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ppt/notesSlides/notesSlide1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4.xml" ContentType="application/vnd.openxmlformats-officedocument.presentationml.notesSlide+xml"/>
  <Override PartName="/ppt/ink/ink17.xml" ContentType="application/inkml+xml"/>
  <Override PartName="/ppt/notesSlides/notesSlide15.xml" ContentType="application/vnd.openxmlformats-officedocument.presentationml.notesSlide+xml"/>
  <Override PartName="/ppt/ink/ink18.xml" ContentType="application/inkml+xml"/>
  <Override PartName="/ppt/notesSlides/notesSlide1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314" r:id="rId4"/>
    <p:sldId id="322" r:id="rId5"/>
    <p:sldId id="275" r:id="rId6"/>
    <p:sldId id="306" r:id="rId7"/>
    <p:sldId id="323" r:id="rId8"/>
    <p:sldId id="313" r:id="rId9"/>
    <p:sldId id="307" r:id="rId10"/>
    <p:sldId id="324" r:id="rId11"/>
    <p:sldId id="326" r:id="rId12"/>
    <p:sldId id="325" r:id="rId13"/>
    <p:sldId id="320" r:id="rId14"/>
    <p:sldId id="328" r:id="rId15"/>
    <p:sldId id="327" r:id="rId16"/>
    <p:sldId id="330" r:id="rId17"/>
    <p:sldId id="331" r:id="rId18"/>
    <p:sldId id="329" r:id="rId19"/>
    <p:sldId id="33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7:05:18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13270 16974 3079 0,'0'0'65'0,"0"0"33"0,0 0 5 16,0 0 8-16,0 0 3 0,0 0 0 16,0 0-4-16,0 0-12 0,0 0-14 15,0 0-20-15,0 0-30 0,0 0-37 0,0 0-45 16,0 0-45-16,0 0-64 0,0 0-59 0,0 0-147 0,-4-16-597 16,4 16-396-16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9:44:45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3560 11514 2633 0,'0'0'-36'16,"0"0"41"-16,0 0-5 0,0 0 3 0,0 0 0 15,0 0 4-15,0 0 7 0,0 0 12 0,0 0 14 16,0 0-6-16,0 0 6 0,0 0-5 16,0 0 0-16,0 0 1 0,42-29 0 15,-31 21 1-15,4-1-5 0,-1-1-5 16,6-2 1-16,1-1-1 0,0 2-6 0,2-4-1 16,3-1-2-16,1 1-3 0,3 0 4 15,0 0 4-15,-1-2 22 0,3-1 11 0,2 1 14 16,0 2 9-16,-1-2 8 15,1 1-2-15,0 2-1 0,-4-2-4 0,3 1-5 16,-1 0-5-16,2 0-9 0,-2-1-4 0,1 1-3 0,0 1-9 16,-4-1-1-16,2 1-9 15,-1 2-5-15,-4 1-2 0,-3-1-5 16,1 0 0-16,-4 3-8 0,2-1-8 16,-5 2-12-16,-3 1-9 0,2-1-7 0,-2 3-7 0,-1-1-3 15,-13 6-5-15,19-11-16 16,-19 11-16-16,15-8-26 0,-15 8-39 15,12-6-36-15,-12 6-48 0,0 0-96 0,0 0-636 0,0 0-374 0</inkml:trace>
  <inkml:trace contextRef="#ctx0" brushRef="#br0" timeOffset="479.69">3640 11296 2816 0,'0'0'-111'0,"-16"5"5"0,16-5 22 15,-14 7 15-15,14-7 22 16,0 0 9-16,-16 3 10 0,16-3 19 0,0 0 16 15,0 0 13-15,0 0-3 0,0 0-3 0,0 0 4 0,0 0 4 16,0 0 3-16,0 0 1 16,0 0-3-16,0 0-5 0,0 0 4 15,32-29-8-15,-20 20 4 0,6 0-5 16,0-5 12-16,5 1 5 0,3-2-2 0,4-2 4 0,1-1 8 16,7-1-2-16,2-3 2 15,3 1-1-15,14-10 4 0,-10 5-1 0,0 4 15 16,12-6 5-16,-9 4 16 15,-3 2 6-15,-3 1-4 0,1 2-7 0,-1-2-5 0,-4 4-5 16,1-2-12-16,-5 4-5 0,-4 0-2 0,1-1-7 16,-5 3-2-16,-2 0-3 15,-4 4-7-15,0-3 3 0,-1 2-14 0,-5 3-19 16,0-3-24-16,-2 2-36 0,-3 1-21 16,2 0-40-16,-13 7-25 0,15-8-23 0,-11 4-13 15,-4 4-15-15,0 0-26 16,0 0-29-16,0 0-464 0,0 0 15 0</inkml:trace>
  <inkml:trace contextRef="#ctx0" brushRef="#br0" timeOffset="879.65">4633 10700 2118 0,'-19'-11'0'0,"19"11"51"16,0 0-1-16,-13-11 13 0,13 11 22 0,0 0 26 0,-10-9 23 16,10 9 13-16,0 0 9 15,0 0-3-15,-15-7-5 0,15 7-5 0,0 0-3 16,0 0 5-16,0 0-8 0,-13-8-8 0,13 8-5 15,0 0-7-15,0 0-5 0,0 0-15 16,0 0-7-16,0 0-10 0,0 0-11 0,0 0-11 16,0 0-3-16,0 0-5 15,0 0-3-15,0 0-8 0,0 0 2 0,0 0-6 16,0 0-1-16,0 0 0 0,0 0-6 16,0 0-7-16,70 11 1 0,-53-7-3 0,3 2-2 15,-2-3 3-15,3 2-10 16,5 1-5-16,-2-3-3 0,-2 2-3 0,2 2-5 15,-3-4-5-15,-2 3 3 0,0-2-7 0,-3 2 1 0,0-1 0 16,-2 0 2-16,-1 2 3 16,-13-7-5-16,17 15 12 0,-10-8 6 15,-7-7 1-15,6 21 4 0,-6-21-1 16,-4 27 4-16,4-27 2 0,-11 31-5 0,4-14 1 0,-1-2 3 16,0 1-4-16,1-1-3 15,-1 0-7-15,0-2-8 0,-1 1-19 0,2-1-25 16,7-13-33-16,-12 21-44 15,6-14-60-15,2 3-61 0,4-10-82 0,-9 10-181 0,9-10-74 16,0 0-308-16,0 0-276 0</inkml:trace>
  <inkml:trace contextRef="#ctx0" brushRef="#br0" timeOffset="1529.78">5228 10827 2643 0,'0'0'-89'0,"10"12"26"0,-10-12 21 16,0 0 13-16,0 0 18 0,0 0 19 15,0 0 12-15,0 0 16 0,0 0 8 0,0 0 2 16,0 0 3-16,22-29 0 0,-22 29 4 0,0-20-3 16,0 20-4-16,2-28 6 15,-2 12 1-15,0-4 0 0,0 20 3 0,0-36 5 0,0 17 9 16,0 0 6-16,0 0 6 16,0 19-4-16,0-34-5 0,0 17 1 0,2 2-6 15,-2 15-1-15,0-27-5 16,0 27-1-16,2-21-3 0,-2 21-10 0,4-18-4 0,-4 18 11 15,4-11-3-15,-4 11-1 0,0 0-5 0,0 0-8 16,0 0-2-16,0 0-4 16,0 0-2-16,38 15 1 0,-27-6-2 0,0 2-5 15,2 0-3-15,1-1-1 0,0 2-3 16,-2-2 0-16,0 2-3 0,1-1-1 0,0-1-2 16,0 2-1-16,-3-5 6 15,0 2-3-15,2-1 5 0,-12-8 4 0,14 12 11 0,-14-12 1 16,10 10 10-16,-10-10 8 0,12 9 6 0,-12-9 26 15,0 0-7-15,0 0-11 16,14 3-9-16,-14-3 2 0,0 0-10 0,0 0-4 16,0 0-7-16,17-25 1 0,-17 25-3 15,2-23-1-15,0 8-1 0,-2-2-4 0,0-2-22 16,0-2-4-16,-2 2 7 16,2-2 2-16,-2 2-5 0,2 0 2 0,-2 0 2 0,2 0-8 15,-2 2 2-15,2 17-2 16,-2-35-6-16,2 23-10 0,0 12-15 15,0-28-18-15,0 17-21 0,0 11-29 0,0-21-41 0,0 21-55 16,-2-15-48-16,2 15-34 0,0 0-63 16,0-11-137-16,0 11-106 0,0 0-341 0,0 0-320 15</inkml:trace>
  <inkml:trace contextRef="#ctx0" brushRef="#br0" timeOffset="1890.12">5787 10471 2715 0,'0'0'-32'0,"0"0"45"0,0 0 24 0,0 0 5 0,0 0 31 16,0 0 17-16,-22 23 20 16,22-23 13-16,0 0-2 0,0 0-7 0,0 0-12 15,0 0-9-15,0 0-8 16,0 0-4-16,0 0-5 0,0 0-3 0,0 0-4 0,52-23-8 16,-40 16-4-16,3 2-3 15,-15 5-7-15,28-13-5 0,-14 8-4 0,2-1-11 16,-2 0-13-16,-1-1-24 15,-13 7-37-15,23-12-41 0,-12 6-57 0,-11 6-49 0,12-10-58 16,-12 10-153-16,4-11-553 0,-4 11-390 0</inkml:trace>
  <inkml:trace contextRef="#ctx0" brushRef="#br0" timeOffset="2069.8">5738 10368 3047 0,'0'0'39'0,"0"0"4"15,0 0-1-15,0 0 0 0,0 0 8 0,-15-11 9 0,15 11 14 16,0 0 3-16,0 0-5 16,0 0-11-16,38-29-7 0,-24 22-6 0,-2-1-31 15,2 1-46-15,2-2-61 16,-4 4-80-16,1-4-109 0,4 1-200 0,-6-2-341 0,-1 4-146 16</inkml:trace>
  <inkml:trace contextRef="#ctx0" brushRef="#br0" timeOffset="2310.06">6043 10190 2481 0,'23'0'46'15,"-23"0"26"-15,20 1 5 0,-20-1 6 0,20 6 14 16,-20-6 12-16,20 10 2 16,-12-5 2-16,-8-5-3 0,17 14-6 0,-11-7-7 0,-6-7 1 15,9 16 3-15,-9-16 4 16,4 16 0-16,-4-16 0 0,-2 18-5 0,2-18 2 15,0 0-16-15,-7 21-11 0,7-21-7 0,0 0-9 0,-14 7-14 16,14-7-14-16,0 0-20 16,0 0-24-16,0 0-30 0,-28-25-34 0,28 25-43 15,-7-15-45-15,7 15-42 16,-2-13-69-16,2 13-147 0,-2-12-556 0,2 12-431 0</inkml:trace>
  <inkml:trace contextRef="#ctx0" brushRef="#br0" timeOffset="18259.8">11115 7758 1914 0,'4'-12'168'0,"-4"12"-64"16,6-19-43-16,-6 19-1 0,6-13 18 0,-6 13 6 15,7-13 6-15,-7 13-3 16,0 0 3-16,7-15-3 0,-7 15 1 0,0 0 0 16,0 0-2-16,6-14-2 0,-6 14 0 15,0 0 4-15,0 0 10 0,0 0 8 0,0 0 1 16,0 0-4-16,0 0-9 15,0 0-4-15,3 53-8 0,-6-36-6 0,1 2-3 16,2 3 7-16,-2 1-3 0,2 3-2 0,-2 0-9 0,0 6-1 16,2-4-4-16,-2 3 0 15,-1-1-7-15,1 0-7 0,0 2-3 0,-1-6-5 16,3 0-6-16,-2-1-5 0,0-4 1 16,2 0-2-16,-2-4 2 0,2 1-10 0,0-18-9 15,0 27-12-15,0-27-24 16,0 22-28-16,0-22-49 0,-2 13-57 0,2-13-54 15,0 0-43-15,0 0-42 0,0 0-97 0,0 0-125 0,0 0-384 16,0 0-294-16</inkml:trace>
  <inkml:trace contextRef="#ctx0" brushRef="#br0" timeOffset="18539.82">11291 7858 2671 0,'0'0'-44'15,"12"-8"16"-15,-12 8 16 0,0 0-15 0,8-10 6 16,-8 10 8-16,0 0 38 15,0 0 2-15,0 0-3 0,0 0-3 0,0 0-1 0,0 0 1 16,-38 27 1-16,26-20 0 0,-3 1 2 0,3 0 2 16,-3-1 1-16,2 1 2 15,0-1-4-15,2 0-3 0,11-7-1 0,-19 13 2 16,19-13 3-16,-14 13 5 0,10-6 9 16,4-7 1-16,-7 18 8 0,7-18 3 0,-2 19 5 15,2-19-2-15,7 20 0 16,-3-6-1-16,3-1-1 0,0-1-1 0,2-2-7 15,0 5-2-15,1-5-4 0,-1 0-4 16,1 2-5-16,-1-3-19 0,-2 1-32 0,-7-10-61 16,18 15-70-16,-10-7-61 0,-8-8-126 0,13 11-536 15,-7-5-238-15</inkml:trace>
  <inkml:trace contextRef="#ctx0" brushRef="#br0" timeOffset="19039.93">11453 8151 2621 0,'0'0'-46'16,"0"0"15"-16,0 0 7 0,0 0 45 16,0 0 21-16,0 0 27 0,0 0 15 0,0 0 6 15,7 30 0-15,-7-30-2 16,-2 29-3-16,2-17-5 0,0-12-4 0,2 37-1 15,-2-18 9-15,0 0-4 0,2 0-10 0,0 0-5 0,-2 0-7 16,2 0-8-16,-2-1-6 16,2-1 0-16,-2 0-10 0,2-2-5 0,-2-15-3 15,3 25-14-15,-3-25-19 16,0 21-29-16,0-21-33 0,0 15-51 0,0-15-38 0,0 0-24 16,0 0-15-16,0 0 6 15,0 0 16-15,0 0 11 0,0 0 20 0,0 0 13 16,0 0 23-16,0 0 28 15,-11-70 25-15,9 49 32 0,2-1 35 0,-2-1 29 0,2 1 16 16,0-1 24-16,0 2 17 0,2 0 7 0,0 2 3 16,0 1 5-16,2-1 2 15,1 3 1-15,3 2-7 0,-2 1 3 0,3 1-2 16,-9 12-4-16,20-16-1 0,-13 10 3 16,-7 6-9-16,20-4-4 0,-20 4 1 0,0 0-7 15,23 7 1-15,-23-7-5 16,10 12-3-16,-10-12-5 0,2 15-9 0,-2-15-8 15,0 0-4-15,-12 25-4 0,12-25-7 0,-12 17-8 16,3-9-26-16,9-8-39 0,-18 10-51 16,18-10-78-16,-16 6-68 0,16-6-99 0,-13-5-174 15,13 5-103-15,0 0-229 16,0 0-164-16</inkml:trace>
  <inkml:trace contextRef="#ctx0" brushRef="#br0" timeOffset="19292.95">11756 8095 2411 0,'0'0'-46'0,"0"0"55"16,0 0 14-16,5 18 29 0,-5-18 23 0,0 0 28 15,0 0 18-15,0 0 10 16,0 0-10-16,18 4-11 0,-18-4-14 0,0 0-12 0,36-7-7 15,-21 3-9-15,5 1-10 0,-2-1-4 0,1 0-12 16,1 0-18-16,-2-1-40 16,0-1-40-16,-3 2-54 0,-15 4-56 0,23-8-40 15,-23 8-86-15,6-10-556 0,-6 10-193 16</inkml:trace>
  <inkml:trace contextRef="#ctx0" brushRef="#br0" timeOffset="19429.72">11826 8019 2416 0,'-21'-2'-54'0,"21"2"51"0,0 0 17 15,0 0 15-15,-21-2 9 0,21 2 4 0,0 0-1 16,0 0 8-16,0 0-15 0,0 0 0 0,0 0-10 16,0 0-11-16,46-16-32 15,-28 10-27-15,-2 2-60 0,3 1-41 0,-2-6-122 0,1 3-391 16,-3-1 108-16</inkml:trace>
  <inkml:trace contextRef="#ctx0" brushRef="#br0" timeOffset="20059.66">12379 8048 1951 0,'0'0'18'16,"0"0"17"-16,12 10 8 15,-12-10 0-15,0 0 11 0,15 7 14 0,-15-7 13 0,0 0-4 16,0 0-4-16,29-15-5 0,-29 15-7 0,15-15-3 16,-5 3-3-16,-2 0-1 15,3 0 3-15,-4-6 0 0,5-3-14 0,-4-2 19 16,1-3-13-16,-3-7-8 0,2-2-3 16,-2-2-9-16,3-1 0 0,-6-1-2 0,6 2 2 15,-4 0 1-15,-1 0 3 16,0 0 3-16,-2 6 12 0,3 1 5 0,-3-1 1 0,0 5 5 15,1 1 8-15,-3 4 6 0,1 1-4 0,1 4-6 16,0 0-15-16,-2 16-6 16,0 0-3-16,-2-23-1 0,2 23-1 0,0 0-6 0,0 0-5 15,0 0-1-15,0 0-2 16,-17 47 0-16,13-25-2 0,0 4-2 0,1 0-3 16,-1 2 2-16,-1 3-4 15,3 0 4-15,-1-1-6 0,3 1-2 0,0-3 0 0,-2 0 5 16,2 1-8-16,0-4 2 15,0-3-3-15,0 0 3 0,0-3-5 0,2-3-3 16,-2-1-2-16,0-15-2 0,1 24-10 0,-1-24-17 16,9 15-6-16,-9-15-5 0,0 0-8 15,9 10-8-15,-9-10-9 0,0 0-6 0,0 0-1 16,20 2 4-16,-20-2 5 16,16 2 9-16,-16-2 5 0,20 3 3 0,-20-3 12 15,27 6 12-15,-12 0 23 0,4-2 27 16,0-1 25-16,2 3 1 0,4-2 6 0,6-2 14 15,-4-1 0-15,0 1-4 0,-3-2-8 16,5-2-7-16,-2 1-4 0,3-1-4 16,-5-4-10-16,0 1-13 0,2-3-30 0,-6 2-40 0,-4-1-54 15,-2-1-67-15,-1-4-97 16,-3 3-216-16,-9-2-462 0,-2-2-365 0</inkml:trace>
  <inkml:trace contextRef="#ctx0" brushRef="#br0" timeOffset="20210.14">12884 7461 3023 0,'0'0'112'0,"11"-17"-6"15,-11 17-14-15,0 0-10 0,7-12-14 0,-7 12-2 16,2-9-10-16,-2 9-22 16,0 0-51-16,0 0-83 0,4-10-69 15,-4 10-127-15,0 0-629 0,0 0-329 0</inkml:trace>
  <inkml:trace contextRef="#ctx0" brushRef="#br0" timeOffset="20770.03">12758 8274 2886 0,'12'-11'-5'0,"-12"11"5"16,0 0-5-16,0 0 1 0,0 0 4 0,0 0 12 15,0 0 9-15,0 0 10 0,0 0 1 16,-46-2 4-16,46 2 7 0,-27 10 13 16,14-7 5-16,-1 5 13 0,1-2-5 0,13-6-4 0,-25 11-5 15,16-4-4-15,9-7-10 16,-18 14-4-16,18-14-1 0,-13 11-6 0,13-11 1 16,-4 12-2-16,4-12-3 15,0 0-7-15,0 0-2 0,15 21 2 0,-15-21-6 0,18 9-1 16,-7-3 0-16,3 1-3 15,-14-7 0-15,26 13-3 0,-10-6 0 0,-3 1 2 16,1 0-2-16,-1 1 4 0,0 0 3 0,-3 1 5 0,-1 1 10 16,-9-11 14-16,10 20 8 15,-6-9 1-15,-4-11 3 0,-4 20 2 0,4-20 18 16,-15 20-2-16,5-11-2 16,-2 1 1-16,-3-3-10 0,-2 2-2 15,-2-2-2-15,1-2-10 0,0-1-4 0,-2-1-3 16,3 0-12-16,0-3-23 0,3 0-35 0,14 0-46 15,-24-3-59-15,12-2-71 0,12 5-59 0,-17-7-113 0,13 0-187 16,4 7-49-16,0 0-241 16,0-18-196-16</inkml:trace>
  <inkml:trace contextRef="#ctx0" brushRef="#br0" timeOffset="21189.61">12873 8518 2759 0,'0'0'115'0,"18"4"-10"0,-18-4-12 0,15 3 11 16,-15-3 22-16,14 4 15 0,-14-4 10 0,15 3-7 0,-15-3-9 16,23 0-25-16,-23 0-12 15,29-3-11-15,-11 1-7 0,2 0-11 0,3 1-4 16,-1-1-11-16,7-1-8 0,0 1-4 16,-2 0-7-16,5-1-10 0,-1 0-7 0,-2 0-12 15,-1 0-14-15,-1-1-16 16,-2 1-26-16,-6 0-28 0,0 0-29 0,-1-1-32 15,-18 4-23-15,24-8-19 0,-17 4-10 16,-7 4-15-16,5-11 2 0,-5 11 14 0,0 0 20 16,-19-19 43-16,19 19 38 0,-22-15 52 0,9 8 52 15,13 7 51-15,-19-14 41 16,19 14 31-16,-17-9 16 0,17 9 4 0,-12-11 1 0,12 11-12 16,0 0-9-16,0 0-16 15,0 0-11-15,0 0-13 0,0 0-6 0,0 0-12 16,0 0-6-16,47-1 1 15,-47 1-2-15,32 12 6 0,-19-8 0 0,3 5-11 0,-3-2-1 16,-3 1-8-16,1 1-7 0,-11-9-10 0,11 18 5 16,-11-18-9-16,2 15-28 15,-2-15-59-15,0 0-70 0,-11 23-99 0,2-18-110 0,1 1-221 16,8-6-74 0,-19 6-315-16,19-6-353 0</inkml:trace>
  <inkml:trace contextRef="#ctx0" brushRef="#br0" timeOffset="21439.63">13719 8488 3139 0,'14'4'119'0,"-14"-4"-6"16,0 0-14-16,17 5-12 15,-17-5 2-15,0 0 18 0,14 6 10 0,-14-6 2 16,0 0 0-16,0 0 2 0,0 0 10 15,11 7 17-15,-11-7-1 0,0 0 18 0,0 0 2 16,17 5-22-16,-17-5-24 0,0 0-35 0,0 0-29 16,0 0-35-16,0 0-46 0,17-16-54 15,-17 16-69-15,0 0-87 0,7-7-72 0,-7 7-147 16,0 0-145-16,0 0-18 16,0 0-285-16,-7-18-282 0</inkml:trace>
  <inkml:trace contextRef="#ctx0" brushRef="#br0" timeOffset="22119.6">14348 7287 2689 0,'0'0'-43'0,"0"0"9"0,0-19 16 0,0 19-8 16,0 0 6-16,-4-22 20 0,4 22 20 16,0 0 39-16,-6-22 2 0,6 22 4 0,-10-13 7 15,10 13 8-15,-13-9 15 16,13 9 5-16,-21-6 6 0,21 6 1 0,-29 3-5 16,29-3-9-16,-33 12-3 0,10-2 1 15,3 3-4-15,-3 4-4 0,-2 5-3 0,1 0-4 16,2 3 11-16,-3 0-7 15,5 4-6-15,2 1-7 0,4 3-10 0,3-2-4 16,3 4-5-16,4-5-5 0,2 0-4 0,4-1-8 0,6 1-17 16,1 3-10-16,5-4-17 15,3-1-9-15,5-2-14 0,0-4-15 0,6-3-11 16,0-2-15-16,2-2-11 16,3-3-14-16,-3-4-18 0,-1-3-6 0,-2-3 3 0,0-2 4 15,-4-2 5-15,0-2 17 16,-4-1 0-16,-6-4 8 0,4-1 19 0,-7-2 11 15,-3 0 15-15,-7 12 9 0,1-24 31 0,-1 24 22 16,-8-22 22-16,0 9 20 0,8 13 18 16,-21-14 18-16,10 6 11 0,11 8 10 0,-21-8 2 15,21 8-7-15,-15-5-11 16,15 5-9-16,0 0-2 0,-18-4-9 0,18 4-4 0,0 0-9 16,0 0-6-16,0 0-4 15,0 0-10-15,0 0-20 0,0 0-35 0,54 15-38 16,-41-13-68-16,8 0-79 15,-3-2-85-15,2-2-190 0,-4 0-155 0,3-2-233 0,-3 0-205 16</inkml:trace>
  <inkml:trace contextRef="#ctx0" brushRef="#br0" timeOffset="22450.17">14782 7442 2599 0,'0'0'-21'0,"0"0"18"15,0 0 21-15,0 0 22 0,0 0 48 0,0 0 36 0,-21 44 34 16,8-25 10-16,3 1-10 15,-1 3-11-15,-1 6-9 0,0 1-12 0,3-2-2 16,4 0-6-16,1 1-17 0,2 1-8 0,4 1-10 16,2-1-9-16,1 2-8 0,6 3-13 15,5-5-15-15,-3 1-30 0,5-5-47 0,-1-2-59 16,2 1-78-16,-1-7-100 16,-2-3-214-16,-4-3-129 0,1-2-238 0,-2-3-208 15</inkml:trace>
  <inkml:trace contextRef="#ctx0" brushRef="#br0" timeOffset="23759.73">15220 7510 2529 0,'0'0'-83'0,"0"0"10"0,0 0 7 0,0 0 24 15,-25-7 20-15,25 7 26 16,0 0 27-16,0 0 13 0,-38 10 11 0,38-10 2 16,-23 5 5-16,12-1 1 15,11-4-4-15,-20 13-3 0,10-6-4 0,10-7-4 0,-14 13-6 16,14-13-5-16,-10 15-11 15,10-15-21-15,0 18-21 0,0-18-16 0,12 22-5 16,-4-10-6-16,2-2 7 0,1 3-2 0,2-1 11 16,-2 3-2-16,6-1 8 0,-3 1 6 15,-3-4 6-15,1 2 11 0,-3 0 14 0,0-2 28 16,-2 0 18-16,-7-11 18 16,7 19 14-16,-7-19 5 0,-4 17-6 0,4-17-6 15,-14 15-6-15,14-15-10 0,-20 12-9 16,8-8-4-16,12-4-13 0,-28 4-33 0,28-4-48 15,-27 0-59-15,15-4-59 0,-2-2-66 0,2-2-160 16,-1-2-423-16,13 10-118 16</inkml:trace>
  <inkml:trace contextRef="#ctx0" brushRef="#br0" timeOffset="23999.97">15373 7463 2467 0,'20'0'48'16,"-20"0"15"-16,19 5-4 0,-19-5-7 0,19 11-11 0,-8-1 1 16,0 2-4-16,0 0 0 15,-1 3-1-15,1 2 10 0,-1-1 20 16,2 4 14-16,-4 2 15 0,-2-3 19 16,2 4 10-16,-2 1-4 0,-1-3-13 0,-1 3-9 0,-2-3-14 15,-2 0-7-15,0 0-19 16,-2-2-22-16,-2 3-43 0,-1-4-56 0,1 1-61 15,0-1-57-15,-4-4-65 0,-1-1-166 0,0-1-492 16,-1 0-292-16</inkml:trace>
  <inkml:trace contextRef="#ctx0" brushRef="#br0" timeOffset="29809.77">16012 7750 458 0,'0'0'263'16,"0"0"-59"-16,0 0-40 0,0 0-13 0,0 0-13 0,0 0-13 16,0 0 2-16,0 0-9 15,0 0 14-15,0 0 13 0,0 0 8 0,0 0 8 16,0 0 8-16,0 0-6 0,0 0-4 15,0 0-9-15,-21 0-5 0,21 0-5 0,0 0-2 16,0 0-4-16,0 0-8 0,0 0-9 0,0 0-13 16,0 0-8-16,0 0-7 15,0 0-3-15,0 0-6 0,0 0-6 0,0 0-1 0,0 0-5 16,55-5-4 0,-55 5-7-16,23-4-3 0,-23 4-5 0,28-3 14 0,-12 3-8 15,-16 0-7-15,36-3-3 16,-18 3-5-16,-2-2-1 0,-16 2-5 0,30-2-3 0,-30 2-6 15,27 0-1-15,-27 0-9 0,26-2 0 0,-26 2-9 16,21 0-3-16,-21 0-19 16,19-2-19-16,-19 2-25 0,0 0-33 0,21-2-41 0,-21 2-48 15,14 0-60-15,-14 0-65 16,0 0-147-16,10-7-167 0,-10 7-281 0,0 0-291 16</inkml:trace>
  <inkml:trace contextRef="#ctx0" brushRef="#br0" timeOffset="29980.07">16078 7622 2919 0,'0'0'61'0,"-11"-11"-6"0,11 11-31 0,0 0-10 16,0 0-2-16,0 0-1 16,0 0-2-16,0 0 1 0,19-26-29 0,-19 26-44 15,19-10-49-15,-7 5-50 16,0 3-58-16,0-5-139 0,1 1-327 0,-2 1 70 0</inkml:trace>
  <inkml:trace contextRef="#ctx0" brushRef="#br0" timeOffset="34669.83">17151 7059 853 0,'0'0'317'16,"0"0"-139"-16,4-18-69 15,-4 18-50-15,0 0-18 0,0 0 4 0,4-16 12 0,-4 16 9 16,0 0 24-16,0 0 16 0,0 0 12 0,0 0 12 16,0 0 11-16,6-12 2 15,-6 12-6-15,0 0-4 0,0 0-11 0,0 0-15 16,0 0 3-16,0 0 6 0,0 0 0 16,0 0 1-16,0 0 4 0,0 0-1 0,2 46-5 15,-2-46-8-15,0 33-1 16,3-15 1-16,-3 6 1 0,4-1 19 0,-1 6-18 15,-1 0 5-15,2 3-23 0,-2 2-19 0,4 3-1 0,-2 2-8 16,0 0 2-16,3 0 2 16,-3 0-5-16,0 1-4 0,0 0 1 0,3-2-6 15,-3 2 3-15,1-2-1 0,1 1-5 16,0-2-7-16,-2 0 0 0,2 1-8 0,-2-2 6 16,4-1-11-16,-4-8-1 15,2 5-6-15,-2-6-1 0,0-1 0 0,-2 0-7 0,2-6 1 16,-1 0-5-16,-1-4 1 15,0 0-5-15,-2-15-14 0,4 25-24 0,-2-16-33 16,-2-9-44-16,2 10-56 0,-2-10-57 0,0 0-52 16,0 0-63-16,0 0-140 0,0 0-120 15,0 0-2-15,0 0-270 0,-4-42-228 0</inkml:trace>
  <inkml:trace contextRef="#ctx0" brushRef="#br0" timeOffset="35280.1">17661 7293 2606 0,'0'0'-53'0,"7"-12"5"16,-7 12-1-16,6-11 13 0,-6 11 16 0,0 0 23 16,8-13 34-16,-8 13 16 0,0 0 26 15,0 0 4-15,8-14 4 0,-8 14 14 0,0 0 12 16,0 0 10-16,0 0 0 16,0 0-7-16,0 0-8 0,0 0-12 0,-34 38-13 15,20-22-6-15,-3-3-9 0,0 4-6 16,-4-2-6-16,-3 6-6 0,-1-2 13 0,0-1-3 15,0 4-2-15,-3-5 0 0,0 3 1 0,1-1-3 16,1-2-4-16,2 1-3 16,2-6-3-16,1 1-6 0,1-3-6 0,4 2-1 0,3-2-1 15,0-3-1-15,1-1-2 16,12-6 1-16,-20 13 0 0,20-13 2 0,-12 7-5 16,12-7 1-16,0 0-5 15,0 0-4-15,-11 8-3 0,11-8-2 0,0 0 0 0,0 0 0 16,0 0-4-16,0 0 4 15,37 7 0-15,-37-7 3 0,22 4 4 0,-8-1 4 16,0 1 5-16,1 2-6 0,0-1-5 0,0 4 3 0,-1-1-3 16,2 2-3-16,2 2 5 15,-1 1 0-15,0 0 8 0,0 1 9 0,0 2 8 16,0-1 10-16,-1 3-24 16,4-2-5-16,-3 3 3 0,0-4-5 0,2 9 0 0,-3-5-5 15,4 2 2-15,-3-4-6 16,0 2 0-16,0 0-2 0,-3-2-11 0,2-1-16 15,0 0-24-15,-3-9-30 0,0 4-42 16,-1-4-56-16,1-3-61 0,-3 0-52 0,-10-4-92 16,18 0-152-16,-18 0-70 0,0 0-358 0,14-8-380 15</inkml:trace>
  <inkml:trace contextRef="#ctx0" brushRef="#br0" timeOffset="35699.64">17708 7118 2869 0,'-9'7'-46'0,"9"-7"36"16,0 0-6-16,0 0 4 0,-13 12 18 0,13-12 20 15,0 0 23-15,0 0 13 0,0 0 10 16,0 0 0-16,0 0 0 0,0 0-4 0,0 0-5 16,0 0-12-16,0 0-2 15,36 8-8-15,-36-8-17 0,28-3-38 0,-28 3-52 16,27-1-53-16,-27 1-51 16,28-3-53-16,-13 2-129 0,-3-1-422 0,-12 2-70 0</inkml:trace>
  <inkml:trace contextRef="#ctx0" brushRef="#br0" timeOffset="36309.64">17783 8128 2310 0,'0'0'9'0,"0"0"28"16,0 0 4-16,0 0-9 0,0 0-2 0,24-33-2 15,-24 33-4-15,17-8-2 0,-17 8-4 16,21-7-4-16,-21 7-10 0,19-6-4 0,-19 6-1 16,20-3-2-16,-20 3-26 0,16-4-32 0,-8 4-34 15,-8 0-34-15,0 0-70 16,15 0-135-16,-15 0-215 0,0 0 258 0</inkml:trace>
  <inkml:trace contextRef="#ctx0" brushRef="#br0" timeOffset="36620.01">17272 8158 1597 0,'0'0'5'16,"0"0"22"-16,0 0-2 0,0 0 6 0,0 0 9 0,0 0 8 16,0 0 11-16,0 0 7 15,55-5-10-15,-55 5-14 0,22-6 11 0,-22 6-26 16,26-6-34-16,-15 3-40 15,2-3-43-15,-13 6-99 0,21-14-370 0,-15 6 253 0</inkml:trace>
  <inkml:trace contextRef="#ctx0" brushRef="#br0" timeOffset="37029.67">17066 6909 1624 0,'0'0'35'15,"0"0"23"-15,-32 22-2 0,32-22-9 0,0 0-6 0,-8 10 9 16,8-10 14 0,0 0 24-16,0 0 19 0,0 0 16 0,0 0 9 15,0 0-6-15,0 0-10 0,0 0-14 16,0 0-6-16,0 0-22 0,0 0-13 0,0 0-28 0,0 0-40 15,46 2-36-15,-46-2-32 0,28-5-23 0,-28 5-20 16,27-3-24-16,-13 3-29 16,-2-2-68-16,-12 2-435 0,19-2 86 0</inkml:trace>
  <inkml:trace contextRef="#ctx0" brushRef="#br0" timeOffset="40259.68">32473 9455 1951 0,'0'0'-22'0,"0"0"28"0,0 0 5 0,0 0 25 0,-2-18 29 16,2 18 24-16,0 0 22 15,0 0 24-15,0 0 13 0,0 0 17 0,-8-11 9 16,8 11 8-16,0 0 1 15,0 0-2-15,0 0-4 0,0 0-14 0,0 0-16 0,0 0-20 16,0 0-17-16,0 0-11 0,0 0-13 0,0 0-9 16,0 0-5-16,0 0-10 15,0 0-4-15,0 0-10 0,0 0-4 0,0 0-10 16,0 0-9-16,0 48-11 16,0-48-10-16,8 14-10 0,-8-14-5 0,11 12 2 0,-11-12-5 15,8 9 4-15,-8-9-2 16,10 8 4-16,-10-8 1 0,0 0-3 0,0 0 2 15,0 0 0-15,0 0 2 0,18 2 2 16,-18-2-3-16,0 0 1 0,0 0 2 0,0 0 1 16,0 0 3-16,0 0 4 0,0 0 2 0,0 0 10 15,0 0-2-15,-47-19 0 16,47 19 0-16,-25 7-3 0,25-7 0 0,-27 14-1 0,11-6-3 16,0 5 3-16,-2-4-2 15,6 1-5-15,-3 0 2 0,1 1 1 0,0-2-1 16,0 3 0-16,1-3 0 15,2-2-3-15,-1 1 1 0,12-8 1 0,-19 14 0 16,10-9-1-16,9-5 2 0,-15 9-1 0,15-9 2 0,-12 6-2 16,12-6-4-16,0 0-3 15,0 0-2-15,-28-6 3 0,28 6-1 0,0 0-2 16,-10-16 2-16,10 16 1 16,-5-13-1-16,5 13 2 0,0 0 1 0,0 0-4 15,0-23 4-15,0 23 0 0,0 0 0 16,0 0-2-16,0 0 3 0,0 0-6 0,0 0 1 15,0 0-1-15,0 0 1 0,0 0 0 0,0 0-1 0,0 0 2 16,0 0 1-16,27 32-2 16,-27-32 1-16,-2 19 2 0,2-19 1 0,0 0 3 15,-10 28 6-15,6-18 4 16,4-10 0-16,-11 15 2 0,3-7-1 0,8-8 6 16,-13 11-2-16,13-11 2 0,-15 10 2 15,15-10 2-15,-14 4 3 0,14-4-4 16,0 0 1-16,0 0-3 0,0 0-3 15,-26-14 1-15,26 14-3 0,0 0-2 0,-6-19-4 16,6 19 2-16,0 0 1 0,0-22 6 0,0 22-1 0,0 0 9 16,0-20 2-1,0 20-8-15,0 0-5 0,0 0-4 0,0 0 3 0,0 0 1 16,0 0 0-16,0 0-1 16,0 0 2-16,0 0-9 0,-43 27 5 0,31-16-2 0,-1-1 0 15,0 1-6-15,-3 2-1 16,-2 1-26-16,4-3-28 0,-1-1-36 0,0 0-50 15,0-1-52-15,3-1-60 0,-2-3-66 0,4 0-144 16,-2-4-160-16,12-1-361 0,-17 4-431 16</inkml:trace>
  <inkml:trace contextRef="#ctx0" brushRef="#br0" timeOffset="40519.76">31985 9084 3052 0,'6'-15'17'0,"-6"15"35"0,8-14 7 16,-8 14 26-16,10-9 25 16,-10 9 15-16,18-11 1 0,-8 5-4 0,-10 6-15 15,28-10-8-15,-11 6-15 0,-1 1-7 16,4-3-10-16,-2 4-7 0,0-2-16 0,1 1-33 15,-19 3-46-15,32-7-53 0,-20 4-57 0,1 1-77 16,-13 2-94-16,17-4-176 0,-17 4-417 16,10-2-303-16</inkml:trace>
  <inkml:trace contextRef="#ctx0" brushRef="#br0" timeOffset="40729.62">31880 9395 2724 0,'-2'19'-25'0,"0"-2"65"16,0 0 35-16,0 0 39 15,2 3 13-15,-2-2 1 0,0 3-2 0,-2 2-9 0,2 2 0 16,-1 0-14-16,-1 0-9 16,2-1-14-16,-2 1-6 0,0 0-14 0,-1 1-22 15,1-6-44-15,0 0-64 0,-1 0-59 16,1-5-87-16,-2 0-136 0,2 0-614 0,-4-3-409 15</inkml:trace>
  <inkml:trace contextRef="#ctx0" brushRef="#br0" timeOffset="40909.87">31726 9852 2949 0,'0'0'40'0,"0"0"25"16,0 0-1-16,-19 0 5 15,19 0 26-15,0 0 23 0,-25 12 8 0,12-7 0 16,13-5-16-16,-26 13-13 0,14-7-15 15,-3 0-3-15,2 1-9 0,-1-1-10 0,0 2-29 16,14-8-55-16,-25 10-79 0,15-7-99 0,-3 2-161 16,2-2-245-16,11-3-270 15,-24 1-247-15</inkml:trace>
  <inkml:trace contextRef="#ctx0" brushRef="#br0" timeOffset="41610.01">31328 9612 2515 0,'0'0'-77'0,"0"0"12"16,0 0 13-16,0 0 18 0,0 0 23 16,0 0 17-16,0 0 8 0,0 0-5 0,0 0 7 0,0 0 7 15,0 0 21-15,0 0 34 16,0 0 4-16,0 0 19 0,0 0-7 0,0 0 2 15,0 0-10-15,0 0-2 0,0 0-1 0,-15 42 11 16,15-42 10-16,0 0 13 0,-13 11 9 16,13-11 5-16,-8 8 1 0,8-8 0 0,0 0-6 15,-14 9-9-15,14-9-16 16,-14 6-11-16,14-6-7 0,0 0-7 0,-16 6-14 16,16-6 1-16,0 0-3 0,0 0 7 15,-17 3-5-15,17-3-25 0,0 0-3 0,0 0-5 16,0 0-1-16,0 0-6 15,0 0-1-15,0 0-3 0,0 0-1 0,0 0-1 16,0 0-2-16,0 0-1 0,0 0-2 0,0 0-2 0,0 0 1 16,-28-5-2-16,28 5-1 15,0 0-2-15,0 0-1 0,0 0 4 16,0 0-2-16,0 0-4 0,0 0 1 16,0 0-2-16,0 0 7 0,0 0-8 0,0 0 5 15,0 0-5-15,0 0 6 0,0 0-2 16,0 0-4-16,0 0 1 0,0 0-2 0,0 0 2 15,0 0-2-15,0 0-4 0,0 0 1 0,0 0-1 16,0 0-5-16,0 0 1 0,-6-14 1 16,6 14 1-16,0 0 1 0,0 0 7 0,0 0 7 15,0 0 10-15,10-32 1 16,-10 32 6-16,4-19-4 0,1 6-4 0,-5 13-2 16,8-31-10-16,-1 10-24 0,-1-5-59 15,0-9-77-15,1 1-100 0,-5-6-128 0,4 0-238 16,-4 0-14-16,0 0-303 15,0 2-356-15</inkml:trace>
  <inkml:trace contextRef="#ctx0" brushRef="#br0" timeOffset="41799.58">31227 8893 2797 0,'0'0'-54'15,"8"-20"40"-15,-8 20 21 16,13-6 41-16,-13 6 40 0,16-7 22 0,-16 7 8 15,28-8-7-15,-11 4-6 0,2-2-11 0,-2 0-7 16,2 3-14-16,0-1-20 0,-2-2-31 16,0 2-48-16,0-1-61 0,-17 5-63 0,23-4-77 15,-23 4-125-15,9-4-506 16,-9 4-209-16</inkml:trace>
  <inkml:trace contextRef="#ctx0" brushRef="#br0" timeOffset="42549.98">30917 9339 2511 0,'-4'16'-89'0,"4"-16"38"15,0 28 34-15,0-14 25 0,0-14 26 0,2 25 17 16,-2-10 22-16,2 0 16 16,-2-15 3-16,0 29 4 0,0-13-9 0,0-16 5 15,-4 31-11-15,0-17-10 0,2 1 6 16,-5-1 0-16,1-3-7 0,-2 2 1 0,8-13-5 15,-18 19-5-15,8-10-4 0,0-1-5 16,10-8-3-16,-20 10-3 0,10-6-4 16,10-4 0-16,-19 3-6 0,19-3-3 0,0 0-4 15,-28-7-1-15,28 7-5 0,-16-12-1 16,7 5-4-16,9 7 3 0,-15-19 0 0,9 9-3 16,6 10 1-16,-9-21-2 15,9 21 0-15,-6-17 1 0,6 17-9 0,0-19 0 0,0 19-4 16,0 0 0-16,6-26 0 15,-6 26-1-15,9-10-3 0,-9 10 2 0,10-8-2 16,-10 8-1-16,0 0 0 0,18-7 0 0,-18 7 0 16,0 0-2-16,0 0-1 0,18 0 2 15,-18 0 0-15,0 0-3 0,0 0 2 0,0 0 0 16,0 0-2-16,0 0 5 16,8 18-1-16,-8-18 3 0,0 0 0 0,0 0-4 15,-22 25 3-15,11-15 2 0,0-1 3 16,-3 2-1-16,1-1 4 0,-4 4 6 0,2-1 11 15,1 1 2-15,-4-4 2 0,4 4 4 0,-1 1-2 16,0-2 4-16,2-1 0 16,1 0 12-16,0 0 1 0,0 0-2 0,2 1-1 0,1 1-8 15,-1-3-4-15,3 3 0 16,-1-1-4-16,1 0-6 0,1 1-1 0,0 1 2 16,2-2 2-16,4-13-6 15,-6 29-1-15,3-16 0 0,3-13-4 0,0 25 1 0,0-10-8 16,0-15 11-16,3 26 2 15,-3-12 5-15,2 2 2 0,2-1 27 0,-4-15-6 16,4 27-2-16,0-14-3 0,-4-13-6 0,6 24-4 16,-2-11 0-16,3-1-3 0,-1 0 3 15,-6-12 6-15,13 23 4 0,-4-12 10 0,1 0 16 16,0 0 7-16,4-3-9 16,0 2 5-16,1 0 5 0,4 1-1 0,-2-4-4 0,2 3-6 15,2-1-3-15,0-1-7 16,5-1-6-16,-3 0-5 0,0 0-7 0,5-1-5 15,-3-3-5-15,3 1-9 0,2-1-18 0,-6-3-29 16,6-3-35-16,-2-1-33 0,1-3-48 16,-3-2-56-16,5-3-81 0,-5-5-80 0,-4-2-179 15,-6 2-98-15,-1-2 31 16,-7-1-473-16,-1 4-636 0</inkml:trace>
  <inkml:trace contextRef="#ctx0" brushRef="#br0" timeOffset="42699.7">31108 9962 3702 0,'0'0'104'0,"0"0"-11"0,-17-7-14 0,17 7-6 0,0 0-7 16,0 0-4-16,0 0-3 15,0 0-16-15,0 0-47 0,0 0-57 0,0 0-68 16,0 0-88-16,-15-12-115 16,7 9-209-16,-3-1-368 0,11 4-301 0</inkml:trace>
  <inkml:trace contextRef="#ctx0" brushRef="#br0" timeOffset="45219.68">27689 9303 986 0,'0'0'228'0,"0"0"-62"0,0 0-11 15,0 0-20-15,0 0-6 16,0 0-14-16,0 0 4 0,0 0-13 0,0 0 14 15,0 0 0-15,0 0 15 0,0 0 0 0,0 0 6 0,0 0 10 16,0 0 2-16,0 0 6 16,0 0-2-16,0 0-3 0,0 0-3 0,0 0-12 15,0 0-5-15,0 0-17 16,0 0-8-16,0 0-17 0,0 0-9 16,0 0-8-16,10 36 10 0,-10-36 4 0,-5 16-10 15,5-16 17-15,-2 30 9 0,1-12 4 0,1 5-4 16,0-1-3-16,0 4-12 15,0 6-7-15,3-3-4 0,-1 1-8 0,6 5-4 0,-4 0-11 16,5 1-2-16,-1-1-7 0,-3-1-6 0,5 0-1 16,-2-1-4-16,1-1-6 15,-3-6 10-15,2-1-4 0,-1 0-17 0,-3-3-32 0,2 0-35 16,2-1-38-16,-4-4-47 16,0-2-48-16,-2 0-47 0,1-3-46 0,1-1-57 15,-4-11-103-15,3 19-116 16,-1-11-34-16,-2-8-368 0,0 0-379 0</inkml:trace>
  <inkml:trace contextRef="#ctx0" brushRef="#br0" timeOffset="45709.56">28345 9363 2928 0,'0'0'-49'0,"0"-21"21"0,0 21-24 16,0-18 9-16,0 18-5 15,0 0 4-15,-10-21 17 0,10 21 5 0,-19-10 9 0,8 7 20 16,11 3 23-16,-27-2 36 16,27 2 35-16,-38 5 14 0,13 2 2 0,3 2 0 15,-1 4-3-15,-5 3-4 16,3 3-5-16,-1 0-2 0,2 2-4 0,2 0-4 0,3 2-11 15,-1-1 0-15,7 0-15 0,4 0-7 0,-2-1-4 16,4 2-11-16,5-3-2 16,4 0-10-16,0-1-2 0,7 0-9 0,4 0-19 15,1-2-13-15,4-1-21 0,3-3-17 16,2-1-15-16,0-1-12 0,0-4-1 16,-3 1-6-16,5 0 2 0,-7-5 1 15,0-1 6-15,-1 0 7 0,-17-2 11 0,26-2 21 16,-26 2 8-16,12-8 5 0,-12 8 23 15,0 0 20-15,0 0 24 0,0 0 19 0,0 0 18 16,-14-31 9-16,14 31 8 0,0 0 5 0,-16-14-5 16,16 14-10-16,0 0-2 15,-8-11 12-15,8 11-14 0,0 0-17 0,0 0-26 0,0 0-32 16,0 0-51-16,17-20-70 16,-6 18-87-16,2-3-89 0,3 1-196 0,-1 0-124 15,-2-1-296-15,-13 5-285 16</inkml:trace>
  <inkml:trace contextRef="#ctx0" brushRef="#br0" timeOffset="46019.64">28507 9562 2689 0,'0'0'-65'0,"0"0"27"0,0 0 6 0,0 0 23 0,0 0 26 16,0 0 29-16,0 0 42 0,0 0 28 0,3 33 14 16,-3-33 0-16,0 0 4 15,-8 28 1-15,8-28 2 0,-6 25 3 0,1-9-5 0,1-3-11 16,2 4-4-16,0 0-14 16,0 0-11-16,2-17-10 0,2 36-8 0,2-18-11 15,5 3-5-15,-3-2-8 16,2-1-5-16,5 0-5 0,1 1-10 0,2-2-10 0,1-2-32 15,0-3-40-15,2-1-54 0,-1 0-73 0,2-1-66 16,-5-4-113-16,2-1-198 16,-4-2-408-16,-1-3-400 0</inkml:trace>
  <inkml:trace contextRef="#ctx0" brushRef="#br0" timeOffset="46239.59">28788 9795 2995 0,'0'0'62'15,"8"-13"10"-15,-8 13-11 0,0 0-9 0,12-10 0 0,-12 10-5 16,0 0-4-16,0 0-7 0,0 0 3 0,0 0-6 16,26 25-3-16,-25-13 7 15,-1-12 21-15,10 22 6 0,-8-7 9 0,3 0 1 16,-3 1-5-16,-2-16-6 0,-2 29-5 16,-1-14-10-16,3-15 3 0,-9 28-6 0,3-15-8 15,-2-1-25-15,8-12-42 16,-19 16-52-16,8-12-65 0,11-4-62 0,-21 5-76 15,21-5-145-15,-21-4-488 0,21 4-314 0</inkml:trace>
  <inkml:trace contextRef="#ctx0" brushRef="#br0" timeOffset="46389.63">28732 9422 2889 0,'11'-14'70'16,"-11"14"-8"-16,7-9-53 15,-7 9-51-15,0 0-17 0,11-12-22 0,-11 12-35 0,6-5-45 16,-6 5-142-16,0 0-407 0,0 0 30 0</inkml:trace>
  <inkml:trace contextRef="#ctx0" brushRef="#br0" timeOffset="46770.06">28970 9669 2098 0,'4'13'-37'0,"-4"-13"22"0,9 24 18 16,-5-13 33-16,-4-11 30 16,11 23 23-16,-7-14 9 0,-4-9-1 0,8 18-2 15,-8-18-4-15,6 15-2 16,-6-15-6-16,9 9-20 0,-9-9-8 0,0 0-21 16,0 0-13-16,0 0-11 0,0 0-8 15,0 0-5-15,0 0-4 0,30-27 4 0,-30 27 14 16,8-21 12-16,-4 13 12 0,-4 8 17 0,5-20 9 15,-5 20-4-15,6-15-5 16,-6 15-3-16,6-12 5 0,-6 12 7 0,0 0 3 0,17-6 2 16,-17 6-6-16,0 0-8 15,26 3 2-15,-26-3 5 0,0 0 4 0,30 1 6 16,-30-1 0-16,20 0 0 16,-20 0 7-16,24-1-3 0,-24 1 6 0,19-7 3 0,-19 7 3 15,16-13-11-15,-4 6 0 16,-12 7-10-16,14-17-8 0,-14 17-8 0,10-15-21 15,-5 5-31-15,-5 10-45 0,8-16-66 0,-8 16-89 0,5-15-99 16,-1 8-190-16,-4 7-101 16,0 0-321-16,0 0-313 0</inkml:trace>
  <inkml:trace contextRef="#ctx0" brushRef="#br0" timeOffset="47009.94">29368 9486 2685 0,'0'0'-86'0,"0"0"31"0,0 0 10 0,15-4 46 16,-15 4 55-16,0 0 49 15,0 0 24-15,25 18 22 0,-17-9 8 0,-8-9-10 16,14 23-11-16,-6-8-16 16,-2 2-13-16,0 1-11 0,-2 0-13 0,1 1-7 0,-1 3-5 15,-4-2-6 1,3 1-10-16,-3 0-5 0,-3 0-7 0,-1 2-18 0,-3-2-47 15,1-4-58-15,0 2-79 0,2-4-77 0,-4 1-134 16,-2-5-178-16,2-1-309 0,8-10-209 16</inkml:trace>
  <inkml:trace contextRef="#ctx0" brushRef="#br0" timeOffset="47539.91">29605 9096 2707 0,'0'0'65'16,"0"0"9"-16,0 0-1 15,-2-18-3-15,2 18-2 0,0 0-4 0,0 0-9 16,0 0 0-16,0 0-4 15,0 0 6-15,0 0 4 0,0 0 13 0,0 0 3 0,0 0 13 16,0 0 3-16,0 0-2 0,4 60-2 0,-2-43 4 16,0 2-9-16,-2 1-2 15,3 5-5-15,-1 2 4 0,2 0-6 0,0 1 7 16,-2 3-7-16,2 1 3 16,0 3-1-16,0-1-9 0,2 0-3 0,0 0-2 0,-2-3-6 15,0-2 0-15,2 1-9 16,-2-2-7-16,0-1-3 0,1 1-2 0,1-1-4 15,-1 0-5-15,-1-2-4 0,-2-2-3 0,2 0-6 0,0-4-24 16,-1-2-40-16,1 0-51 16,-2-2-72-16,0 0-82 0,-2-5-112 0,0-10-194 15,0 17-56-15,0-17-337 16,0 0-387-16</inkml:trace>
  <inkml:trace contextRef="#ctx0" brushRef="#br0" timeOffset="48110.03">26762 9946 2961 0,'0'0'-5'16,"18"-9"17"-16,-18 9-8 0,0 0-4 16,0 0 1-16,0 0-5 0,0 0 8 0,0 0 20 15,0 0 14-15,0 0 10 16,-60 3 15-16,46 0 10 0,1 1 5 0,-1-4-4 0,1 4-9 15,4 0-4-15,9-4-7 0,-21 9-8 0,21-9-6 16,-10 14-5-16,10-14 0 16,-4 17-7-16,4-17 9 0,0 19 6 0,0-19 20 15,4 23 19-15,-4-23 20 0,0 27 5 16,-1-14 2-16,1-13-12 0,0 30-9 16,-3-15-12-16,-1-1-20 0,0 1-37 15,-3-2-50-15,7-13-68 0,-13 26-86 0,6-15-74 16,0-2-122-16,-2 0-166 0,3-1-392 15,-4 0-356-15</inkml:trace>
  <inkml:trace contextRef="#ctx0" brushRef="#br0" timeOffset="48199.66">26492 10301 2911 0,'0'0'-15'0,"-6"18"0"16,6-18-53-16,0 0-78 16,0 0-54-16,0 0-139 0,0 0-332 0,0 0 92 15</inkml:trace>
  <inkml:trace contextRef="#ctx0" brushRef="#br0" timeOffset="48439.95">26291 9419 2018 0,'0'0'126'0,"0"0"29"16,0-15-1-16,0 15-10 15,0 0-9-15,0 0-15 0,0 0-7 0,0 0-9 16,-2 61-12-16,2-38-12 0,0 4-5 0,2 1-9 16,-2 3-8-16,0-1-9 0,4 3-16 15,-4-1-38-15,2 0-54 0,1 4-79 0,-3-2-58 16,0-6-119-16,0 2-544 16,0-5-213-16</inkml:trace>
  <inkml:trace contextRef="#ctx0" brushRef="#br0" timeOffset="48856.59">26169 10004 2769 0,'0'0'43'16,"-20"-9"-15"-16,20 9-7 0,0 0-3 16,0 0 5-16,0 0 4 0,0 0 22 15,0 0 11-15,-31 12 12 0,31-12 9 0,-14 11 19 0,5-3 17 16,9-8 20-16,-18 14 4 15,6-2-2-15,1 1-10 0,-1 0-14 0,-3 3-13 16,0 1-9-16,3-2-16 0,-5 2-4 0,1 2-11 16,3 1-5-16,-4 1-1 0,2 2-7 15,-3 1-4-15,1-1-9 0,0 1-1 0,-3 1-6 16,7 0 0-16,-5 0-7 16,2 0 1-16,-2 0-5 0,2-1 1 0,-2 1-6 15,5 0 4-15,-5 0 0 0,3 0-5 16,2-3-3-16,-1 0 1 0,0 1-2 0,-2 1 3 15,4-2 4-15,-5 2 13 0,-1 0 4 0,3-3 12 16,-4 2 10-16,4-3-11 16,-6 0 10-16,0-1 13 0,-5-2 31 0,2 1-5 0,-4-3-3 15,-3 0-9-15,-1-4-8 16,1-1-10-16,-6-2-19 0,-2-2-25 0,-1-1-48 16,-1-5-55-16,-7-4-79 0,2 0-97 15,-11-6-107-15,-3 2-208 0,-14-10-36 0,0-4 27 16,9 0-376-16,9 2-398 15</inkml:trace>
  <inkml:trace contextRef="#ctx0" brushRef="#br0" timeOffset="49800.04">23711 9719 2799 0,'0'0'-79'0,"-10"-12"67"16,10 12 15-16,-12-13 6 15,12 13 11-15,-8-12 11 0,8 12 20 0,-8-13 15 0,8 13 18 16,-11-11 12-16,11 11 8 15,0 0 0-15,-10-13 2 0,10 13-4 0,0 0 5 16,-11-12-9-16,11 12-6 0,0 0-8 0,0 0-8 0,0 0-8 16,0 0-8-16,-15-7 0 15,15 7-4-15,0 0-3 0,0 0-5 0,0 0-1 16,-18 26 0-16,18-26-8 16,-12 22-1-16,8-6-7 0,-2 0-4 0,4-1-1 0,-4 1-2 15,4 2-4-15,-1-1-1 16,1 1-5-16,2-18-3 0,0 33-4 0,2-16-5 15,-2-3-11-15,0-14-7 0,5 23-7 0,-1-12-8 16,-4-11-10-16,8 15-11 0,-8-15-13 16,12 12-14-16,-12-12-5 0,14 4-2 0,-14-4 5 15,0 0 11-15,0 0 4 16,27-18 11-16,-21 9 5 0,-6 9 16 0,11-23 15 16,-5 12 14-16,-6 11 21 0,9-19 8 15,-5 9 8-15,-4 10 2 0,6-15-4 0,-6 15-4 16,0 0-1-16,6-11-1 15,-6 11-2-15,0 0 2 0,0 0-7 0,0 0 2 16,0 0-1-16,0 0 1 0,24 34-8 0,-18-25 3 0,3 1-6 16,0 1 2-16,1-1-4 15,3 1 0-15,-1 1 0 0,1-5-2 0,2 3-1 16,-1-2 3-16,2-4-2 16,-2 0-2-16,-14-4 1 0,26 7 5 15,-26-7 7-15,25 0 15 0,-25 0 7 0,24-11 10 16,-16 4 5-16,-8 7 3 0,17-21-3 0,-13 6-6 15,2 0-4-15,-1-2-5 0,-3 0-6 0,-2 17-8 0,4-33-25 16,-2 16-29 0,-2 2-44-16,0 15-61 0,0-23-70 0,0 11-97 0,2 3-205 15,-2 9-88-15,0-15-262 16,0 15-209-16</inkml:trace>
  <inkml:trace contextRef="#ctx0" brushRef="#br0" timeOffset="50979.92">24354 9837 2536 0,'0'0'-83'0,"0"0"24"16,0 0 12-16,0 0 19 0,-49 2 19 16,49-2 18-16,0 0 28 0,0 0 19 15,0 0-1-15,0 0 10 0,0 0-1 0,0 0 0 0,-23-8 5 16,23 8 3-16,0 0-5 15,0 0-6-15,0 0-8 0,0 0-5 0,-11-8-6 16,11 8-4-16,0 0-6 0,0 0 2 0,0 0-6 16,0 0-6-16,-14-9 2 0,14 9-9 15,0 0 0-15,0 0 4 0,0 0 0 0,0 0 7 16,0 0 2-16,0 0 3 16,0 0-2-16,0 0 3 0,0 0 0 0,0 0 1 15,0 0-8-15,0 0 5 0,0 0-4 16,0 0 0-16,0 0 0 0,0 0-4 0,0 0-4 15,0 0 0-15,0 0-3 0,66 9 0 0,-48-6-2 16,6 0 1-16,3-1-5 16,3 0 0-16,2 0-5 0,-1 0-3 0,3 0 0 0,0-1 0 15,0-1-6-15,0 0-1 16,-3 0-2-16,2 0 2 0,-4 0-2 0,-5 0-3 16,1 0 1-16,-4-1 1 15,-2-1 2-15,-19 2 4 0,31 0 1 0,-17-2 2 0,-14 2 3 16,23-2-12-16,-23 2-4 15,17-4-11-15,-17 4-10 0,0 0-14 0,0 0-17 16,0 0-4-16,0 0-9 0,0 0-2 0,0 0 1 0,0 0 8 16,0 0 22-16,0 0 4 15,-38-28 19-15,38 28 5 0,-22-8 14 16,12 5 7-16,10 3 9 0,-26-11 20 16,14 8 10-16,12 3 7 0,-23-8-2 0,9 4-3 0,14 4-3 15,-18-7 11-15,18 7 0 16,-20-8 1-16,20 8-5 0,-14-6 4 0,14 6 5 15,-15-7 3-15,15 7 3 0,0 0 1 0,-16-8 1 0,16 8-1 16,0 0 4 0,0 0 4-16,-18-7 1 0,18 7 3 0,0 0-10 0,0 0 1 15,0 0-8-15,0 0-3 16,-14-8-8-16,14 8-3 0,0 0-7 0,0 0-2 16,0 0-6-16,0 0-1 0,0 0-5 15,0 0-1-15,0 0-2 0,0 0 0 0,0 0-5 16,0 0-1-16,0 0 0 15,0 0 3-15,0 0-5 0,0 0 4 0,0 0 0 0,0 0 4 16,0 0 2-16,0 0 2 0,0 0-5 0,-9-12 11 16,9 12 9-16,0 0-4 15,0 0 5-15,0 0-5 0,0 0 1 0,0 0 0 16,0 0-4-16,0 0 0 0,0 0-5 16,0 0-2-16,0 0-6 0,0 0 3 0,0 0-6 15,0 0 3-15,0 0-12 16,0 0 7-16,0 0-7 0,0 0 0 0,0 0 5 15,0 0-4-15,0 0 5 0,0 0-13 0,0 0 5 0,0 0 3 16,0 0-5-16,0 0 3 16,0 0-5-16,0 0 3 0,0 0 6 0,0 0-7 15,45 34-2-15,-33-29-10 16,5 2 0-16,1-1-1 0,-2 2-6 0,5 2-1 0,0-3-4 16,2 2-1-16,0 1-3 15,-4-3-7-15,4 3 2 0,-3-2-1 0,-2-1 3 16,-4 1 5-16,0-3 0 0,0 3 5 0,-2 0 4 15,-1-1 8-15,-11-7 9 0,15 16 10 16,-15-16 1-16,4 16 7 0,-4-16 0 0,-2 18 4 16,2-18 2-16,-13 18-3 15,4-8 6-15,-1 0-6 0,-1-1-6 0,-3 1-5 0,1 0-1 16,1-1 0-16,-1 1-13 16,-1-2-21-16,14-8-34 0,-20 10-45 0,20-10-63 15,-16 12-71-15,10-6-78 16,6-6-152-16,-9 8-131 0,9-8-363 0,0 0-398 0</inkml:trace>
  <inkml:trace contextRef="#ctx0" brushRef="#br0" timeOffset="51369.64">25131 9859 2956 0,'9'-14'-27'0,"-9"14"17"15,0 0 6-15,5-14-6 0,-5 14-7 0,0 0 5 16,14-12 2-16,-14 12 7 16,0 0 8-16,12-9-7 0,-12 9 5 0,0 0 23 15,15-6 25-15,-15 6 19 0,0 0 10 16,0 0 0-16,0 0 1 0,0 0-8 0,26 12-11 15,-26-12-4-15,0 0-7 0,7 17 5 0,-7-17 6 16,2 13 5-16,-2-13 18 16,0 0 6-16,0 0 6 0,0 0-7 0,-14 27-1 0,14-27-8 15,-12 8-3-15,12-8-3 16,0 0 1-16,-22 5-6 0,22-5-5 0,0 0-13 16,0 0-9-16,-28-12-23 0,28 12-22 15,-5-10-32-15,5 10-41 0,0 0-53 0,-2-19-81 16,2 19-85-16,0 0-198 15,14-16-104-15,-14 16-279 0,5-10-240 0</inkml:trace>
  <inkml:trace contextRef="#ctx0" brushRef="#br0" timeOffset="52549.61">23071 9829 2654 0,'0'0'-6'0,"0"0"34"0,16-6 20 0,-16 6 16 0,0 0 14 16,0 0 24-16,0 0 26 0,0 0 8 0,0 0 11 16,0 0 2-16,0 0 3 15,0 0-3-15,0 0 2 0,0 0-2 0,0 0-17 0,-47 17-11 16,47-17-16-16,-11 14-9 16,11-14-4-16,-9 15-20 0,9-15-2 0,-4 21-14 15,4-21 2-15,0 21-9 16,0-21-6-16,4 25-8 0,-1-14 0 0,1 4-24 0,-2 1 4 15,-2-16-1-15,0 31-2 0,-2-17 0 0,0 2 0 16,-3-1-8-16,-1-2-36 16,-4-2-53-16,-2 3-90 0,0-5-82 0,-2-1-141 15,-3 2-179-15,0-3 3 0,0-4-356 16,-3 4-337-16</inkml:trace>
  <inkml:trace contextRef="#ctx0" brushRef="#br0" timeOffset="52679.98">22756 10226 3041 0,'12'20'171'0,"-12"-20"-8"16,8 12-37-16,-4-9-59 0,-4-3-13 0,8 6-8 16,-8-6-21-16,0 0-34 0,0 0-55 15,0 0-72-15,16-2-39 0,-16 2-34 0,0 0-68 16,0 0-587-16,0-24-217 16</inkml:trace>
  <inkml:trace contextRef="#ctx0" brushRef="#br0" timeOffset="52919.98">22705 9439 2550 0,'0'-16'28'15,"0"16"55"-15,0 0 7 0,0 0 10 0,0 0 17 0,0 0 12 16,0 0 1-16,0 0-9 15,0 0-15-15,4 62-7 0,-2-41-13 0,1-1-9 16,-1 1-11-16,0 4-9 0,0 0-42 0,2 0-46 0,-1-5-65 16,-1 5-64-16,0-4-74 15,-2 0-150-15,0-4-513 0,-2 2-277 0</inkml:trace>
  <inkml:trace contextRef="#ctx0" brushRef="#br0" timeOffset="53189.72">22653 9837 2886 0,'0'0'73'0,"-15"-6"3"16,15 6-6-16,0 0-6 0,0 0 1 16,-20-8 17-16,20 8 18 0,0 0 18 0,-20 0 0 15,20 0 6-15,0 0 14 16,-26 3 2-16,26-3 11 0,-19 3-20 0,19-3 15 16,-19 8 3-16,19-8-11 0,-17 9-11 15,17-9-11-15,-17 13-18 0,10-5-8 0,7-8-11 16,-14 21-8-16,8-9-11 15,2 1-5-15,4-13-2 0,-5 30-5 0,0-14-2 0,5-16-10 16,-2 28 2-16,0-11-8 0,-2-2-3 0,0 1-2 16,0-1-15-16,-2 2-31 15,-3-3-48-15,-1-3-76 0,-4 3-106 0,-2-7-108 0,-4 2-212 16,0-2-15-16,-4 0 23 16,1-1-402-16,-1-5-405 0</inkml:trace>
  <inkml:trace contextRef="#ctx0" brushRef="#br0" timeOffset="53289.96">22117 10164 2813 0,'0'0'-286'0,"0"0"-496"15,13-15-85-15</inkml:trace>
  <inkml:trace contextRef="#ctx0" brushRef="#br0" timeOffset="53620.05">22043 9749 2341 0,'14'-9'-2'0,"-14"9"25"0,0 0 2 16,0 0 17-16,0 0 40 16,0 0 37-16,0 0 26 0,0 0 4 0,0 0-5 15,0 0-14-15,0 0-8 0,0 0-3 16,0 0 3-16,-18 42-4 0,18-42 0 0,-15 9-2 15,15-9-8-15,-15 8-6 0,15-8-7 16,-13 5-2-16,13-5 5 0,0 0-2 16,-18 3 1-16,18-3-4 0,0 0-3 0,0 0 3 0,0 0-1 15,-16-25-32-15,16 25-6 16,0-24-4-16,0 24-3 0,4-32-1 0,0 15-12 16,-2-4 0-16,4 2-9 0,-2 0-10 15,0 2-15-15,0-2-38 0,0 4-43 0,-2-1-65 16,0 5-82-16,0 1-79 15,-2 10-186-15,0 0-93 0,-6-17-2 0,6 17-287 16,0 0-240-16</inkml:trace>
  <inkml:trace contextRef="#ctx0" brushRef="#br0" timeOffset="53799.73">21905 10157 2843 0,'2'14'192'0,"-2"-14"26"0,7 19-28 15,-7-19-16-15,4 14-14 0,-4-14-11 0,0 0-13 0,4 18-19 16,-2-14-33-16,-2-4-51 16,0 0-60-16,0 0-69 0,0 0-70 0,0 0-79 15,0 0-153-15,0 0-162 16,0 0-298-16,-45-23-210 0</inkml:trace>
  <inkml:trace contextRef="#ctx0" brushRef="#br0" timeOffset="54262.45">19284 9553 2636 0,'-4'-15'32'15,"4"15"51"-15,-4-28 14 0,4 28 27 0,-4-18 22 0,4 18 12 16,-4-15-2-16,4 15-1 15,0 0-15-15,0 0 16 0,0 0 1 0,0 0 3 16,0 0-9-16,0 0-10 0,0 0-9 0,0 0-33 0,6 74-8 16,-4-49-10-16,0 2-5 15,0-1-7-15,0 3-7 16,0-2-7-16,0 3-7 0,0-2-3 0,1 1-4 16,-1 0 13-16,1-1-8 0,-1-1-7 15,-2-2-17-15,2-5-28 0,0 4-29 0,-2-7-34 16,0 0-37-16,2-2-48 0,-2-15-43 0,2 23-52 15,0-13-57-15,-2-10-88 0,0 11-150 0,0-11-25 0,0 0-295 16,0 0-217-16</inkml:trace>
  <inkml:trace contextRef="#ctx0" brushRef="#br0" timeOffset="54519.88">19469 9751 2842 0,'4'-9'120'15,"0"2"-4"-15,-4 7-25 0,5-11-12 0,-5 11-13 16,0 0-1-16,0 0 6 15,0 0-1-15,-18-9 1 0,18 9-5 0,-21 2 4 0,21-2 10 16,-26 5 22-16,26-5 10 0,-26 10 7 0,10-5-7 16,2 3 2-16,1 0-19 15,3 0-5-15,-1 2-10 0,11-10-19 0,-15 16 11 0,11-4 3 16,4-12-8-16,-2 20 0 16,2-20-24-16,8 23-6 0,-2-11-1 0,3-1-4 15,2 1-3-15,-1 1-6 16,5-3-3-16,-3 1-26 0,4-1-25 0,-4-2-38 0,3 0-58 15,0 2-76-15,0-2-56 0,-7-4-105 0,5 1-164 16,-2-1-48-16,-1-1-342 16,-10-3-316-16</inkml:trace>
  <inkml:trace contextRef="#ctx0" brushRef="#br0" timeOffset="54779.63">19678 9888 2962 0,'0'0'92'0,"15"-3"5"15,-15 3-9-15,0 0-7 0,0 0 9 0,21 9 16 16,-21-9 9-16,8 13 2 0,-8-13-6 0,5 19-6 16,0-5 0-16,-5-14 5 0,6 28 13 15,-2-9-1-15,0 1 15 16,2 0-2-16,-1 3-16 0,1 1-10 0,-2 2-13 16,0-1-11-16,3-1-13 0,-3 2-3 0,0-2-5 0,3 0-9 15,-3 2-4-15,0-4-9 16,-2-3-8-16,0 0-16 0,2-3-29 0,-2 1-36 15,0-6-34-15,0-2-56 0,-2-9-75 0,2 16-57 0,-2-16-87 16,0 0-147-16,0 0-92 16,0 0 38-16,0 0-285 0,0 0-180 0</inkml:trace>
  <inkml:trace contextRef="#ctx0" brushRef="#br0" timeOffset="55039.68">19655 9896 2699 0,'-2'-22'97'15,"2"22"2"-15,0 0-23 0,6-24-12 0,-6 24-5 0,11-15 0 16,-11 15 3-16,12-16-4 0,-1 9-2 0,0-1-3 16,3 3-1-16,0-1 15 15,0 3 17-15,1-2 10 0,4 3 4 0,-2 2-5 0,-17 0-8 16,38 2 0-16,-21 0-4 16,0 4-7-16,0 0-4 0,-5 2-4 15,2-1 5-15,-6 2 2 0,-8-9 3 16,8 17 2-16,-8-17-2 0,0 21-10 0,0-21-3 0,-10 21-9 15,-1-11-8-15,-2-1-24 0,1 1-24 16,-3-2-30-16,0-2-38 0,0-2-44 16,-1 0-71-16,2 0-46 0,0-1-81 0,14-3-161 0,-26-3-93 15,26 3-337-15,-17-5-287 16</inkml:trace>
  <inkml:trace contextRef="#ctx0" brushRef="#br0" timeOffset="56810.1">18502 9745 2664 0,'0'0'-24'0,"-18"-9"67"0,18 9 33 0,0 0 13 15,0 0 11-15,0 0 7 0,0 0-9 16,0 0-8-16,0 0-8 0,0 0-8 0,0 0-1 15,0 0 0-15,0 0 5 0,0 0 1 0,0 0 5 16,0 0 5-16,0 0-3 16,0 0-9-16,45 19-9 0,-30-12-7 0,0 2-8 0,-1-1-5 15,2 0-10-15,-2 2-3 16,1 0-6-16,-2-3-2 0,-1 2-7 0,-1-1-2 16,-11-8 0-16,16 14 2 15,-16-14-5-15,10 13 2 0,-10-13-7 0,0 0 4 0,0 0-5 16,0 0-3-16,-22 19 0 15,22-19-2-15,-19 1-1 0,19-1-3 16,0 0-3-16,0 0-4 0,-38-11-2 0,38 11 1 0,-14-8 2 0,14 8 5 16,-16-7 0-16,16 7 1 15,0 0-1-15,-14-6-1 0,14 6-1 0,0 0 2 16,0 0 0-16,0 0 3 16,0 0-2-16,0 0 5 0,-24 12-4 0,24-12 1 0,0 0-2 15,-6 15 5-15,6-15-3 16,-7 13 0-16,7-13 0 0,-8 14 3 0,8-14-3 15,-12 11 3-15,12-11-4 0,-16 11 1 0,16-11-2 16,-16 10 3-16,5-5-3 0,11-5 1 16,-19 9-3-16,19-9 0 0,-17 5-1 0,17-5-2 15,-19 6 2-15,19-6 2 16,-15 5-4-16,15-5 1 0,-12 6-1 0,12-6 2 16,-14 8-2-16,14-8 3 0,-12 9-3 15,12-9 2-15,-15 12 1 0,15-12 3 0,-12 13 2 16,5-5 3-16,7-8 2 15,-15 11 2-15,15-11 2 0,-18 11 3 0,8-2-8 16,10-9 4-16,-20 7 0 0,20-7 9 0,-24 5-1 0,11-2 9 16,13-3 1-16,-24-3 8 15,24 3-2-15,-34-2 7 0,12 1 0 16,1-1 19-16,-5-2-17 0,-1 2 4 0,-3-2 7 16,-2 3 4-16,-2-2 10 0,-1 3 15 0,-5-2-4 15,-2 1 20-15,-3 1-2 16,1 0 0-16,-1 0-6 0,-1-2-3 0,1 2-7 0,-1 0-10 15,3 0-5-15,-1 0-10 0,6 0-6 0,1-2-12 16,3 2-20-16,2-2-27 16,3 0-34-16,6 0-51 0,0 0-77 0,1-2-88 15,6-1-82-15,-2-3-206 0,4 1-70 16,1-1 39-16,1-4-472 0,3 1-578 0</inkml:trace>
  <inkml:trace contextRef="#ctx0" brushRef="#br0" timeOffset="56969.97">17248 9747 3878 0,'18'-7'273'0,"-4"-1"-59"16,5-2-34-16,2 1-24 0,2-1-18 15,3-1-15-15,4-3-16 0,1 1-32 0,3 0-54 16,0 0-45-16,4 0-47 16,5-4-46-16,1 3-66 0,5 1-65 0,-5 2-142 0,7-2-185 15,-3 4-23-15,1 0-301 16,2-2-283-16</inkml:trace>
  <inkml:trace contextRef="#ctx0" brushRef="#br0" timeOffset="58209.95">32954 7615 829 0,'0'0'274'0,"0"0"-62"0,0 0-58 15,-6-16-9-15,6 16 30 16,0 0-8-16,0 0 2 0,0 0-18 0,0 0 2 16,0 0-10-16,0 0-4 0,-12 37 1 15,12-37 4-15,0 23 3 0,0-23 2 16,3 28 3-16,-1-12 1 0,-2 0-11 15,2 0-7-15,1 2-5 0,-3-18-8 0,6 34-9 16,-4-18-7-16,0 2-9 0,0 1-9 0,0-1-11 0,0 1-7 16,2-1-12-16,-2 1-4 15,1-1-5-15,-1 1-8 0,0-3-25 0,0-2-41 16,-2-14-51-16,2 23-72 16,0-12-65-16,-2 1-44 0,0-12-90 0,-4 14-142 0,4-14-98 15,-9 9-257-15,9-9-186 16</inkml:trace>
  <inkml:trace contextRef="#ctx0" brushRef="#br0" timeOffset="58519.88">32748 7832 2437 0,'0'0'-87'16,"-4"-17"38"-16,4 17 30 15,-4-15 38-15,4 15 38 0,0 0 22 0,-2-17 25 0,2 17 7 16,0 0 2-16,0 0-3 15,-4-16-3-15,4 16-13 0,0 0-5 0,0 0 4 16,0 0 0-16,0 0-1 0,0 0 2 0,0 0 6 0,0 0-7 16,0 0 0-16,-30 41-2 15,24-26 0-15,0 2-4 0,-3 1-5 0,0 4-10 16,1-2-2-16,1 4-6 16,-3-1-9-16,0 0-3 0,-2 0-5 0,0-2-4 0,0 1-7 15,-4 3-3-15,2-4-2 16,-1-2-8-16,0 2-22 0,0-4-33 0,1-1-42 15,-2 1-52-15,2-4-62 0,1-2-46 0,-2-3-52 16,2-1-136-16,3-3-156 16,0-2-269-16,10-2-189 0</inkml:trace>
  <inkml:trace contextRef="#ctx0" brushRef="#br0" timeOffset="58904.78">32981 7193 2590 0,'11'-7'62'0,"-11"7"34"0,13-9-5 16,-13 9-11-16,0 0 1 0,0 0 8 0,0 0 5 15,0 0-2-15,0 0-3 16,0 0-14-16,0 0 3 0,-24 46 7 0,14-35 7 0,-3 2 10 15,1-3 1-15,-4 3 1 0,2-3 3 0,-1 1-12 16,0-2-3-16,0-1-5 16,1-1-4-16,0 1-2 0,2-2-7 0,12-6 5 0,-24 6-5 15,24-6-7-15,-18 2-5 16,18-2-10-16,0 0-8 0,-21-14-3 0,21 14-4 16,-5-13-8-16,5 13 4 15,0 0-12-15,0 0 1 0,0 0-8 0,17-34 1 0,-17 34-6 16,11-9-18-16,-11 9-14 0,12-6-26 0,-12 6-28 15,0 0-42-15,0 0-56 16,0 0-62-16,0 0-55 0,0 0-127 0,0 0-176 16,0 0-374-16,-25 39-410 0</inkml:trace>
  <inkml:trace contextRef="#ctx0" brushRef="#br0" timeOffset="61439.9">31123 8153 2919 0,'0'0'-41'0,"-21"-6"55"15,21 6 48-15,0 0 46 0,0 0 43 16,-16-8 28-16,16 8 7 0,0 0 2 0,0 0-8 15,0 0-11-15,0 0 15 0,0 0-15 0,-6-19-16 16,6 19-15-16,0 0-10 16,0 0-11-16,6-23-7 0,-6 23-12 0,0 0-18 0,10-26-1 15,-10 26-10-15,4-21-9 16,-2 9-9-16,-2 12-4 0,4-32-6 0,-2 15-7 16,0-1-3-16,2-1-4 0,-2-1 2 15,2 0-4-15,-1 0-3 0,1 2 0 0,-2-1-6 16,2 2-3-16,-2 2-2 15,-2 15-2-15,7-27-1 0,-5 18-4 0,-2 9 0 16,4-19-3-16,-4 19-6 0,0 0 4 0,9-15-1 0,-9 15-1 16,0 0 4-16,0 0 0 15,0 0-1-15,0 0-2 0,30 26 2 0,-24-12 1 16,4 1-2-16,-2 0-5 16,3 2 0-16,2 1-4 0,0 1 4 0,1-1 6 0,2 1-5 15,-2-1 4-15,3-3-5 16,-2 2 1-16,0-4 4 0,-3-1 4 15,1-1-2-15,0-2-9 0,-5-1 8 0,2-1 2 0,-10-7 1 0,18 11 5 16,-18-11-5-16,14 6 3 16,-14-6 2-16,0 0-10 0,0 0 11 0,0 0 6 15,26-12 0-15,-26 12 5 16,7-18 1-16,-1 6-1 0,-6 12 5 0,6-32 3 0,0 7 2 16,-4 2 2-16,2-4 0 15,0-2 0-15,2-2 2 0,-4 2-2 16,2-1-1-16,0 2-2 0,0-1-2 0,0 3-1 15,-2 0-2-15,0 6-1 0,2 1-3 0,-1 4-4 16,-1-3-4-16,0 3-17 0,-2 15-20 0,2-23-30 16,0 11-34-16,0 3-46 15,-2 9-54-15,0-17-72 0,0 17-51 0,0 0-105 0,0 0-177 16,0 0-24-16,-4-15-470 16,4 15-661-16</inkml:trace>
  <inkml:trace contextRef="#ctx0" brushRef="#br0" timeOffset="61850.01">31851 7964 3294 0,'-28'13'-107'16,"28"-13"52"-16,0 0 38 0,0 0 44 0,0 0 50 15,-18 4 29-15,18-4 21 16,0 0 1-16,0 0 3 0,0 0-9 0,0 0-3 0,0 0-9 15,0 0-15-15,0 0-12 0,0 0-8 0,0 0-10 16,0 0 0-16,0 0-12 16,0 0-15-16,48-21 4 0,-33 15-3 0,1 3-8 15,6-3-2-15,-1 0-3 16,0 0-5-16,2 0-12 0,-1 1-27 0,-4 1-23 0,0-2-33 16,-4-1-33-16,1 2-46 15,-15 5-62-15,18-8-105 0,-12 2-195 0,-6 6-470 16,0 0-442-16</inkml:trace>
  <inkml:trace contextRef="#ctx0" brushRef="#br0" timeOffset="62030.09">31751 7813 3035 0,'0'0'-5'16,"-15"-2"44"-16,15 2 36 0,0 0 27 0,0 0 24 0,0 0 3 15,0 0-11-15,0 0-12 16,0 0-11-16,0 0-10 0,0 0-10 0,0 0-7 15,0 0-11-15,49-23-10 0,-33 22-24 0,0-3-36 0,1 0-55 16,0 0-65-16,0 0-56 16,-1 1-55-16,-16 3-82 0,32-8-636 0,-16 4-400 15</inkml:trace>
  <inkml:trace contextRef="#ctx0" brushRef="#br0" timeOffset="62340">32245 7733 2869 0,'19'0'-94'16,"-19"0"48"-16,18 0-3 15,-18 0 17-15,0 0 41 0,26 5 20 0,-26-5 20 16,17 4 1-16,-17-4-2 16,11 8-2-16,-11-8 14 0,10 11 10 0,-10-11 10 0,4 14 13 15,-4-14 7-15,0 0 4 16,-2 20-1-16,2-20 4 0,0 0-1 0,-14 15-8 15,14-15-8-15,-16 8 0 0,16-8-1 0,-18 3 5 16,18-3 1-16,0 0 9 0,-28-3-9 16,28 3-12-16,0 0-10 0,-23-12-12 0,23 12-2 15,-13-13-15-15,13 13-15 16,-4-18-21-16,4 18-30 0,0-17-42 0,0 17-49 16,0 0-52-16,6-23-50 0,-1 17-70 15,-5 6-150-15,6-7-155 0,-6 7-301 0,0 0-265 16</inkml:trace>
  <inkml:trace contextRef="#ctx0" brushRef="#br0" timeOffset="62879.68">30759 7783 2609 0,'0'0'-38'0,"4"-19"38"0,-4 19 16 0,0 0 18 16,0 0 46-16,6-11 54 16,-6 11 23-16,0 0 8 0,0 0-9 0,0 0-14 15,0 0 3-15,6 40-6 0,-6-40-14 16,2 25-9-16,2-7-14 0,-4-3-7 0,6 3-15 16,-4-3-7-16,0 1-9 15,0 1-10-15,0-2-9 0,-2-15-26 0,4 24-47 16,-4-24-47-16,2 21-57 0,-2-21-57 15,4 16-58-15,-4-16-95 0,2 13-127 0,-2-13-449 16,0 0-316-16</inkml:trace>
  <inkml:trace contextRef="#ctx0" brushRef="#br0" timeOffset="63449.87">30920 7315 2769 0,'6'-18'-51'0,"-6"18"29"0,0 0 37 15,4-11 20-15,-4 11 23 0,0 0 16 0,0 0-4 16,0 0 6-16,0 0 19 15,0 0 12-15,-13-19 11 0,13 19 12 0,0 0-2 16,-27-4-5-16,27 4-7 0,-24 2-8 0,24-2-12 0,-25 5-6 16,10-1-15-16,3 3-8 15,-3 3-10-15,3 2-29 0,-6 0-49 0,6 5-69 16,-1 1-78-16,0 2-84 16,-2 2-143-16,5 1-188 0,-3 1-288 0,2 0-233 0</inkml:trace>
  <inkml:trace contextRef="#ctx0" brushRef="#br0" timeOffset="63939.96">30606 7865 2502 0,'0'0'-67'16,"0"0"22"-16,0 0 8 0,0 0 19 0,0 0 24 16,0 0 14-16,0 0 1 15,0 0 2-15,5 22-3 0,-5-22-1 0,0 0 10 0,6 12 4 16,-6-12 8-16,0 0 5 15,2 19 12-15,-2-19 8 0,0 0 4 0,0 0 2 16,-8 23 4-16,8-23-7 0,-11 11 2 0,11-11-4 0,-17 8-4 16,17-8 10-16,-16 7 0 15,16-7 0-15,-20 0 0 0,20 0-6 0,0 0-4 16,-28-3-4-16,28 3-2 16,-17-10 1-16,17 10-7 0,-12-9 0 0,12 9 0 15,-10-10 0-15,10 10-2 0,0 0-3 16,-8-16-6-16,8 16-5 0,0 0-3 0,0 0-6 15,0 0 0-15,0 0-6 0,0 0 2 0,0 0-5 16,0 0-1-16,0 0-2 16,0 0 0-16,0 0-2 0,0 0-4 15,0 0 2-15,0 0 0 0,0 0 1 0,0 0-3 16,0 0 5-16,0 0 8 0,0 0 6 0,0 45 10 16,0-45 10-16,-14 10 8 15,14-10 4-15,-17 5 8 0,17-5 7 0,-19 3 8 0,19-3 6 16,0 0 20-16,-25-3-6 0,25 3-6 0,0 0-15 15,-22-12-5-15,22 12-6 16,-10-18-10-16,10 18-11 0,-4-22-8 0,4 22-18 16,-2-27-32-16,4 13-34 0,0-5-42 15,-2-2-60-15,4-4-64 0,0-1-71 0,-4-1-138 16,4 0-210-16,-2-2 17 16,0 3-368-16,1-1-433 0</inkml:trace>
  <inkml:trace contextRef="#ctx0" brushRef="#br0" timeOffset="64289.91">30492 7157 2959 0,'0'0'-7'15,"4"-12"67"-15,-4 12 36 16,0 0 15-16,8-18-8 0,-8 18 1 0,0 0 4 16,0 0-5-16,0 0-6 15,0 0-10-15,0 0-9 0,0 0-4 0,0 0-5 0,-10 57-7 16,8-42-9-16,-2 1-3 15,2 1 2-15,-2-2 1 0,-3 1-3 0,2-1-1 16,-1 0-7-16,6-15 3 0,-8 22-29 0,4-12 1 16,4-10-3-16,-6 17 7 0,6-17-3 15,0 0-4-15,-9 12 4 0,9-12-6 0,0 0-1 16,0 0 4-16,0 0 7 16,0 0 12-16,0 0 16 0,0 0 5 0,0 0 8 15,-7-44-3-15,7 44 6 0,0 0 14 16,2-23-18-16,-2 23 13 0,0 0-14 0,0 0-5 15,0-20-16-15,0 20-7 0,0 0-42 0,0 0-56 16,0 0-68-16,0 0-71 16,0 0-66-16,0 0-109 0,0 0-206 15,0 0-24-15,0 0-342 0,0 0-377 0</inkml:trace>
  <inkml:trace contextRef="#ctx0" brushRef="#br0" timeOffset="64459.83">30678 7535 2951 0,'0'0'122'0,"0"0"39"16,0 0-4-16,0 0-11 15,30-6-10-15,-30 6-18 0,0 0-14 0,0 0-45 16,0 0-67-16,0 0-79 16,15-4-87-16,-15 4-97 0,0 0-208 0,0 0-414 0,0 0-271 15</inkml:trace>
  <inkml:trace contextRef="#ctx0" brushRef="#br0" timeOffset="64749.6">30102 7933 2612 0,'-10'12'-79'0,"10"-12"39"0,0 0 40 0,0 0 31 16,0 0 36-16,0 22 12 0,0-22 12 15,0 0 6-15,0 0-4 0,4 22 3 16,-4-22 23-16,0 0 25 0,0 0 12 0,-8 17 4 16,8-17 1-16,-9 8-5 0,9-8 3 15,0 0 2-15,0 0 2 0,-19 3-1 0,19-3-13 16,0 0-25-16,0 0-11 16,0 0-26-16,-12-27-23 0,12 27-31 0,0 0-37 15,4-20-32-15,-4 20-44 0,2-14-47 16,-2 14-58-16,6-9-65 0,-6 9-104 0,0 0-201 15,0 0-41-15,0 0-307 0,0 0-287 0</inkml:trace>
  <inkml:trace contextRef="#ctx0" brushRef="#br0" timeOffset="90299.91">3917 15167 2626 0,'0'0'-118'0,"0"0"39"16,0 0 21-16,0 0 11 0,0 0 5 15,0 0 13-15,0 0 13 0,0 0 8 0,0 0 12 16,0 0 10-16,0 0 15 0,0 0 2 0,0 0 9 16,0 0 7-16,0 0 5 15,0 0 11-15,9-19 12 0,-9 19 2 0,0 0 4 0,0 0 7 16,0 0-2-16,0 0 7 16,0 0 3-16,0 0 5 0,0 0 4 0,0 0 16 15,0 0 6-15,0 0 12 16,0 0-3-16,0 0-3 0,0 0-8 0,0 0-10 0,0 0-9 15,0 0-13-15,9 47-12 0,-9-47-11 0,4 20-12 16,-4-20-27-16,2 22-29 16,0-11-48-16,-2-11-69 0,4 23-77 0,-2-10-74 15,0-2-139-15,2 3-165 0,-1-2-355 16,-3-12-326-16</inkml:trace>
  <inkml:trace contextRef="#ctx0" brushRef="#br0" timeOffset="92189.61">3926 15608 2629 0,'0'0'-163'16,"0"0"22"-16,0 0 13 0,0 0 16 0,0 0 12 15,0 0 10-15,0 0 25 16,0 0 17-16,11-32 21 0,-11 32 17 0,0 0 20 0,0 0-1 16,0 0 6-16,0 0-3 15,0 0-7-15,0 0 1 0,0 0-3 0,0 0-3 16,0 0 7-16,0 0-5 15,0 0-1-15,0 0 7 0,0 0 5 0,0 0 4 0,0 0 13 16,0 0 22-16,0 0 11 0,0 0 18 0,0 0-6 16,0 0 7-16,0 0 1 15,0 0-15-15,0 0 3 0,0 0-3 0,0 0-7 16,0 0-8-16,0 0 12 16,0 0-25-16,0 0 5 0,0 0-13 0,0 0-1 0,0 0-3 15,0 0-7-15,0 0 3 16,0 0 2-16,0 0-3 0,0 0-2 0,0 0 4 15,6-14-2-15,-6 14-2 0,0 0 6 0,0 0 2 16,0 0 3-16,0 0 13 0,0 0 13 16,0 0 14-16,32 21 3 0,-26-13 1 0,-6-8-2 15,11 14 0-15,-11-14-3 16,10 22-2-16,-6-13 4 0,-4-9 0 16,7 22-6-16,-5-10-2 0,-2-12-1 0,0 20-6 15,0-20-11-15,-6 19-2 0,6-19-7 0,-11 16-4 16,11-16-5-16,-17 10-7 0,7-4-2 0,10-6-6 15,-22 4 3-15,22-4-9 16,-23-1-13-16,23 1-10 0,-21-10-12 0,21 10-12 0,-19-16-12 16,13 7-18-16,6 9-23 15,-13-19-26-15,13 19-28 0,-5-17-29 0,5 17-46 16,0 0-72-16,9-25-666 16,-4 20-394-16</inkml:trace>
  <inkml:trace contextRef="#ctx0" brushRef="#br0" timeOffset="92419.94">4070 15789 3420 0,'13'8'229'16,"-13"-8"-32"-16,0 0-42 0,17 7-28 0,-17-7-24 15,0 0-17-15,13 5-14 16,-13-5-34-16,0 0-45 0,0 0-51 0,0 0-43 16,0 0-35-16,18 3-35 15,-18-3-36-15,0 0-53 0,0 0-154 0,0 0-514 0,0 0-339 16</inkml:trace>
  <inkml:trace contextRef="#ctx0" brushRef="#br0" timeOffset="92629.99">4208 15641 3019 0,'28'6'105'0,"-28"-6"9"16,10 11-9-16,-10-11-13 0,8 17-2 0,-4-6-1 16,-4-11-6-16,6 29-3 15,-3-14-4-15,-1 0-10 0,-2-15-8 0,5 34-17 16,-3-20-23-16,-2-1-42 0,0-13-59 0,2 25-77 0,-2-15-83 15,0-10-155-15,-4 22-546 16,4-22-362-16</inkml:trace>
  <inkml:trace contextRef="#ctx0" brushRef="#br0" timeOffset="93470.17">3175 15185 2852 0,'0'0'-33'16,"0"0"34"-16,0 0 9 0,0 0 0 0,0 0-1 0,0 0-6 16,0 0 17-16,0 0-3 15,0 0 2-15,0 0-3 0,0 0-11 0,0 0 10 16,0 0-15-16,0 0 0 16,0 0 2-16,0 0-7 0,0 0-31 0,0 0-40 0,0 0-45 15,0 0-60-15,0 0-132 16,0 0-383-16,0 0 56 0</inkml:trace>
  <inkml:trace contextRef="#ctx0" brushRef="#br0" timeOffset="109359.75">2525 11969 1871 0,'0'0'-128'0,"0"0"20"0,0 0-4 16,0 0 14-16,0 0 7 16,0 0 8-16,0 0 9 0,0 0 13 0,0 0 8 15,0 0 17-15,0 0 9 16,0 0 13-16,0 0 12 0,0 0 22 0,0 0 10 15,0 0 4-15,0 0 12 0,0 0 2 0,0 0 4 0,0 0 14 16,0 0-4-16,0 0 7 16,0 0 4-16,0 0-4 0,0 0 7 0,0 0-6 15,0 0-3-15,0 0 0 0,0 0-7 16,0 0-2-16,0 0-10 0,0 0 2 0,0 0 5 16,0 0-8-16,0 0 2 15,0 0-1-15,0 0 0 0,-36 19 14 0,36-19-12 16,0 0 3-16,0 0 4 15,0 0-6-15,0 0 1 0,0 0 4 0,0 0-1 0,0 0 0 16,0 0-3-16,0 0 0 0,0 0-7 0,0 0 5 16,0 0-5-16,0 0-3 15,0 0 0-15,0 0-7 0,0 0-2 0,0 0-8 16,0 0-5-16,0 0 0 0,0 0-4 16,0 0 7-16,0 0 15 0,0 0-4 0,0 0-7 15,-2 21 2-15,2-21-4 16,0 0-1-16,-6 17-1 0,6-17-1 0,-12 13-5 15,12-13 0-15,-12 14-2 0,12-14-1 0,-17 12-2 0,7-5-2 16,10-7-2 0,-22 9-5-16,22-9-6 0,-18 8-2 0,18-8-17 15,-20 0-2-15,20 0-10 0,0 0-3 16,0 0 0-16,-25-8-2 0,25 8 5 0,-8-12-2 0,8 12 3 16,0 0-1-16,-2-24 9 15,2 24-6-15,0 0 4 0,10-25 8 0,-10 25 2 16,7-15 8-16,-7 15-4 0,12-14 1 0,-12 14 3 15,10-7 14-15,-10 7-5 0,0 0 7 16,18-4-6-16,-18 4 5 0,0 0 6 0,0 0-4 16,22 14 3-16,-22-14 2 15,10 11-1-15,-10-11-5 0,7 15 3 0,-7-15-2 16,5 15 3-16,-5-15-3 16,0 0 5-16,0 23-11 0,0-23 5 0,0 0-8 0,-10 20 1 15,10-20-6-15,-12 9 6 16,12-9-1-16,-12 6 1 0,12-6 1 15,0 0-3-15,-23 1 2 0,23-1 0 0,0 0-6 0,0 0-3 0,-27-12-8 16,27 12-4-16,-5-13-10 16,5 13 4-16,-4-15-3 0,4 15 5 0,0 0 2 15,0 0 2-15,6-24-6 16,-6 24 9-16,13-12 1 0,-13 12-6 0,17-7 19 16,-17 7-16-16,19-4 8 0,-19 4 1 15,0 0 1-15,28 0 3 0,-28 0-5 0,0 0 12 16,20 7-3-16,-20-7 1 15,11 6 2-15,-11-6 0 0,0 0 1 0,0 0-4 16,2 15 3-16,-2-15 16 0,0 0 3 0,0 0 11 0,0 0-2 16,-28 15 9-16,28-15 4 15,-15 4 8-15,15-4-4 0,0 0-4 0,0 0-4 16,-26-4-1-16,26 4-16 16,0 0-5-16,-18-13-10 0,18 13-12 0,0 0-11 0,-6-17 0 15,6 17-4-15,0 0 2 16,0 0-4-16,0 0 5 0,8-29 1 0,-8 29-2 15,0 0 9-15,18-9 7 0,-18 9 17 0,0 0-8 16,18 0 6-16,-18 0 13 16,0 0-1-16,0 0 6 0,24 19-8 15,-24-19 1-15,10 13 1 0,-10-13-5 0,7 16 3 16,-7-16-2-16,2 16 0 0,-2-16 3 0,0 0 2 16,0 0 5-16,-11 27 6 15,11-27-1-15,-11 12 3 0,11-12-2 0,-10 8-2 0,10-8-4 16,0 0-4-16,0 0-9 15,-21-2-4-15,21 2-13 0,0 0-7 0,0 0-7 16,-15-18-9-16,15 18-4 0,0 0-8 0,-2-23 2 16,2 23-9-16,0 0-4 0,0 0-1 15,15-30-1-15,-15 30 0 0,12-13 3 0,-5 7 4 16,-7 6 12-16,19-7 15 16,-19 7 9-16,15-6 9 0,-15 6 18 0,0 0 0 15,23 2 2-15,-23-2 3 16,0 0 1-16,17 11-2 0,-17-11-1 0,6 10-2 15,-6-10 1-15,0 0 2 0,0 0-4 0,-4 22 11 0,4-22 4 16,0 0 0-16,-17 13 3 16,17-13 6-16,-15 7-1 0,15-7 2 0,0 0-2 0,-21 4-4 15,21-4-6-15,0 0-5 16,0 0-3-16,0 0-8 0,-28-16-3 0,28 16-7 16,-4-14-7-16,4 14-10 15,0 0-6-15,2-24-2 0,-2 24-7 0,0 0 0 16,14-25 1-16,-14 25 7 0,12-15 4 15,-4 9 1-15,-8 6 3 0,17-9 11 0,-17 9 6 16,17-4 5-16,-17 4-3 0,0 0 3 0,0 0 4 16,33 7-4-16,-33-7-1 15,8 11 0-15,-8-11 2 0,6 10-1 0,-6-10 3 0,0 0 3 16,0 18 1 0,0-18 8-16,0 0 1 0,0 0 3 0,-20 19 4 0,20-19 3 15,-14 5 3-15,14-5 3 16,-15 4-4-16,15-4-2 0,0 0-2 0,0 0-7 0,-30-7-4 15,30 7-7-15,-8-12-9 0,8 12-8 0,0 0-13 16,-4-21-6-16,4 21-6 16,0 0 2-16,0 0-1 0,15-28 0 0,-15 28 5 15,14-11 5-15,-14 11 9 0,15-9 9 16,-15 9 10-16,17-3 4 0,-17 3-2 0,0 0 0 16,22 2 1-16,-22-2-5 15,0 0-9-15,0 0-39 0,14 11-65 0,-14-11-102 16,0 0-145-16,-2 11-272 0,2-11-321 0,0 0-354 15</inkml:trace>
  <inkml:trace contextRef="#ctx0" brushRef="#br0" timeOffset="122940.02">2463 12035 2707 0,'0'0'-123'15,"0"0"29"-15,0 0 13 16,0 0 3-16,5-21 14 0,-5 21 6 15,0 0 7-15,0 0 8 0,0 0 7 0,0 0 6 0,0 0 11 0,0 0-1 16,0 0 14-16,0 0 1 16,0 0 12-16,0 0 17 0,0 0 1 0,0 0 15 15,0 0 12-15,0 0 12 16,0 0-1-16,0 0 7 0,0 0 3 0,0 0-6 0,0 0-3 16,0 0-13-16,0 0-8 15,0 0 0-15,0 0-2 0,0 0-5 0,0 0 2 16,0 0-8-16,0 0-4 0,0 0 4 15,0 0-14-15,0 0 6 0,0 0-1 0,-37 3-1 16,37-3-6-16,0 0 3 0,-7-19 0 0,7 19-7 16,-3-16 5-16,3 16-5 15,0 0 4-15,-4-20-7 0,4 20 9 16,0 0-1-16,4-19 10 0,-4 19 5 0,0 0-1 16,0 0-1-16,7-18-2 0,-7 18-1 0,0 0-1 15,0 0-6-15,0 0 1 16,0 0 1-16,0 0-3 0,0 0-3 0,0 0-2 0,35 29 1 15,-29-20-1-15,-6-9 6 0,7 19-8 0,-2-7 9 16,-5-12 6-16,4 20 8 16,-4-20 13-16,2 18 8 0,-2-18-7 0,0 0 10 15,-6 25-1-15,6-25 6 16,-9 12-4-16,9-12-1 0,-13 12-6 0,13-12-2 0,-13 4-9 16,13-4-2-16,0 0-2 15,-22 0-6-15,22 0-3 0,0 0-2 0,-24-13-5 16,24 13 1-16,-12-12-3 15,12 12-3-15,-14-15 0 0,14 15-1 0,-6-15 1 0,6 15-2 16,-6-13 1-16,6 13 1 0,0 0-5 0,-2-18 5 16,2 18-2-16,0 0 2 15,0 0-4-15,0 0-3 0,0 0 0 0,0 0 0 16,0 0-1-16,0 0-2 0,0 0-1 16,0 0 3-16,0 0-2 0,0 0 2 15,0 0-4-15,0 0 4 0,0 0-2 16,0 0 3-16,0 0-1 0,28 33 1 0,-28-33 0 15,0 0-1-15,0 0 6 0,0 0 3 0,0 0-2 0,0 0 0 16,0 0-1-16,0 0 0 16,0 0-5-16,0 0 4 0,0 0-3 0,0 0-1 15,0 0 1-15,0 0-2 16,0 0-4-16,-45-27 3 0,45 27-2 0,0 0-1 0,0 0-5 16,0 0-1-16,9-27-2 15,-9 27 1-15,0 0-5 0,18-11 8 0,-18 11-2 16,15-5 1-16,-15 5 1 15,17-3-1-15,-17 3-2 0,0 0 5 0,24 0-3 16,-24 0 0-16,0 0-2 0,0 0-4 0,0 0-9 16,25 3-11-16,-25-3-16 0,0 0-19 15,0 0-13-15,0 0-28 0,0 0-53 0,0 0-76 16,14-7-109-16,-14 7-196 16,0 0-394-16,0 0-343 0</inkml:trace>
  <inkml:trace contextRef="#ctx0" brushRef="#br0" timeOffset="129239.64">427 11386 2606 0,'0'0'-192'16,"0"0"31"-16,0 0 29 0,-18 38 18 0,18-38 15 16,0 0 13-16,0 0 14 15,0 0 7-15,0 0 17 0,0 0 16 0,0 0 11 0,0 0 16 16,0 0 11-16,0 0 16 15,0 0 15-15,0 0 6 0,0 0 10 0,0 0-4 16,0 0 5-16,0 0-10 0,0 0-10 0,16 13-1 0,-16-13-5 16,0 0-1-16,23 0 0 15,-23 0-2-15,24 0-7 0,-24 0 2 0,33 0-1 16,-14 0 2-16,3-2-13 16,-2 0-1-16,3 2 1 0,2-1-1 0,6 1-3 15,-1-2 4-15,-1-1-2 0,2 2 1 16,0-3-3-16,1 0 3 0,-3 0-3 0,1 0 1 15,-1 1-5-15,2 1 3 0,0-2 5 0,-1 0-4 16,-3 1-2-16,-1-1 0 16,3-2-7-16,-4 2 6 0,0 0 10 15,2-1-4-15,0 1-4 0,-2 0 9 0,-3 2-3 16,1-1-4-16,-3 0 15 0,5-1-11 0,-5 3-6 16,4-2 0-16,-3 0 4 15,-1 2-1-15,4-2-2 0,0 2 1 0,-2-2 9 0,4 2-7 16,-3-2 1-16,1 1 0 15,-1 1-1-15,0-2-2 0,-1 0 0 0,3 3 1 16,-2-2 4-16,0 0-4 0,0 0-1 0,0 0 1 16,1 0-3-16,-3 0-1 0,5 1-2 15,-3 1 3-15,0-2 6 0,2-1 4 0,-1-1-14 16,-1 4 4-16,1-1-3 16,-1 1 0-16,-1-3 1 0,2 3 9 0,0-1-10 15,-3-1-2-15,2 2-7 0,0 0 18 16,-1-2-14-16,-2 2 2 0,4-2 8 0,-3 2-4 15,-3 0 7-15,4-1-11 16,-22 1 3-16,40 0 0 0,-23-2-6 0,3 2 0 16,-20 0 9-16,30 0-5 0,-16-2 8 0,-14 2-6 0,26 2 0 15,-26-2-1-15,21 0-5 16,-21 0 4-16,21 2 10 0,-21-2-8 0,19 0 3 16,-19 0 14-16,17 1-28 15,-17-1 10-15,19 2 2 0,-19-2 11 0,0 0-13 0,25 4-2 16,-25-4 3-16,17 4 3 0,-17-4-5 0,15 4 7 15,-15-4-5-15,0 0 0 16,22 4-5-16,-22-4 5 0,0 0-1 0,18 3 5 16,-18-3-4-16,13 4 8 0,-13-4-14 15,0 0 10-15,15 6 1 0,-15-6-2 0,0 0-3 16,13 11 1-16,-13-11 8 16,6 12 3-16,-6-12-3 0,4 14-4 15,-4-14-5-15,0 0 4 0,6 20-2 0,-6-20 4 16,2 17 0-16,-2-17 3 0,2 18-6 0,-2-18-2 15,2 20-4-15,-2-20 9 0,3 23 2 0,-3-23 2 16,0 23-4-16,2-9 0 16,-2-14-3-16,-2 26 0 0,2-26-5 0,0 29 10 0,0-15-4 15,-3 0-5-15,3-14-4 16,3 31 14-16,-3-16-3 0,0-15-3 0,0 31-3 16,0-16 9-16,0 2 0 15,2-2 3-15,1 2 10 0,-3-17 6 0,0 33-2 0,2-16 6 16,-2 0-4-16,0 0 2 15,0 0-5-15,0-17 1 0,-2 35-10 0,2-19 5 16,0 4-2-16,-3-2 1 0,3-18-2 0,-2 33-4 0,2-16-2 16,0 2 3-16,0-1-1 15,2-1-3-15,-2-17-4 0,0 32 2 0,3-17 4 16,-3 0-5-16,0-15-2 16,0 27 1-16,2-12-5 0,-2-15 4 0,0 28 0 15,0-16-1-15,0-12-8 0,0 26 10 16,2-13-3-16,-2-13 3 0,-2 24-7 0,2-24 5 15,-2 25-1-15,2-25 0 0,0 22-1 16,0-22 1-16,0 22-1 0,-3-9 2 16,3-13-3-16,0 21 0 0,0-21 1 0,0 22 3 0,0-22-11 15,0 19 7-15,0-19-2 16,0 19 4-16,0-19-3 0,0 0 2 0,0 22-3 16,0-22 3-16,0 15-2 15,0-15-1-15,0 0 2 0,0 0 3 0,0 23-8 0,0-23 3 16,0 0-1-16,0 0 2 15,-2 16-2-15,2-16 2 0,0 0 2 0,0 0 3 16,0 0-1-16,0 0 5 0,0 0-3 0,-5 16 9 0,5-16-2 16,0 0 1-16,0 0 1 15,-14 6 4-15,14-6-7 0,0 0-1 0,-19 2-2 16,19-2 2-16,0 0 2 16,-27 2-12-16,27-2 5 0,-19 0 6 15,19 0 1-15,-26 2-2 0,9 0-1 0,0 0 6 16,-2 0-4-16,-3-2 1 0,2 2-4 0,-2-1 4 15,-1 3-4-15,-5-2 3 0,4-1-1 0,0 2-2 16,-1-3-2-16,-1 4 2 16,1-2-3-16,2 2-3 0,-1-3 2 0,1 2-1 0,-1-2 1 15,4 1-1-15,-2 0-5 16,1 0 5-16,0 0-2 0,2 0-1 0,-1 0 0 16,2 0-1-16,-1 1 3 15,-1 0-2-15,2-2-3 0,-2 2 4 0,2-2-2 0,-2 3 2 16,1-2 1-16,0 0-3 15,-2 1-2-15,0-1 2 0,2-2-1 0,-4 5 5 16,3-4-5-16,0-1 5 0,-2 2-5 0,3 0 0 0,-2 0 0 16,21-2 2-16,-38 2 0 15,21 0-1-15,-3-2-1 0,2 2 2 0,18-2-2 16,-31 0-2-16,13 0 0 16,18 0 2-16,-30 1-1 0,16-1 2 0,14 0-1 0,-28 0 0 15,28 0 1-15,-29-1 4 16,29 1-6-16,-28 1 0 0,11-2 3 0,17 1 0 15,-32 0-4-15,14-2 2 0,18 2 0 0,-37-2 0 16,20 0-4-16,17 2 8 0,-35-2-4 16,17 2 0-16,18 0 0 0,-36-2 0 0,17 2-1 15,1 0 2-15,18 0-1 16,-37 0 3-16,18 0-3 0,19 0 3 0,-35 0-6 16,14 2 0-16,4-2 3 0,-4 0-1 15,3 2 2-15,18-2-1 0,-40 2 2 0,19-2-1 16,4 2 2-16,-2 0-3 0,19-2 2 0,-36 1 1 15,19-1-2-15,17 0 0 16,-31 0-1-16,15 3 3 0,16-3 1 0,-30 0 1 0,30 0 8 16,-25 2 0-16,25-2 0 15,-29-2-3-15,29 2-1 0,-21 2 0 0,21-2-1 16,-24-2-1-16,24 2 0 16,-24 0-2-16,24 0 5 0,-19 0-3 0,19 0-4 15,0 0 4-15,-24-3-1 0,24 3-2 16,-16-3 4-16,16 3 0 0,0 0 8 0,-19-8 0 15,19 8-1-15,-12-8 5 0,12 8 0 0,0 0 2 16,-15-11 4-16,15 11 1 0,-12-10 0 16,12 10-3-16,-9-9-2 0,9 9-4 0,0 0 0 15,-13-17-1-15,13 17-1 16,-12-12-6-16,12 12-1 0,-9-11 1 0,9 11-5 16,-8-12 3-16,8 12-4 0,-8-13 1 15,8 13 1-15,0 0 2 0,-9-21-1 0,9 21-1 16,-4-17-1-16,4 17 1 0,-4-19-1 0,4 19 0 15,0-21 2-15,0 21-1 16,0-22 0-16,0 22 2 0,4-22-4 0,-2 9 2 0,-2 13-2 16,2-26 1-16,-2 26 1 15,1-22 1-15,1 8 4 0,-2 14 3 16,4-24 2-16,-2 13 4 0,-2 11 0 16,6-25-5-16,-6 25 1 0,4-27-4 0,-2 14 1 0,-2 13 1 15,4-29-5-15,-2 16 7 16,-1-2-9-16,-1 15 0 0,4-27-2 0,-2 14 3 15,-2 13-4-15,2-23 3 0,-2 23 3 0,3-23 4 16,-3 23 3-16,2-21-1 0,-2 21 0 16,5-21-5-16,-5 21 0 0,0-18 1 0,0 18 0 15,2-22-4-15,-2 22 1 16,0-19-4-16,0 19 1 0,2-21 0 0,-2 21-3 16,3-21 1-16,-3 21 0 0,0-23-2 15,0 23 0-15,2-21 0 0,-2 21 1 0,0-18-2 16,0 18 1-16,2-22 1 0,-2 22 3 0,2-20-1 15,-2 20 1-15,0-22 1 16,0 22-1-16,0-23 0 0,0 23-1 0,2-22 1 0,-2 22-1 16,0-26 1-16,0 26-1 15,-2-24 4-15,2 24-2 0,2-21-4 0,-2 21 2 16,0-20 0-16,0 20-2 16,2-18-3-16,-2 18-1 0,0 0-5 0,0-19-17 15,0 19-41-15,0 0-46 0,0-17-65 16,0 17-56-16,0 0-56 0,0 0-127 0,5-12-169 15,-5 12-284-15,0 0-227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9:47:36.6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4834 10782 787 0,'-19'4'116'0,"19"-4"-45"0,-17 4-23 0,17-4-14 15,-17 4-8-15,17-4 8 16,-16 3 17-16,16-3-7 0,0 0 8 0,-20 4-2 15,20-4-14-15,0 0 0 0,0 0-10 16,-19 4-2-16,19-4 15 0,0 0-14 0,0 0 8 16,-17 5-15-16,17-5-3 0,0 0-5 0,0 0 4 15,-13 6 6-15,13-6 5 16,0 0 11-16,0 0 4 0,0 0 3 0,0 0 8 16,0 0 6-16,0 0-17 0,0 0 17 15,0 0-9-15,0 0-15 0,0 0-4 16,0 0 2-16,0 0-1 0,0 0-3 15,45-25 0-15,-35 20 1 0,-10 5-6 0,28-14-8 16,-13 4-2-16,4 1-3 0,2-2 2 0,1-1-11 0,2 1-5 16,4-4 5-16,2 0-18 15,1-1 2-15,3-1 2 0,1 0 14 0,5-4-15 16,2-2 2-16,1 0 6 16,1 0 10-16,15-7-2 0,-15 1 10 0,13-3 6 0,-8 5 14 15,-7 5-3-15,1-4-14 16,-1 2-3-16,-2-2-10 0,3 2 12 0,-1-2-10 15,-2 1-9-15,1 0 4 0,-1 2-7 16,0-2 0-16,-1 2 12 0,1 3 4 0,0-1 18 16,-1 1 0-16,0 2-3 0,-1-4-6 0,-4 7-10 15,-2 2 3-15,-1-1-1 16,3-1 5-16,-4 2-16 0,2 2 3 0,-3-2-12 0,3-1 3 16,0 1-8-16,-3 1 0 15,3-1 8-15,0-2-12 0,-3 3 4 0,3-3 8 16,-2 1-2-16,2 1 2 15,-3 0 10-15,-1-1 5 0,2 2 0 0,-1-2 1 0,1 0 0 16,-2 2-2-16,-5-2-4 0,7 1 15 16,-4-1 2-16,-2 3 2 0,-1-1 4 15,1-1-4-15,-2 1 3 0,0 1 3 0,1 2 8 16,-3-3-7-16,0 1-4 0,0 2-1 16,-6-1-7-16,4 1 6 0,-4 1-2 0,1 0-1 15,-2 0-2-15,-13 8-6 16,23-12 5-16,-15 5-15 0,-8 7-12 0,20-11 2 15,-20 11 1-15,16-10 3 0,-16 10-9 0,15-8 6 0,-15 8-1 16,15-11 1-16,-15 11 6 16,15-11 0-16,-15 11-7 0,12-10 4 0,-12 10 3 15,16-10 0-15,-16 10 3 16,12-11-3-16,-12 11-4 0,13-9-7 0,-13 9-4 0,13-12-7 16,-13 12-11-16,8-9 4 15,-8 9-6-15,0 0 5 0,11-11 0 16,-11 11 3-16,0 0-7 0,0 0 3 15,0 0 4-15,0 0 10 0,0 0 1 0,0 0 0 0,0 0 2 16,0 0 3-16,-32-18 4 0,32 18 3 0,0 0 5 16,-25 4 10-16,25-4 12 15,0 0 7-15,-34 4 1 0,34-4 11 0,-20 6-2 0,20-6 3 16,-19 5 11-16,19-5 4 16,-16 3-2-16,16-3 1 0,0 0 2 15,-20 5-9-15,20-5 0 0,0 0 2 16,-14 4 0-16,14-4 9 0,0 0 4 0,0 0 0 0,0 0 1 15,0 0-4-15,0 0-2 0,-15 5-3 0,15-5 2 16,0 0-5-16,0 0-4 16,0 0-1-16,0 0-7 0,0 0-3 0,0 0-5 0,0 0-3 15,55 0-2-15,-55 0-6 16,32-4 0-16,-13 3-5 0,-1-1-4 0,2 0-10 16,1 0 2-16,-2-1-5 15,2 0 0-15,-3 2-4 0,0-1 5 0,-3 0-1 0,0 0 0 16,-2 2 2-16,-13 0 3 15,20 0-1-15,-8 2 15 0,-12-2 13 0,12 8 18 16,-12-8 4-16,0 0 6 0,6 18-2 16,-6-18-3-16,0 0-3 0,-8 29-3 0,8-29-8 15,-10 21-8-15,3-10-15 0,-2 1-33 0,1-1-50 16,8-11-60-16,-15 24-67 16,7-16-93-16,4 3-201 0,-5-2-402 0,0-1-266 15</inkml:trace>
  <inkml:trace contextRef="#ctx0" brushRef="#br0" timeOffset="729.92">7584 9664 2583 0,'0'0'-108'16,"0"0"23"-16,13-16 8 0,-13 16 11 16,0 0 13-16,8-15 24 0,-8 15 20 0,6-14-2 15,-6 14 22-15,6-19 8 16,-6 19-7-16,8-22 6 0,-6 6-3 0,0-1 1 15,0 0 21-15,-2-2-17 0,0 0 8 0,0-2 5 0,0 2 10 16,0-2 9-16,2 2 5 16,-4-1 0-16,2 1 7 0,0-1 5 0,2-2 10 15,-2 6 7-15,0 16-5 16,0-35-4-16,2 20 2 0,0 0 2 0,-2 15-6 0,6-29-1 16,-4 18-2-16,-2 11-1 15,6-21-8-15,-6 21 0 0,9-15-8 0,-9 15-5 16,13-9-2-16,-13 9 1 15,17-5-2-15,-17 5-5 0,0 0-4 0,32 7-5 0,-20 0-4 16,1-1-2-16,0 6-2 0,-1-3-3 16,3 6-2-16,0-2 0 0,0 1-1 15,-1 3-2-15,2-1-3 0,-2 3-3 0,1-2 2 16,-2 1-1-16,0-1-8 0,-3-1 5 16,2-3-2-16,-2-2-2 0,-2 1-2 0,0-2-1 15,-8-10 5-15,13 16-5 16,-7-8 1-16,-6-8-2 0,9 10-1 0,-9-10-1 15,0 0-2-15,0 0 1 0,0 0 0 0,0 0-3 0,0 0 3 16,21-25-3-16,-21 25-1 16,0-23 3-16,2 6 0 0,-2-1-1 0,0 18 4 15,-2-37 3-15,2 16-3 16,0-1 7-16,0 2 6 0,0-1 8 0,2-1 4 0,-2 1 4 16,0 1 5-16,2-1 1 15,-2 0 4-15,2 2 1 0,0 2 4 16,0-1 2-16,0 1-3 0,3 2 19 15,-5 15-9-15,2-27-4 0,0 14-4 0,-2 13-6 0,2-19-8 16,-2 19-10-16,0 0-13 0,3-23-27 16,-3 23-35-16,0 0-44 0,0-17-71 15,0 17-69-15,0 0-122 0,0 0-214 0,-5-14-34 0,5 14-238 16,0 0-192-16</inkml:trace>
  <inkml:trace contextRef="#ctx0" brushRef="#br0" timeOffset="1210.07">8395 9252 2572 0,'0'0'-4'0,"0"0"22"16,0 0-1-16,0 0 6 0,0 0 22 0,0 0 24 0,0 0 26 15,0 0 19-15,0 0 10 0,0 0 1 0,0 0-1 16,0 0 2-16,0 0 2 16,0 0-6-16,-11-34-2 0,11 34-2 0,15-6-1 15,-15 6-5-15,23-8 4 0,-6 3-7 16,1 0-3-16,2 1-5 0,4-5-3 0,-1 4-10 16,1 0-10-16,0-3-10 15,0 2-9-15,-1 0-12 0,-1 2 5 0,-2 0-17 16,0 0-15-16,-6 0-24 0,3 1-20 0,-2-1-30 0,-4 0-24 15,-11 4-32-15,0 0-41 16,25-6-41-16,-20 5-41 0,-5 1-53 0,0 0-105 16,0 0-148-16,0 0-391 0,0 0-342 15</inkml:trace>
  <inkml:trace contextRef="#ctx0" brushRef="#br0" timeOffset="1409.78">8445 9065 2992 0,'0'0'102'0,"0"0"9"16,0 0-19-16,0 0-21 16,0 0-5-16,0 0-4 0,0 0 8 0,22-20 4 0,-22 20-8 15,16-4-5-15,-16 4-8 16,20-6-3-16,-20 6-7 0,23-6-2 0,-23 6-2 16,28-6-2-16,-14 5-19 15,1-3-35-15,2 0-47 0,-17 4-49 0,36-6-43 0,-19 4-46 16,0-4-55-16,0 0-149 15,0 3-460-15,-5-3-223 0</inkml:trace>
  <inkml:trace contextRef="#ctx0" brushRef="#br0" timeOffset="1889.79">9004 8687 2524 0,'0'0'-45'0,"0"0"44"16,0 0 16-16,0 0 16 0,5-18 5 16,-5 18 10-16,0 0 19 0,0 0 16 0,0 0 20 15,0 0 22-15,0 0 22 0,0 0 7 0,0 0 10 16,0 0 8-16,0 0-2 16,0 0-1-16,0 0-13 0,21 32-4 0,-21-32-7 0,8 21-34 15,-3-7-3 1,1 1-2-16,0 1-2 0,0-2-7 0,0 2-1 0,4 1-2 15,-4 2-1-15,2 0-5 0,3 2-2 0,-5-1-6 0,3 2-2 16,-1-4 1-16,1 4-5 16,-3-5-2-16,0-2-5 0,0 1-9 0,3-1-5 15,-2-2-7-15,-1-2-3 16,-6-11-6-16,10 21-10 0,-6-11-27 0,-4-10-45 0,9 15-58 16,-7-10-95-16,-2-5-114 15,0 0-214-15,0 12-71 0,0-12-10 0,0 0-461 16,-29 8-618-16</inkml:trace>
  <inkml:trace contextRef="#ctx0" brushRef="#br0" timeOffset="4950">9695 8831 3282 0,'0'0'-106'16,"0"0"22"-16,0 0 6 16,0 0-7-16,14-40 7 0,-14 40 5 0,0 0 31 15,0 0 35-15,11-13-4 0,-11 13 22 16,0 0-1-16,10-11 12 0,-10 11 11 0,0 0 8 15,13-13 6-15,-13 13 6 0,11-9 4 0,-11 9-6 0,12-7-8 16,-12 7 0-16,14-10-7 16,-14 10 0-16,20-13-9 0,-9 5 2 0,2-2 0 15,4 0-2-15,-1 1-1 16,4-4-1-16,-2 2 1 0,6-4-5 0,-1-2-4 0,3-1 2 16,-2 0-3-16,4-4-3 15,0 1 2-15,-1-3-5 0,5-2 1 0,0-2 6 16,-1-1-5-16,1-4 13 15,-2 5 1-15,4-4 0 0,-1-2-2 0,-1 2 2 0,3-1-5 16,1 0 2-16,-3 3-4 0,1-3-2 0,2 3 2 16,0-1 1-16,-2 2 5 15,-1 2 4-15,4-2 3 0,-3 1 4 0,-2 1-2 0,-1-1 0 16,-3 8-2-16,4-6 0 16,-5 4-3-16,-4 2-1 0,3 0 3 0,-3 2-5 15,-4 0 1-15,-2 3 2 16,0 0 5-16,1 1 0 0,-6 2 5 0,1 2-9 0,-4-2 1 15,3 5-4-15,-2-4-1 0,0 2-2 0,-10 9 0 16,15-11-2-16,-15 11-2 16,13-12 1-16,-13 12-5 0,11-9-4 0,-11 9-5 0,0 0-2 15,8-13-3-15,-8 13 1 16,0 0 0-16,0 0-7 0,0 0-5 0,0 0 0 16,0 0-3-16,0 0 0 15,-53 4 2-15,41-1 1 0,-4 1 1 0,0-2-1 16,1 2 4-16,-2-1-1 0,2 1-1 15,-1 2 3-15,0-2-1 0,1 0 0 0,-1-3 3 16,1 4-1-16,2-4 2 0,13-1-1 0,-19 7 2 0,8-6 3 16,11-1-1-16,-14 4 4 15,14-4 5-15,0 0 3 0,0 0 7 0,0 0-2 16,-24 2-3-16,24-2-3 16,0 0 0-16,0 0-1 0,0 0-3 0,0 0-2 0,0 0 3 15,0 0-3-15,0 0-3 16,0 0 4-16,56-20-4 0,-46 16-4 0,7 1 4 15,-17 3-2-15,32-8 1 0,-16 4-3 0,2 1 2 0,1-1 1 16,-2 1-3-16,0 0 0 16,-17 3 3-16,34-3-3 0,-20-1 2 0,-14 4 0 15,28 0 1-15,-28 0-1 16,25 0 0-16,-25 0 1 0,20 0-2 0,-20 0 2 0,16 7 0 16,-16-7 1-16,15 10 2 15,-15-10 0-15,7 13 0 0,-7-13-2 0,2 17 3 16,-2-17-2-16,-4 21 0 0,4-21-3 15,-10 25-10-15,4-14-18 0,0 1-33 0,1 0-35 16,5-12-46-16,-14 20-48 0,9-10-47 0,-3-3-87 16,4 2-173-16,4-9-458 15,-7 12-380-15</inkml:trace>
  <inkml:trace contextRef="#ctx0" brushRef="#br0" timeOffset="7049.98">11646 6863 2781 0,'0'0'-135'0,"0"0"22"0,0 0 12 0,0 0 20 15,0 0 23-15,0 0 21 16,0 0 28-16,2-18 33 0,-2 18 3 0,0 0 19 16,0 0 9-16,0 0 1 15,0 0 10-15,0 0 3 0,0 0-1 0,0 0 7 0,0 0 4 16,0 0-7-16,-4 56-1 15,4-56-9-15,-2 23-3 0,2-23 0 0,0 26 4 16,-2-11 0-16,2-15-6 0,-2 34-5 0,2-18-4 16,0 1-6-16,0 1-3 0,-2-1-8 15,2-17 1-15,0 33-5 0,0-15-2 0,-1-2-2 16,1-16-1-16,0 26-4 16,0-26-1-16,0 23 0 0,0-23-3 0,-2 20-4 15,2-20-13-15,0 20-31 0,0-20-34 16,0 0-38-16,0 20-34 0,0-20-31 0,0 0-15 15,0 18-21-15,0-18-50 16,0 0-535-16,-9 12-101 0</inkml:trace>
  <inkml:trace contextRef="#ctx0" brushRef="#br0" timeOffset="7489.94">11630 7072 2233 0,'6'-12'-68'0,"2"3"28"0,-8 9 2 15,16-13 11-15,-16 13 16 16,9-13 4-16,-9 13-2 0,11-7 6 0,-11 7 6 16,0 0 17-16,13-8 18 15,-13 8 15-15,0 0 8 0,0 0 1 0,0 0 7 0,0 0-2 16,0 0-1-16,0 0-5 16,0 0-4-16,0 0-8 0,-26 41-2 0,17-32-7 15,-3 1 2-15,12-10-10 16,-22 16-4-16,12-9-2 0,0 0 4 0,10-7-12 0,-17 12-2 15,17-12 7-15,-11 11 7 0,11-11 5 0,-10 8 2 16,10-8-5-16,0 0-4 16,0 0-4-16,0 0-1 0,0 0-4 0,0 0 5 0,0 0 6 15,0 0 3-15,0 0 11 16,0 0-1-16,0 0 5 0,0 0 4 0,31 11-5 16,-31-11-2-16,0 0-5 15,17 7-1-15,-17-7-6 0,10 7 3 0,-10-7-4 0,14 9 0 16,-14-9-1-16,14 14-2 15,-5-7-2-15,-9-7-3 0,17 17-1 0,-11-9-3 16,3 2-3-16,-9-10-2 0,16 18-2 0,-6-10 0 16,-10-8-18-16,12 16-28 0,-12-16-37 15,12 11-53-15,-12-11-38 0,11 12-42 0,-11-12-71 16,11 7-167-16,-7-5-373 16,-4-2-140-16</inkml:trace>
  <inkml:trace contextRef="#ctx0" brushRef="#br0" timeOffset="7789.95">11882 7184 2341 0,'7'-10'-94'0,"-7"10"31"15,0 0 30-15,0 0 27 0,0 0 20 0,0 0 24 16,0 0 21-16,0 0 9 0,0 0 8 15,0 0-3-15,18 29 4 0,-18-29-1 0,4 21 2 16,-2-7-1-16,-2-14 3 0,5 29-3 0,-2-16-3 16,-1 2-10-16,2 0-4 15,-4-15-6-15,4 29-7 0,2-16-8 0,-6-13 2 0,2 22-6 16,-2-22-5-16,4 19-14 16,-4-19-30-16,2 18-19 0,-2-18-23 0,2 13-20 15,-2-13-29-15,0 0-23 16,0 0-38-16,0 0-33 0,0 0-58 0,0 0-482 0,0 0-8 15</inkml:trace>
  <inkml:trace contextRef="#ctx0" brushRef="#br0" timeOffset="8009.81">11902 7243 2106 0,'0'-22'-40'0,"0"4"45"15,0 1 17-15,0 17 21 0,5-26 15 16,-1 16 16-16,-4 10-1 0,10-21 9 0,-4 11-3 16,4 1-6-16,-10 9-11 15,19-18-4-15,-7 9-11 0,3 4-2 0,-15 5-2 16,25-8-7-16,-12 6 0 0,-13 2-9 15,25 2 9-15,-25-2-8 0,25 8 0 0,-18-3 1 16,-7-5-3-16,13 14 8 0,-13-14 4 0,4 17 4 16,-4-17-2-16,-2 17 1 15,2-17-3-15,-9 19-7 0,9-19 0 0,-13 15-4 0,13-15-3 16,-19 14-2-16,11-10-38 16,8-4-53-16,-16 5-67 0,16-5-71 0,0 0-129 15,-26-7-488-15,21 0-154 16</inkml:trace>
  <inkml:trace contextRef="#ctx0" brushRef="#br0" timeOffset="8250.01">12178 7119 2409 0,'14'12'-53'0,"-14"-12"21"0,0 0 6 0,13 6 7 16,-13-6 10-16,0 0 9 0,21 4-5 0,-21-4 13 16,24 1-13-16,-24-1 5 15,25 0-1-15,-25 0 12 0,32-1-7 0,-14 1-10 0,-18 0-22 16,33-3-26-16,-19 3-44 16,-14 0-63-16,22-1-127 0,-12-1-241 15,-10 2 289-15</inkml:trace>
  <inkml:trace contextRef="#ctx0" brushRef="#br0" timeOffset="8419.68">12248 7074 1624 0,'0'-21'56'0,"0"21"-6"0,0 0 7 0,0 0-16 16,0 0 13-16,27-12 17 15,-27 12 1-15,20-3-13 0,-20 3 2 0,20-4-15 16,-20 4-26-16,28-3-40 0,-13 0-32 15,-15 3-48-15,27-6-116 0,-11 4-365 0,-5 0 217 16</inkml:trace>
  <inkml:trace contextRef="#ctx0" brushRef="#br0" timeOffset="8889.95">12873 6938 1735 0,'0'0'3'0,"15"5"7"0,-15-5 3 16,0 0 7-16,0 0 22 0,0 0 20 0,0 16 22 15,0-16-11-15,0 0-3 0,0 0-2 16,-11 25-14-16,11-25-1 0,-11 15-4 0,11-15 0 16,-12 14 0-16,12-14-2 15,-10 12-7-15,10-12 1 0,-12 9-6 0,12-9-5 16,-14 7 6-16,14-7-10 0,-15 2 5 15,15-2-6-15,0 0-5 0,0 0-5 0,-33-9 4 16,33 9-6-16,-19-16-2 0,11 8-5 0,8 8 5 16,-15-26 5-16,9 12 12 15,6 14 7-15,-11-24 19 0,7 13 8 0,4 11 10 0,-2-19-4 16,2 19-13-16,0-17-6 16,0 17-4-16,0 0-5 0,13-18-4 15,-13 18-5-15,18-3 0 0,-18 3-6 16,19 1 0-16,-19-1 0 0,30 12-8 0,-12-4 1 0,-3-1-2 15,2 1-4-15,-4 2 1 0,5-3-2 0,-3 0 2 16,-3 1-1-16,1-3 2 16,1 3-4-16,-14-8 5 0,20 9 3 0,-6-8 2 0,-14-1-2 15,17 4 0-15,-17-4-3 16,19-3-4-16,-19 3 0 0,0 0-19 0,27-5-38 16,-27 5-55-16,13-6-51 15,-5 3-56-15,-8 3-84 0,6-8-616 0,-6 8-298 16</inkml:trace>
  <inkml:trace contextRef="#ctx0" brushRef="#br0" timeOffset="9620.07">11487 8400 2879 0,'0'0'40'15,"0"0"9"-15,9-13-5 0,-9 13-9 0,0 0 1 16,0 0-8-16,6-14-10 0,-6 14 1 16,0 0-2-16,0 0-3 0,0 0 2 0,0 0 5 15,0 0 6-15,0 0 1 16,0 0 0-16,0 0-3 0,0 0 0 0,3 54 1 15,-3-43-2-15,0-11-4 0,-3 29-3 0,3-15-2 16,0 2 2-16,0 4-5 0,0-4 0 16,0 2 0-16,0-1 1 0,3 1-11 0,-3-18-14 15,2 28-39-15,-2-15-22 16,0-13-41-16,4 21-40 0,-2-14-65 16,-2-7-121-16,5 14-452 0,-5-14-94 0</inkml:trace>
  <inkml:trace contextRef="#ctx0" brushRef="#br0" timeOffset="9889.87">11652 8536 2397 0,'13'-11'-21'15,"-13"11"-2"-15,0 0 15 0,0 0-7 0,11-7 7 16,-11 7 11-16,0 0 13 0,0 0-1 16,0 0 14-16,0 0 8 0,0 0 5 15,0 0 12-15,0 0 12 0,0 0 13 16,-40 21 7-16,40-21-12 0,0 0 4 0,-14 12-8 15,14-12 0-15,0 0 0 0,-8 13 9 0,8-13-1 0,0 0 7 16,0 17 6-16,0-17 2 16,0 0 3-16,8 22 0 0,-8-22-19 0,13 14-8 15,-13-14-6-15,11 14-7 16,-3-6-5-16,-8-8-10 0,15 12-34 0,-6-5-43 0,-9-7-57 16,18 11-55-16,-11-6-53 15,-7-5-34-15,18 6-56 0,-18-6-642 0,17 2-345 16</inkml:trace>
  <inkml:trace contextRef="#ctx0" brushRef="#br0" timeOffset="10269.91">11887 8635 2752 0,'15'-6'-25'0,"-15"6"43"0,0 0 17 16,14-10-1-16,-14 10 5 16,0 0 14-16,0 0 14 0,0 0 3 0,0 0 6 15,0 0-2-15,0 0-4 16,0 0 3-16,0 0 3 0,0 0 7 0,0 0 6 0,0 0 4 15,0 0-6-15,0 0-7 0,0 0-9 16,0 0-6-16,0 0-9 0,0 0-5 16,0 0-3-16,0 0-6 0,-52 14-6 15,52-14-1-15,0 0-5 0,0 0-4 16,0 0-1-16,-4 15-4 0,4-15-6 0,0 0-12 0,0 0-9 16,0 0-11-16,0 0-9 15,0 0-9-15,0 0-4 0,0 0 2 0,0 0 3 16,49-21 3-16,-49 21 3 15,11-13 12-15,-11 13 21 0,9-10 11 0,-9 10 16 0,0 0 9 16,14-13 5-16,-14 13-1 0,0 0 2 0,10-5 2 16,-10 5 8-16,0 0 10 15,0 0-4-15,0 0-5 0,0 0-7 0,32 10-1 0,-32-10-7 16,12 8-8-16,-12-8-11 16,13 11-34-16,-13-11-50 0,15 10-60 15,-5-4-85-15,-3-1-67 0,-1 1-132 16,-6-6-181-16,14 4-370 0,-14-4-384 0</inkml:trace>
  <inkml:trace contextRef="#ctx0" brushRef="#br0" timeOffset="10860.12">12253 8560 3013 0,'0'0'24'0,"0"0"15"16,19 18-1-16,-19-18-2 0,0 0 9 0,0 0 14 15,23 1 0-15,-23-1 0 0,0 0-11 0,23-1-6 16,-23 1-17-16,0 0-11 0,29-3-16 16,-29 3-23-16,21-4-31 0,-21 4-29 0,0 0-48 15,26 0-60-15,-19-3-62 16,-7 3-123-16,0 0-362 0,7-7-16 0</inkml:trace>
  <inkml:trace contextRef="#ctx0" brushRef="#br0" timeOffset="11010.02">12285 8497 2411 0,'0'0'113'0,"0"0"0"0,-3-13-11 0,3 13-12 16,0 0 5-16,0 0 2 15,0 0-3-15,0 0-5 0,27-19-13 0,-16 15-9 16,-11 4-14-16,21-6-22 16,-9 2-32-16,-12 4-53 0,26-5-59 0,-14 3-74 0,-12 2-117 15,23-8-546-15,-12 7-194 16</inkml:trace>
  <inkml:trace contextRef="#ctx0" brushRef="#br0" timeOffset="11369.78">12713 8460 2467 0,'0'0'-94'0,"0"0"19"0,18 3 2 0,-18-3 23 0,0 0 25 16,12 8 28-16,-12-8 41 15,8 10 9-15,-8-10 18 0,0 0 17 0,9 12-4 16,-9-12-5-16,0 0 7 16,4 16 7-16,-4-16 9 0,0 0 1 0,0 0 0 15,0 0-4-15,-11 24 1 0,11-24 2 16,0 0 0-16,-10 10 0 0,10-10-2 0,0 0-6 15,0 0-11-15,0 0-5 0,0 0-10 0,0 0-7 16,-28-26-5-16,28 26-7 0,-2-18-4 16,2 18-13-16,-2-18-10 0,2 18-9 0,0 0-22 15,9-26-27-15,-9 26-34 16,6-13-53-16,-6 13-55 0,12-10-53 0,-12 10-101 16,5-7-652-16,-5 7-440 0</inkml:trace>
  <inkml:trace contextRef="#ctx0" brushRef="#br0" timeOffset="12829.91">11887 7810 2825 0,'0'0'-148'0,"0"0"30"0,-19-7 14 0,19 7 14 0,0 0 12 16,0 0 11-16,0 0 19 16,0 0 5-16,0 0 20 0,0 0-4 0,0 0 13 15,0 0 15-15,0 0 6 16,0 0 13-16,0 0 10 0,0 0-13 0,0 0 7 0,0 0-10 15,0 0 0-15,0 0 14 0,57 8-6 0,-57-8-21 16,35 2-5-16,-14 0-13 16,2-2-8-16,1 0-10 0,0 3 2 0,6-3-14 15,3 0-2-15,-3 3 4 0,7-3 2 16,-2 2 1-16,1-2 5 0,-4 0-4 0,7 2 3 16,-1-2 2-16,-1 0-12 15,3 2 7-15,-2-1-6 0,-2 2-3 0,-2-3 1 16,2 1 9-16,2 2 13 0,-4-3 13 15,-1 0 5-15,1 0 14 0,-5 1 9 0,3-1 8 16,-3 0 12-16,-2 0 10 0,-2 0-9 0,-1 0 7 16,1 0 13-16,0 0-22 15,-2 0-2-15,3 0-8 0,-2 0 2 0,-1-1 1 0,2 1-8 16,0-3 3-16,-2 3-1 16,0-1-7-16,2-2 11 0,-2 3-14 0,0-1-2 15,-1-1-2-15,0 2-6 16,-3-2 10-16,2 2-1 0,-2-2-4 15,-19 2 8-15,31 0 11 0,-14 0 13 0,-17 0-13 0,21-3 14 16,-21 3-5-16,23 0 0 0,-23 0-10 16,0 0 15-16,25 0-4 0,-25 0 6 0,0 0-6 15,19 0-3-15,-19 0-4 16,0 0-6-16,0 0-5 0,14-7-6 0,-14 7-2 0,0 0-8 16,0 0 3-16,0 0-5 15,0 0 1-15,0 0 5 0,0 0-2 0,0 0 13 16,0 0 2-16,0 0 17 0,-10-28 23 15,10 28 16-15,0 0 9 0,0 0 10 0,0 0 3 16,0 0 3-16,-17-15 8 0,17 15-1 0,0 0 1 16,0 0-12-16,0 0-9 15,0 0-8-15,0 0-8 0,0 0-10 0,0 0-8 0,0 0-9 16,0 0-2-16,0 0-11 16,0 0-4-16,0 0-9 0,0 0-2 0,32-1-4 15,-32 1 2-15,0 0-7 16,25 17 2-16,-17-6-4 0,-8-11-2 0,16 16 2 0,-11-6-6 15,-5-10-8-15,9 19-1 0,-9-19-18 0,6 17-27 16,-6-17-35-16,2 17-44 16,-2-17-56-16,0 0-81 0,-4 19-141 0,4-19-431 15,0 0-183-15</inkml:trace>
  <inkml:trace contextRef="#ctx0" brushRef="#br0" timeOffset="13220.1">13846 7459 2599 0,'0'0'25'0,"4"-21"11"16,-4 21-4-16,0 0 16 0,4-14 8 0,-4 14 4 0,0 0 0 15,0 0-5-15,7-13-6 0,-7 13 0 0,0 0 6 16,0 0 8-16,0 0 17 16,0 0 14-16,0 0 4 0,0 0 2 0,6 44-5 0,-6-44-4 15,0 32-2-15,2-14-5 16,-2 1-4-16,0-1-5 0,0 3-4 0,0 3-2 16,2-1-5-16,-2-2-5 15,4 1-8-15,-8 2-3 0,8-2-3 0,-4 1-8 0,0-3-2 16,2 5-2-16,0-5-5 15,-2-1-4-15,2 0-4 0,-2-2-5 0,2-1-9 16,-2-16-21-16,0 28-25 0,1-17-36 0,-1-11-38 0,2 20-49 16,-2-13-51-16,0-7-54 15,0 0-84-15,6 9-139 0,-6-9-404 0,0 0-277 16</inkml:trace>
  <inkml:trace contextRef="#ctx0" brushRef="#br0" timeOffset="13529.76">14018 7600 2701 0,'0'0'17'0,"12"-13"24"16,-12 13-6-16,0 0-9 16,9-8 2-16,-9 8-1 0,0 0 6 0,0 0 13 0,0 0 6 15,0 0-3-15,0 0-3 16,0 0 3-16,0 0-2 0,0 0 4 0,-21 39-4 16,15-35-3-16,-1 5-7 0,7-9-3 15,-14 13-4-15,9-8 0 0,5-5-4 0,-10 11-2 16,10-11 3-16,-10 9 2 15,10-9-1-15,-6 9 3 0,6-9 2 0,-7 9 8 16,7-9 4-16,-2 14 11 0,2-14 1 0,2 15 0 0,-2-15 4 16,7 19 0-16,-3-9-8 15,3 1 0-15,2 1-7 0,-1-1-1 0,-1 3-6 16,5-4-4-16,-1 5-7 16,1-1 0-16,3 0-14 0,-2-3-40 0,-1 1-60 0,1-1-83 15,1-4-84-15,-5 1-200 16,2-4-156-16,0 2-245 0,-4-5-205 0</inkml:trace>
  <inkml:trace contextRef="#ctx0" brushRef="#br0" timeOffset="14019.8">14308 7761 2458 0,'0'0'-50'0,"0"0"15"0,0 0 18 0,0 0 14 0,0 0 20 16,0 0 24-16,0 0 18 0,0 0 6 0,0 0 6 16,0 0-7-16,0 0-4 15,0 0-3-15,-5 52 9 0,5-52 10 0,3 22-2 0,1-11 1 16,-4-11-2-16,7 25-4 16,-3-14-7-16,1 0-7 0,-1 2-5 0,-4-13 2 15,14 19 0-15,-10-9-1 16,-4-10-4-16,15 14-6 0,-15-14-3 0,15 9-4 0,-15-9-4 15,15 6-5-15,-15-6-5 0,18 0-7 0,-18 0-9 16,0 0-1-16,30-10-1 16,-19 3-10-16,-11 7 4 0,18-20 0 0,-9 7 2 15,-1-4-6-15,0 0 2 0,-2-5 3 16,-2 0 1-16,1 1-1 0,-1-1 13 0,-1 0 13 16,-1 4 15-16,1 0 5 15,-3 18-4-15,2-30-2 0,-4 17 3 0,2 13 5 16,-5-20-2-16,5 20 0 0,-7-17-1 0,7 17 3 0,0 0-1 15,-13-8 1-15,13 8-3 16,0 0 3-16,0 0 1 0,0 0-1 0,-27 27-4 16,27-27 0-16,-5 18-4 15,5-18-3-15,-4 19-5 0,4-19 0 0,0 20-4 0,0-20-10 16,6 22-29-16,4-14-38 16,-10-8-46-16,22 16-71 0,-9-10-66 0,5-2-97 15,2-3-165-15,0 1-117 16,-1-2-220-16,-19 0-168 0</inkml:trace>
  <inkml:trace contextRef="#ctx0" brushRef="#br0" timeOffset="14279.86">14871 7719 2490 0,'5'22'-41'0,"-5"-22"24"16,0 0 19-16,0 0 31 0,17 8 24 0,-17-8 21 16,0 0 9-16,19 1-1 15,-19-1-15-15,23 0-3 0,-23 0-11 0,23-1-8 0,-23 1-4 16,26-3-5-16,-26 3-3 16,24-5-28-16,-24 5-27 0,21-3-37 0,-21 3-34 15,22-5-26-15,-22 5-24 16,15-4-22-16,-15 4-45 0,0 0-112 0,3-13-330 15,-3 13 124-15</inkml:trace>
  <inkml:trace contextRef="#ctx0" brushRef="#br0" timeOffset="14429.74">14907 7640 1906 0,'0'0'31'0,"-18"-4"54"15,18 4 14 1,0 0 33-16,0 0 23 0,-17-7 18 0,17 7 14 0,0 0 3 16,0 0-22-16,0 0-21 15,0 0-14-15,0 0-17 0,0 0-14 0,0 0-24 0,39-15-35 16,-39 15-43-16,30-7-46 15,-13 3-73-15,0 0-86 0,-1 0-104 0,1-1-618 16,1 0-334-16</inkml:trace>
  <inkml:trace contextRef="#ctx0" brushRef="#br0" timeOffset="20969.8">15495 7489 1174 0,'0'0'24'0,"0"0"20"16,0 0 8-16,0 0-9 15,0 0 26-15,0 0 13 0,0 0 7 0,0 0 18 16,0 0 14-16,0 0 16 0,-29-22 9 0,29 22 6 0,0 0 2 16,0 0 0-16,0 0-10 15,0-23-13-15,0 23-15 0,0 0-8 0,8-20-13 16,-8 20-15-16,9-15-3 16,-9 15-6-16,10-16-10 0,-2 8-8 0,-8 8-7 0,20-18-9 15,-10 8-8-15,1 5-3 16,2-2-6-16,-1-1 0 0,1 3-9 0,2 0 2 15,-2 1-1-15,-1 1-4 0,-1 1-1 0,-11 2 0 0,21 0 3 16,-21 0-4-16,15 4 7 16,-15-4 13-16,10 11 10 0,-10-11 11 0,5 15 9 15,-5-15 7-15,-2 22 5 16,2-22 6-16,-11 27 1 0,5-9 4 0,-3 2 6 0,-1-1 0 16,2-3-7-16,-4 3-2 15,1 2-5-15,2 0-7 0,-4 1-6 0,4-2-2 16,-1 2-11-16,-1-2 2 0,5 0-9 0,-1-4-5 0,1 2-13 15,0-3-13 1,3-2-15-16,1 1-33 0,-2-6-43 0,4-8-59 0,0 19-79 16,0-19-76-16,0 16-167 15,0-16-117-15,0 13-378 0,0-13-395 0</inkml:trace>
  <inkml:trace contextRef="#ctx0" brushRef="#br0" timeOffset="21149.66">15682 7964 3073 0,'6'3'136'0,"-6"-3"33"0,0 0-11 0,13 12-9 15,-13-12 7-15,0 0-15 16,0 0 12-16,12 10-16 0,-12-10-14 0,0 0-22 16,0 0-40-16,8 7-52 15,-8-7-61-15,0 0-92 0,0 0-120 0,0 0-268 0,0 0-63 16,0 0-310-16,0 0-291 0</inkml:trace>
  <inkml:trace contextRef="#ctx0" brushRef="#br0" timeOffset="48369.69">6502 5133 407 0,'0'0'205'0,"18"-5"-48"0,-18 5-35 0,0 0-16 16,0 0-17-16,0 0-8 0,0 0-6 15,0 0-11-15,14-5 7 0,-14 5 6 0,0 0-8 16,0 0 0-16,0 0 8 0,0 0 2 0,0 0-12 16,0 0-5-16,0 0-4 15,0 0-8-15,0 0-10 0,0 0-4 0,0 0 6 16,0 0-9-16,0 0 9 0,0 0-6 16,0 0 0-16,0 0 4 0,-2 28-3 0,2-28 3 15,0 0-10-15,-4 27 11 16,4-27-16-16,-4 23-3 0,4-23 2 0,-2 28 0 0,0-11-13 15,2 0 5-15,0-17-4 0,0 36 6 0,0-20-8 16,2 3 11-16,0 0-6 16,0 1-2-16,2-2 1 0,2 1-6 0,-2-1 4 0,5 3 7 15,-3-2-7-15,5-1 0 16,-3 0 11-16,3-1-10 0,-1 0-8 16,2 0 9-16,-2 1-8 0,2-3 7 15,1-1 1-15,2 4-8 0,-2-4-1 0,-3-1-3 0,2 3 1 16,2-4 0-16,-4 2-1 15,0-1 5-15,1-2-4 0,0 3-2 0,-3-3 1 16,3 1 1-16,-3-1-1 0,1 1 1 0,-3-1-4 16,1 0 9-16,-1 0-10 15,-6-11 2-15,8 23-5 0,-4-13 7 0,-4-10-1 0,6 21 1 16,-6-21 0-16,3 22-3 16,-3-22 1-16,0 18 3 0,0-18-2 0,-3 19 2 15,3-19 0-15,-4 18-3 16,4-18-3-16,-6 17 3 0,6-17-3 0,-6 13-7 0,6-13-1 15,0 0-11-15,-8 15 3 0,8-15 5 0,0 0-14 16,0 0 2-16,0 0 8 16,-9 7 15-16,9-7 5 0,0 0 13 0,0 0-10 0,0 0 7 15,0 0 0-15,0 0-4 16,0 0-2-16,0 0 6 0,0 0-9 16,0 0 4-16,0 0 2 0,0 0-2 15,21-38 0-15,-21 38-1 0,0 0 0 0,10-9-2 0,-10 9 2 16,0 0 7-16,0 0-6 15,14-10 3-15,-14 10 0 0,0 0 7 0,0 0 6 16,0 0-3-16,10-9 0 0,-10 9 3 0,0 0-4 16,0 0 4-16,0 0 4 0,0 0-8 15,0 0 2-15,11-8 6 0,-11 8-4 16,0 0 4-16,0 0 8 0,0 0 4 16,0 0 6-16,0 0 5 0,0 0 1 0,0 0 5 15,0 0 4-15,0 0 0 0,0 0-3 16,0 0-2-16,0 0-9 0,0 0-4 0,0 0-5 15,0 0 0-15,0 0-5 0,0 0-3 0,0 0-5 16,0 0-3-16,0 0-1 16,0 0 0-16,0 0-5 0,0 0 1 0,0 0-5 0,0 0-3 15,0 0 3-15,0 0-5 16,0 0 3-16,0 0-3 0,0 0-1 0,0 0 0 16,0 0-2-16,0 0 2 15,0 0-5-15,0 0 0 0,0 0 3 0,0 0-2 0,0 0 1 16,0 0-1-16,0 0-3 15,0 0 6-15,0 0-1 0,0 0-3 16,0 0-17-16,0 0-27 0,0 0-26 0,0 0-25 0,0 0-16 0,0 0-11 16,0 0-1-16,0 0 16 15,0 0 3-15,-30 32 3 0,30-32 22 0,-15 8 12 16,15-8 3-16,-16 4 13 16,16-4 18-16,0 0 36 0,-24 2 22 0,24-2 12 0,0 0 14 15,-23-4 8-15,23 4 2 16,0 0 11-16,-24-7 3 0,24 7 11 0,-12-8 5 15,12 8 0-15,0 0-1 0,-13-10-4 0,13 10-6 16,0 0-3-16,0 0-8 0,-11-13-6 16,11 13-4-16,0 0-7 0,0 0-3 0,0 0-3 15,0 0-8-15,-2-15-6 16,2 15-6-16,0 0 4 0,0 0-6 0,0 0-1 16,0 0-1-16,0 0-2 0,0 0-4 15,0 0-1-15,0 0-1 0,0 0 0 0,38 28-2 16,-32-20 2-16,-6-8-3 15,14 17-3-15,-8-7 1 0,-6-10-1 0,10 17 1 16,-10-17-2-16,9 13-2 0,-9-13 2 0,8 14-1 0,-8-14 1 16,9 9 1-16,-9-9-2 15,6 9 2-15,-6-9 3 0,0 0 5 16,0 0 5-16,11 12 13 0,-11-12-3 16,0 0 4-16,0 0-7 0,0 0-2 0,0 0-2 0,0 0-4 15,20-27-4-15,-12 15-4 16,-4-1 4-16,2 1-4 0,0-2-2 0,0 1 0 15,-6 13-4-15,11-27 0 0,-5 14 3 0,1 2-4 0,-7 11 0 16,11-17-3-16,-7 6-3 16,-4 11-5-16,8-14-12 0,-8 14-17 0,0 0-28 15,10-14-29-15,-10 14-46 16,0 0-56-16,14-2-58 0,-14 2-84 0,0 0-182 0,0 0-77 16,0 0-246-16,0 0-179 15</inkml:trace>
  <inkml:trace contextRef="#ctx0" brushRef="#br0" timeOffset="48749.78">6767 6228 2478 0,'0'0'-38'15,"10"11"23"-15,-10-11 4 0,0 0 8 0,0 0 3 0,7 11 9 16,-7-11 18-16,0 0 17 16,0 0 9-16,11 18 5 0,-11-18 11 0,6 15 5 15,-6-15 13-15,6 16 19 16,-6-16 3-16,6 16 1 0,-2-6-9 0,-4-10-7 0,7 17-12 16,-7-17-8-16,9 15-10 15,-9-15-1-15,6 16-10 0,-6-16-6 0,4 13-4 16,-4-13-5-16,6 13-2 15,-6-13-5-15,0 0 2 0,0 0-6 0,7 15-6 0,-7-15 0 16,0 0-1-16,0 0 0 0,6 14-3 0,-6-14-2 16,0 0 1-16,0 0-6 15,0 0 0-15,4 13 0 0,-4-13-5 0,0 0-31 16,0 0-38-16,0 0-49 0,0 0-62 16,5 8-50-16,-5-8-79 0,0 0-658 0,0 0-399 15</inkml:trace>
  <inkml:trace contextRef="#ctx0" brushRef="#br0" timeOffset="49239.73">6599 6632 2898 0,'0'0'-47'16,"0"0"35"-16,0 0 2 15,0 0 21-15,0 0 10 0,0 0 17 0,0 0 22 16,0 0 4-16,0 0-4 0,-8-27-4 15,8 27-5-15,0 0-7 0,0 0-2 0,0 0-8 16,28-18-3-16,-28 18-1 0,12-7-5 0,-12 7-7 16,15-10-30-16,-15 10-26 15,13-7-39-15,-13 7-28 0,0 0-34 0,17-7-30 16,-17 7-19-16,0 0-55 0,10-8-516 16,-10 8-47-16</inkml:trace>
  <inkml:trace contextRef="#ctx0" brushRef="#br0" timeOffset="49419.92">6566 6535 2353 0,'-17'-4'75'0,"17"4"32"15,0 0-3-15,0 0 6 0,0 0 12 16,0 0-1-16,0 0-1 0,-9-12-4 0,9 12-5 16,0 0-15-16,0 0-10 15,30-17-10-15,-30 17-6 0,25-9-17 0,-11 3-19 16,0 0-40-16,-14 6-60 0,23-9-76 15,-10 1-70-15,-13 8-184 0,17-10-495 0,-17 10-272 16</inkml:trace>
  <inkml:trace contextRef="#ctx0" brushRef="#br0" timeOffset="61729.71">18793 5988 936 0,'4'-19'114'15,"-4"19"-146"-15,0 0 41 0,0 0 5 0,4-22 11 16,-4 22 9-16,0 0 5 15,0-16 3-15,0 16 7 0,0 0 22 0,0 0 10 0,3-21 3 16,-3 21 34-16,0 0-8 0,0 0-4 0,0-19-5 16,0 19-9-16,0 0-6 15,0 0-1-15,0-20 10 0,0 20-3 0,0 0-2 0,0 0 2 16,0 0-5-16,-5-18-9 16,5 18-4-16,0 0-6 0,-8-14-9 0,8 14-6 15,0 0-6-15,-18-11-6 16,18 11-1-16,-20-7-5 0,20 7-2 0,-21-5-2 0,21 5 1 15,-24-3 0-15,24 3 5 0,-20-3 8 0,20 3 5 16,-24 0 5-16,24 0 2 16,0 0-2-16,-29 4-5 0,29-4-1 15,-17 4-4-15,17-4 0 0,-19 10 5 0,11-3 8 16,8-7 1-16,-24 18-2 0,14-7 0 0,-1 2-1 16,0 2-4-16,-2 3 1 15,1 1-6-15,-1-1-2 0,0 4-8 0,1 1-2 16,-1-1-2-16,2 1-1 0,1 3-6 15,-1-2-1-15,3-1-2 0,2 2-19 0,1-3-1 16,1 1-1-16,-1-2 3 0,5 0-5 0,3 0 3 16,-3-1 1-16,6 2-3 15,1-1 2-15,1 0 0 0,3 0-1 0,3-2-1 0,4 1 1 16,2 2 1-16,2-3-1 16,1 0-2-16,-2-6 7 0,2 2-9 15,-1-3-8-15,1 0-1 0,-2-3-2 0,0-2-4 16,-1-1 0-16,-4 0-3 0,1-2 2 15,0-3 2-15,-17-1-1 0,23-1 3 0,-23 1 0 0,20-8 3 16,-20 8 0-16,10-17-2 16,-10 17 5-16,2-23 1 0,-2 23 0 0,-6-24 3 0,6 24 3 15,-15-27 2-15,6 12-2 16,-1 4 6-16,-1-3 3 0,3 2 8 0,-3 1 10 16,11 11 3-16,-17-19 4 15,9 11 10-15,8 8 0 0,-10-15-1 0,10 15-3 0,-10-9 0 16,10 9-2-16,0 0 3 15,0 0 1-15,0 0-2 0,0 0-10 0,36-12 1 16,-18 12-1-16,3 2-4 0,2-2-19 0,0 3-32 0,1 0-47 16,-1-3-65-16,3 1-79 15,-4-1-53-15,-2 3-129 0,1-3-158 0,-6 0-407 16,-15 0-403-16</inkml:trace>
  <inkml:trace contextRef="#ctx0" brushRef="#br0" timeOffset="62199.88">18248 5792 2849 0,'0'0'-40'0,"0"0"57"0,6-27 18 16,-6 27 3-16,0 0 2 16,0 0 6-16,0 0 3 0,0 0 10 15,6-14 1-15,-6 14 9 0,0 0 1 16,0 0 10-16,0 0 3 0,0 0 8 15,0 0 3-15,6 48 1 0,-6-31 0 0,0-17 0 0,-4 38-7 0,4-15-7 16,-2 4-7-16,0 1-5 16,0 5-8-16,0-1-4 0,0 5-22 0,0 3-1 15,2-3-3-15,-2 3-3 0,-1 1-1 16,6-1-2-16,-1 2-3 0,0-2-3 0,0 0 3 16,-2-1-5-16,6 2-1 15,-4-1-4-15,2-3-1 0,0 4 0 0,2-6 0 0,-2 2-2 16,2 0 0-16,-4-9-6 0,2 1-13 0,0-3-20 15,0-3-40-15,-2-2-54 16,0-2-58-16,2-2-65 0,-1-6-106 0,-1 4-162 16,0-6-437-16,-2-9-384 0</inkml:trace>
  <inkml:trace contextRef="#ctx0" brushRef="#br0" timeOffset="62759.89">19225 5974 2959 0,'0'0'-7'0,"0"0"17"0,0 0 7 0,-6-17 7 0,6 17 11 16,0 0 30-16,0 0 27 15,0 0 15-15,0 0 13 0,0 0-4 0,-40 23 3 16,31-11-1-16,1 2 5 0,-1 5 0 0,1 3 2 0,-1 2-6 15,1 0-11-15,2 0-26 16,2 3-8-16,-1 0-6 0,3-1-5 0,-1 3-5 16,3-3-3-16,3 2-4 15,2-4-9-15,1 1-3 0,2 0-5 0,0-4-19 0,3 1-32 16,0-7-39-16,-3-4-51 16,3 2-67-16,1-4-56 0,0-2-55 0,-4-2-124 15,2-4-121-15,-10-1-418 16,19 0-372-16</inkml:trace>
  <inkml:trace contextRef="#ctx0" brushRef="#br0" timeOffset="63009.69">19352 6304 3160 0,'11'-21'143'0,"-11"21"6"0,6-13-12 0,-6 13-10 16,6-14-14-16,-6 14-11 0,0 0-10 0,9-9 2 16,-9 9 1-16,0 0-5 15,0 0-3-15,0 0-8 0,0 0-6 0,0 0-6 0,17 36 5 16,-15-24-18-16,0 3-3 15,0 0-8-15,-2-15 0 0,2 34-9 0,-2-15 1 16,-2-2-5-16,0 1-2 0,0-2-5 0,-2 0 2 0,0-1-1 16,4-15-1-16,-9 29-4 15,0-18-1-15,3 0-6 0,0 1-16 0,0-4-25 16,-3-2-36-16,9-6-55 16,0 0-64-16,-19 8-63 0,19-8-78 15,-15-4-175-15,15 4-76 0,-12-12-358 0,12 12-346 16</inkml:trace>
  <inkml:trace contextRef="#ctx0" brushRef="#br0" timeOffset="63239.82">19417 5950 2869 0,'12'-10'25'0,"-12"10"49"0,8-6 13 0,-8 6 5 0,6-5 7 16,-6 5 0-16,0 0 4 0,0 0 3 0,11-8-11 16,-11 8-12-16,0 0-6 15,0 0-17-15,6-8-27 0,-6 8-57 0,0 0-71 16,0 0-91-16,0 0-138 0,0 0-656 16,0 0-435-16</inkml:trace>
  <inkml:trace contextRef="#ctx0" brushRef="#br0" timeOffset="63840.08">19645 6263 3030 0,'16'14'-67'0,"-7"-6"20"0,-9-8 6 0,12 15 34 16,-3-7 20-16,-9-8 20 15,13 13 15-15,-7-5 9 0,-6-8 7 0,8 9 3 0,-8-9 9 16,9 10 1-16,-9-10 10 15,0 0 2-15,11 9 10 0,-11-9-7 0,0 0-8 16,0 0-13-16,14 4-4 0,-14-4-9 0,0 0-5 16,0 0-8-16,0 0-1 0,0 0-7 15,26-4-5-15,-26 4-5 0,0 0 1 0,0 0-6 16,23-3-1-16,-23 3-3 16,0 0 1-16,22-4-3 0,-22 4-1 0,0 0 1 0,18-4 1 15,-18 4 3-15,0 0 2 16,15-9 2-16,-15 9 0 0,9-8 0 15,-9 8 2-15,8-11 0 0,-8 11 0 0,4-16-4 0,-4 16 0 0,2-17-1 16,-2 17 10-16,3-17 7 16,-3 17 6-16,0-19-2 0,0 19-1 0,0 0-4 15,0-25-6-15,0 25-4 16,0 0 4-16,-3-21 3 0,3 21-6 0,0 0-5 0,0 0-3 16,0-21-6-16,0 21-1 15,0 0-2-15,0 0 2 0,0 0-1 0,0 0 0 16,0 0-4-16,0 0-3 15,0 0-1-15,0 0 4 0,0 0 0 0,0 0-1 0,33 36-3 16,-33-36 6-16,10 17-7 0,-4-9-3 0,-6-8 3 16,12 17 3-16,-5-9-4 15,-7-8 0-15,15 15 1 0,-7-9 1 0,-8-6-2 0,15 10 4 16,-15-10 7-16,15 3 4 16,-15-3 5-16,0 0 6 0,23 0 7 0,-23 0-3 15,0 0 6-15,22-15 0 16,-22 15 2-16,12-13-1 0,-6 6 1 0,-6 7-3 15,11-14-13-15,-11 14 0 0,8-18-23 0,-3 14-37 0,-5 4-46 16,2-17-62-16,-2 17-92 16,0-15-84-16,0 15-202 0,-4-15-91 0,4 15 46 15,0 0-372-15,0 0-356 0</inkml:trace>
  <inkml:trace contextRef="#ctx0" brushRef="#br0" timeOffset="64089.85">20267 6108 2924 0,'0'0'47'0,"15"5"33"16,-15-5-2-16,14 12 10 16,-14-12 5-16,13 13 5 0,-4 0 3 0,-5 1 8 0,2 1-6 15,-4 0-6-15,2 3-13 16,-2 0-4-16,-2 0-8 0,0 0-1 0,-2 0-8 15,0 1-6-15,-2 0-7 0,-2 0-9 0,0-2-24 0,-1 1-33 16,0-3-39-16,-1-1-47 16,2-2-47-16,0-1-47 0,1-1-55 0,-1-2-101 15,6-8-618-15,-6 16-414 16</inkml:trace>
  <inkml:trace contextRef="#ctx0" brushRef="#br0" timeOffset="64569.6">20556 5740 2965 0,'5'-17'-17'0,"-5"17"37"0,0 0 18 0,7-16 11 15,-7 16 14-15,0 0 3 16,0 0 10-16,0 0 11 0,0 0 17 0,0 0 9 0,0 0-4 16,0 0-7-16,0 0-2 15,0 0 2-15,0 0-9 0,0 0-6 0,0 0-1 16,-9 63-9-16,6-44-10 15,1 2-6-15,2 0-7 0,0 2-3 0,0 5 11 0,-2-2-4 16,2 3-2-16,0 1-6 0,0 0-5 0,2 1-3 16,-2 1-1-16,2 0 1 15,1 1-5-15,-1-2 6 0,0 1-7 0,0-2-8 0,1 1 2 16,-1-1 2-16,0-1-9 16,-2-2-1-16,2 1-4 0,-2-5 0 0,0-3 2 15,0 3-5-15,-2-3-7 16,2-1-5-16,0-1-9 0,0-2-23 0,0-3-42 15,0-1-57-15,0-12-69 0,2 19-78 0,-2-19-152 0,0 11-165 16,0-11-3-16,0 0-306 16,0 0-282-16</inkml:trace>
  <inkml:trace contextRef="#ctx0" brushRef="#br0" timeOffset="65179.79">20932 6161 2657 0,'0'0'-83'0,"0"0"18"16,0 0 5-16,0 0 22 0,0 0 23 0,0 0 9 16,0 0 36-16,0 0 11 0,0 0 18 15,0 0 18-15,0 0 18 0,0 0 10 0,0 0 10 16,0 0 17-16,12-17 6 15,-12 17-6-15,6-17 0 0,-6 17-6 0,6-25-7 16,1 12-6-16,-2-2-2 0,-5 15-7 0,10-25-8 0,-8 15-6 16,-2 10-10-16,11-19-7 15,-11 19-10-15,8-18-5 0,-8 18-8 0,11-9-4 16,-11 9-7-16,0 0-5 0,17-1-3 16,-17 1-3-16,0 0-3 0,28 13-1 0,-18-5-3 15,2 0-3-15,-1 3-3 16,4 0-1-16,-2-1 2 0,3 4-4 0,-2-6 1 15,0 2-4-15,-2-3 0 0,2 3-7 0,-2-2 2 0,1-5 5 16,-13-3-2-16,21 8-3 16,-21-8 3-16,21 2-1 0,-21-2 3 0,20-4-2 15,-20 4 9-15,16-13 2 0,-7 3 3 16,-1 1-1-16,0-4-1 0,-1-1-1 0,-7 14-4 16,15-25-2-16,-11 11-8 15,2 4 3-15,0-2-7 0,-6 12-17 0,10-17-31 16,-6 8-42-16,-4 9-63 0,6-12-64 0,-6 12-72 0,4-10-156 15,-4 10-125-15,0 0-406 16,0 0-428-16</inkml:trace>
  <inkml:trace contextRef="#ctx0" brushRef="#br0" timeOffset="65559.61">21033 6377 2861 0,'0'0'-126'0,"0"0"24"16,0 0 22-16,0 0 14 15,0 0 37-15,0 0 0 0,40-18 37 0,-40 18 28 16,30-8 30-16,-13 7 25 16,1-3 22-16,4-2 22 0,-1 3 11 0,5 1 6 0,-1-2-3 15,2 2-12-15,1-2-19 16,-1 0-9-16,-3 2-21 0,0 1-37 0,-4-3-36 15,4 1-57-15,-5 2-73 0,-1 1-59 0,0-4-84 0,-6 4-166 16,1-2-440-16,-13 2-224 16</inkml:trace>
  <inkml:trace contextRef="#ctx0" brushRef="#br0" timeOffset="66289.78">22231 5621 2551 0,'0'0'-49'15,"0"0"37"-15,6-16 27 0,-6 16 12 0,0 0 13 16,5-13 5-16,-5 13 5 16,0 0-2-16,0 0 1 0,6-14-4 0,-6 14 2 0,0 0 13 15,0 0 21 1,0 0 11-16,0 0 14 0,0 0 15 0,0 0 6 0,0 0-4 16,0 0 0-16,0 0-7 15,0 0-5-15,0 0-9 0,-2 50-10 0,2-50-9 0,-4 32-7 16,4-15-4-16,-3 2-7 0,3 0-3 0,-2 0 3 15,2 2-5-15,-2 2-3 16,2 1 1-16,-2 3-6 0,2 0-6 0,0 2 4 0,-2-3-3 16,2 1-7-16,2 2-3 15,-2-7-3-15,0 3-22 0,0-4-3 0,2 0 6 16,-2 0-9-16,2-2-4 16,-2-2-11-16,2 1-22 0,-2-5-27 0,0 0-38 0,0-13-48 15,3 21-50-15,-3-11-46 16,0-10-92-16,2 11-121 0,-2-11-80 0,0 0-369 15,0 0-286-15</inkml:trace>
  <inkml:trace contextRef="#ctx0" brushRef="#br0" timeOffset="66630.56">22411 5839 2829 0,'0'0'30'16,"7"-15"5"-16,-7 15-5 15,0 0-5-15,0 0 2 0,0 0 13 0,0 0 9 16,0 0 5-16,0 0 0 15,0 0 1-15,0 0 7 0,0 0 12 0,0 0 13 0,0 0 7 16,-42 5 2-16,42-5-5 0,-20 10-3 0,20-10-1 16,-17 11-5-16,17-11-5 15,-15 13 0-15,15-13 0 0,-13 11 5 0,13-11-2 16,-12 11 3-16,12-11 0 0,-6 15-5 16,6-15 7-16,-4 13-1 0,4-13 8 0,0 0-35 15,0 27-1-15,0-27 3 16,6 17-8-16,-6-17-4 0,12 21 11 15,-3-11 11-15,-1 1 3 0,5 1-9 0,2-2-3 0,1 3-9 0,4-2-8 16,1 1-5-16,2 1 0 16,-2-1-14-16,3-2-20 0,-1 0-26 0,-2-1-33 0,0 1-31 15,-1 0-42 1,-6-3-48-16,1 1-60 0,0 0-44 0,-7-3-83 0,3 3-156 16,-7-2-82-16,-4-6-363 15,4 13-405-15</inkml:trace>
  <inkml:trace contextRef="#ctx0" brushRef="#br0" timeOffset="67560">22195 6348 2809 0,'0'0'-120'0,"0"0"25"0,0 0 10 16,0 0 4-16,0 0 9 0,0 0 6 0,0 0 7 15,0 0 6-15,0 0 3 16,0 0 6-16,0 0 15 0,0 0 12 0,0 0 2 0,0 0 17 15,0 0 6-15,0 0 8 0,0 0 11 0,0 0 4 16,0 0 13-16,0 0-4 16,0 0 3-16,0 0 1 0,0 0 5 0,0 0 1 15,0 0 1-15,0 0-1 0,0 0 13 16,0 0-8-16,0 0 7 0,0 0-10 0,0 0-1 16,0 0-6-16,0 0-6 15,0 0 0-15,0 0-7 0,60 8-3 0,-42-8-1 16,4 1-2-16,5 1-1 0,3 0 2 15,0 0 5-15,-1 0 4 0,5-2 11 0,-2 2 3 16,4 0-3-16,-3-1 7 0,3 2 5 16,0-3 8-16,1 1 3 0,-1 2 4 0,-3-3-2 15,3 0 0-15,-2 0 1 0,-2 1 1 0,2-1-3 16,-5 0 3-16,1 0 2 16,0 0 4-16,-5 0-8 0,-3 2-4 0,-2 1-10 15,2-3 1-15,-5 0-12 0,-17 0-9 16,27 1-21-16,-12 1-25 0,-15-2-33 0,21 0-58 15,-21 0-73-15,19 1-59 0,-19-1-98 0,11 4-181 16,-11-4-438-16,0 0-374 16</inkml:trace>
  <inkml:trace contextRef="#ctx0" brushRef="#br0" timeOffset="68370">21952 5695 2748 0,'0'0'-87'16,"4"-18"34"-16,-4 18 2 0,0 0 3 0,0 0 9 16,0 0 6-16,8-11-2 0,-8 11 30 15,0 0 2-15,0 0 20 0,0 0 12 0,0 0 4 16,0 0 14-16,-14 57 13 0,12-38-4 0,-2 4 3 15,-1 1-1-15,3 3-8 16,-2 2-4-16,1 3 1 0,3 1 8 0,0 1-9 0,0 4 2 16,3 4-4-16,-1 1-3 15,0-2 5-15,2-2 8 0,-1 3-1 0,-1 1 1 16,2-1 0-16,0 2-1 16,-2-3-4-16,0 3-1 0,0 0-10 0,0-1 2 0,-2 4-6 15,0-4-3-15,2 1-4 16,0-1 2-16,0 0 3 0,-2-2 7 0,2 1 5 15,-2 0 10-15,2-5 3 0,1 1 2 0,0-5-3 0,-1-3-5 16,0 0-3-16,0-1-4 16,0-2-4-16,2-3-6 0,-2-2-3 0,0-4-13 15,2 0-29-15,-2-3-35 16,0 0-42-16,-2-15-50 0,5 25-49 0,-3-15-67 0,-2-10-113 16,4 19-608-16,0-10-428 15</inkml:trace>
  <inkml:trace contextRef="#ctx0" brushRef="#br0" timeOffset="68789.8">22356 6914 2912 0,'0'0'-106'0,"10"-13"36"0,-10 13 27 15,0 0 45-15,10-14 35 16,-10 14 18-16,0 0 14 0,8-12 26 0,-8 12 20 0,0 0 6 16,0 0 1-16,0 0-7 15,0 0-2-15,0 0-9 0,0 0 0 0,10 35-8 16,-10-35-4-16,0 27-12 0,0-10-3 0,0-1-9 0,2 4 1 15,0 0-3-15,-2-2 2 16,2 1-7-16,-2 2 0 0,0-2-9 0,0 0 3 16,-2 0 1-16,0-2 3 15,2-17-21-15,-8 32 4 0,2-18-3 0,0 0 0 0,-6-5-11 16,2 1-10-16,10-10-21 16,-23 11-18-16,12-9-35 0,11-2-32 0,-25-2-50 15,25 2-59-15,-22-11-42 16,10-1-76-16,1-1-181 0,3-6-92 0,-1-4-261 0,3-4-192 15</inkml:trace>
  <inkml:trace contextRef="#ctx0" brushRef="#br0" timeOffset="68959.62">22362 6617 2826 0,'0'0'140'0,"11"-8"-1"0,-11 8-20 16,0 0-6-16,15-6-3 0,-15 6 0 15,0 0-8-15,0 0-6 0,0 0-15 0,12-10-13 16,-12 10-18-16,0 0-29 0,0 0-41 16,0 0-57-16,0 0-79 0,0 0-99 0,0 0-236 15,0 0-412-15,0 0-292 0</inkml:trace>
  <inkml:trace contextRef="#ctx0" brushRef="#br0" timeOffset="69490.07">22560 6832 2674 0,'0'0'-72'15,"0"0"42"-15,0 0 12 0,0 0-3 0,24 3 2 16,-24-3 14-16,0 0 35 15,0 0 30-15,12 10 9 0,-12-10 11 0,0 0 11 0,4 15-1 16,-4-15 2-16,2 15 2 0,0-7 2 0,-2-8-10 16,2 18-13-16,2-10-1 15,-4-8-9-15,6 18-5 0,-2-10-8 0,-4-8-4 16,7 15 2-16,-1-9-5 0,-6-6 1 16,9 9-2-16,-9-9-5 0,11 4 4 0,-11-4-9 15,0 0-1-15,0 0-5 16,20-12-4-16,-20 12-1 0,10-13-3 0,-8 4 3 15,2-1 7-15,-4 10 6 0,0 0 12 0,8-24 4 0,-8 24 2 16,4-14-8-16,-4 14-3 16,0 0-8-16,0 0-3 0,6-15-1 0,-6 15-3 15,0 0 3-15,0 0-7 0,0 0-2 16,0 0 0-16,0 0-4 0,0 0-3 0,0 0-4 16,24 27-1-16,-24-27-2 15,12 10-2-15,-12-10 1 0,15 7 7 0,-15-7-5 16,15 6 3-16,-15-6 7 0,0 0 5 0,21 0 4 0,-21 0 0 15,0 0 2-15,20-13 1 16,-20 13-4-16,12-18-2 0,-6 5-4 16,1-1-9-16,-3 1-19 0,2-3-23 0,-2 3-30 15,-2 0-40-15,-2 13-56 0,7-23-60 0,-5 14-71 16,-2-3-161-16,0 12-110 16,0 0-357-16,0-19-312 0</inkml:trace>
  <inkml:trace contextRef="#ctx0" brushRef="#br0" timeOffset="70199.74">23408 5699 2713 0,'0'0'-42'0,"0"0"38"15,0 0 5-15,0 0 13 0,0 0 2 0,0 0 16 0,0 0 9 16,0 0 13-16,0 0 0 0,0 0 2 16,0 0-5-16,0 0 13 0,0 0 4 15,0 0 8-15,0 0 2 0,0 0-2 0,-8 47-2 16,8-47-5-16,0 30-6 0,2-13-7 16,-2 3-2-16,2 1-6 0,0-1-3 0,0 9-5 15,2-1-4-15,-2 1 1 16,0 1 0-16,2 2 16 0,1 5-4 0,-1 1-6 15,-1 3 2-15,1-2-1 0,0-1 2 0,0 2 2 0,2 2 2 16,-3-1-1-16,1-3 0 16,2 5 1-16,-2-7-2 0,0 4-5 0,3-1 1 15,-3-1-5-15,3-3 7 16,-3 2 0-16,-2-5-3 0,4-2 12 0,-4-1-10 0,2 0 12 16,-2-3-14-16,2 1-3 15,-1-5-8-15,0-2 4 0,-1 0-8 16,-2-4-4-16,2 0-3 0,-2-16-4 15,4 25-10-15,-2-14-24 0,-2-11-34 0,2 17-44 0,-2-17-65 16,2 13-69-16,-2-13-82 0,0 0-138 0,0 0-144 16,0 0-379-16,0 0-420 15</inkml:trace>
  <inkml:trace contextRef="#ctx0" brushRef="#br0" timeOffset="70589.91">23878 6459 2853 0,'0'0'-41'0,"0"0"43"16,0 0 23-16,0 0 17 0,0 0 21 15,0 0 28-15,0 0 22 0,0 0 12 0,0 0 0 16,0 0-7-16,0 0-11 16,0 0-10-16,0 0-12 0,0 0-10 0,0 0-1 0,17-10-15 15,-17 10-8-15,0 0-5 16,26 2-7-16,-26-2-9 0,20 0-14 15,-20 0-9-15,24-2-14 0,-24 2-15 0,25 0-23 0,-25 0-30 0,24-4-39 16,-24 4-29-16,20-2-44 16,-9 0-20-16,-11 2-51 0,13-7-122 0,-13 7-468 15,6-10-190-15</inkml:trace>
  <inkml:trace contextRef="#ctx0" brushRef="#br0" timeOffset="70759.86">23946 6342 2639 0,'-19'-4'44'0,"19"4"24"0,0 0 1 16,0 0 20-16,0 0 26 0,0 0 16 0,0 0 13 16,0 0-13-16,0 0-14 15,0 0-12-15,0 0-14 0,0 0-11 0,29-19-11 0,-16 18-26 16,0-2-40-16,3 2-53 16,-16 1-62-16,34-6-62 0,-14 4-42 0,-3-2-109 15,1 1-600-15,2 0-333 16</inkml:trace>
  <inkml:trace contextRef="#ctx0" brushRef="#br0" timeOffset="71169.67">24915 5702 2689 0,'8'-11'-78'0,"-8"11"47"16,0 0 31-16,0 0 6 16,0 0 23-16,12-12 32 0,-12 12 34 0,0 0 26 15,0 0 11-15,0 0-1 16,0 0 8-16,0 0-1 0,0 0 1 0,0 0-3 0,8 39-3 15,-8-39-6-15,0 24-8 0,2-11-7 0,-2 5-8 16,0-18 13-16,0 37-12 16,2-16 0-16,0 2-23 0,0 2-5 0,2 2-6 0,-1-2-13 15,1 1-2-15,-2-1-9 16,2 2-5-16,2-2-23 0,-3-3-1 0,1 1-5 16,0-3 0-16,-2-1-9 15,2-2-21-15,2-1-36 0,-3-2-40 0,-3-14-51 16,4 23-56-16,-2-14-53 0,-2-9-82 15,4 12-174-15,-4-12-75 0,0 0-310 0,0 0-275 16</inkml:trace>
  <inkml:trace contextRef="#ctx0" brushRef="#br0" timeOffset="71499.86">25173 5929 2755 0,'6'-14'-7'0,"-6"14"17"15,0 0 7-15,0 0 21 0,0 0 31 16,0 0 21-16,0 0 9 0,0 0-1 0,-18-19-10 15,18 19-5-15,0 0-8 0,0 0 6 0,-32 10 4 16,32-10 2-16,-19 9-7 16,19-9 0-16,-21 12-5 0,10-5-1 0,11-7-3 0,-18 12 1 15,8-7-7-15,10-5-1 16,-13 14-1-16,4-6 1 0,9-8-6 0,-14 11-2 16,14-11 6-16,-12 13 7 15,12-13-7-15,-8 14-2 0,8-14-2 0,-7 10-1 0,7-10 3 16,0 0-7-16,0 20-4 15,0-20-9-15,13 13-1 0,-13-13-5 0,24 14-8 16,-9-7 2-16,1 0-9 0,6 0-17 0,1 0 0 16,2 1-2-16,2-1-6 0,-3 3-16 15,1-2-10-15,2 0-26 0,0-3-36 0,-5 0-39 16,-1 2-67-16,-2-2-46 16,0-1-74-16,-6 2-144 0,1-5-119 0,-3 3-340 0,-11-4-328 15</inkml:trace>
  <inkml:trace contextRef="#ctx0" brushRef="#br0" timeOffset="71889.99">24893 6515 2868 0,'0'0'3'0,"0"0"17"0,0 0 3 15,50-7 7-15,-50 7 12 16,0 0 12-16,23-2 4 0,-23 2-6 0,25 0-4 0,-25 0-7 15,35-2-4-15,-15 2-4 0,7-2 5 0,0 0 10 16,2 2 4-16,3-1 4 16,-3 1 5-16,3-3 8 0,1 3-4 15,-2 0-8-15,0-1-6 0,-1-1-13 0,-1-1-14 16,-6 2-14-16,-1-1-20 0,-2 1-28 0,-1-2-30 16,-19 3-40-16,31-2-34 15,-18 0-45-15,-13 2-70 0,16-1-171 0,-16 1-385 0,0 0-136 16</inkml:trace>
  <inkml:trace contextRef="#ctx0" brushRef="#br0" timeOffset="72449.89">25169 6801 2500 0,'0'0'77'0,"0"0"51"0,0 0 9 0,0 0 10 16,0 0 14-16,0 0 10 0,0 0-3 16,0 0-7-16,0 0-15 0,0 0-16 0,0 0-8 15,0 0 9-15,0 0 1 16,0 0-12-16,0 0-13 0,0 0-13 0,-2 23-8 16,0-8-9-16,2-15-7 0,-2 35-5 15,0-16-9-15,4 0-8 0,0 0 0 16,0-2-10-16,2 3-4 0,-2-4-9 15,6 2 2-15,-5-2-2 0,3-3-23 0,3-3-5 16,-1 2-7-16,-8-12-4 0,15 14-9 0,-15-14-3 0,18 5-2 16,-18-5-2-16,0 0-1 15,0 0 0-15,28-13 4 0,-19 4 1 0,0-3 2 16,-2-1 2-16,-7 13 8 16,12-23 6-16,-8 11 11 0,-4 12 5 0,8-17 3 0,-8 17-7 15,7-14 6-15,-7 14-3 16,0 0 5-16,12-9-5 0,-12 9-1 0,0 0 1 15,0 0-3-15,0 0-1 0,0 0 3 0,0 0-3 0,30 13 2 16,-30-13-4-16,11 10 3 16,-11-10 1-16,12 5-1 0,-12-5 5 0,0 0-2 15,17 6 1-15,-17-6 9 16,0 0-8-16,22 0-1 0,-22 0-3 0,0 0-1 0,22-14 1 16,-12 7 1-16,-10 7-3 15,17-19-2-15,-10 10 1 0,2-2-3 0,0-1 2 16,-9 12 6-16,14-19-9 0,-10 9-1 15,-4 10-14-15,7-16-24 0,-5 6-48 0,-2 10-84 16,0-15-88-16,0 15-199 0,-8-18-127 16,0 11-12-16,8 7-280 0,-24-14-249 15</inkml:trace>
  <inkml:trace contextRef="#ctx0" brushRef="#br0" timeOffset="101139.91">5501 4830 723 0,'11'-12'173'0,"-11"12"-45"16,0 0-19-16,0 0-23 15,0 0-1-15,0 0-12 0,0 0 2 0,10-9 15 16,-10 9-12-16,0 0 4 15,0 0-2-15,0 0 15 0,0 0-6 0,0 0-19 0,0 0 1 16,0 0-2-16,0 0-2 0,0 0 5 0,0 0 4 16,0 0 6-16,0 0 8 15,0 0 11-15,0 0-3 0,0 0-9 0,0 0-9 16,19 26-2-16,-19-26-11 0,0 0-10 16,2 22-6-16,-2-22-5 0,2 20-3 0,-2-20-5 15,2 22-4-15,-2-22-1 16,0 22-5-16,0-22-6 0,3 22 4 0,-1-8-6 15,-2-14 2-15,0 21-7 0,0-21-1 0,2 21-2 0,-2-21 1 16,0 15 1-16,0-15 0 16,0 0-1-16,2 19 2 0,-2-19-2 0,0 0 0 15,2 16 0-15,-2-16 3 16,0 0-1-16,0 0-1 0,0 0-1 0,9 11-3 0,-9-11-5 16,0 0 2-16,0 0 15 15,0 0-5-15,0 0 2 0,0 0-3 0,0 0-3 16,25-29-2-16,-25 29-4 0,11-15-1 0,-11 15-3 0,8-19-6 15,-4 10-2-15,-4 9-3 16,11-25 0-16,-7 12-1 0,0-1-2 0,1-1 2 16,-5 15 0-16,6-25 1 15,-4 14 3-15,-2 11-4 0,2-24 4 0,-2 24 3 0,5-20 2 16,-5 20 5-16,2-20 6 16,-2 20 5-16,2-15 1 0,-2 15-2 0,0 0 2 15,0-18-3-15,0 18-5 16,0 0-2-16,0 0 2 0,0 0-2 0,-9-18 1 0,9 18-2 15,0 0 0-15,0 0-3 0,0 0 1 0,0 0-1 16,0 0 2-16,0 0 1 16,-40 25 3-16,40-25-1 0,-8 14 0 0,8-14 0 15,-6 12-1-15,6-12 1 0,-6 14 0 16,6-14-5-16,0 0-14 0,0 0-22 0,0 0-39 16,22 17-38-16,-22-17-38 15,21 0-43-15,-21 0-65 0,0 0-181 0,38-13-398 16,-30 7-169-16</inkml:trace>
  <inkml:trace contextRef="#ctx0" brushRef="#br0" timeOffset="104369.77">14573 3666 2488 0,'0'0'-41'16,"2"-20"32"-16,-2 20 23 0,6-19 18 0,-6 19 32 16,5-19 28-16,-5 19 27 15,1-19 20-15,-1 19 14 0,4-15 9 0,-4 15 1 16,7-15 4-16,-7 15-6 0,0 0-6 0,4-20-7 0,-4 20-12 15,0 0-14-15,4-12-19 16,-4 12-12-16,0 0-12 0,0 0-10 0,0 0-1 16,0 0-7-16,0 0-9 0,0 0 2 15,0 0-6-15,0 0-2 0,6 45-4 0,-4-28-8 16,0 4 2-16,0 3-5 16,1 4-2-16,0 1 6 0,0-2-5 15,1 5 8-15,-1-3-12 0,3 7 1 0,-1-1-4 16,-3-4-11-16,2-1 11 0,-1-2-6 15,2 3-2-15,-3-3 5 0,0 1-9 0,2-3 4 0,-2 0-4 16,-2-3-6-16,3-2-10 16,-1-5-28-16,-2 2-31 0,0-3-32 0,3-4-35 0,-3-11-47 15,2 22-46-15,0-15-64 16,-2-7-47-16,0 0-130 0,0 0-137 16,0 0-306-16,0 0-301 0</inkml:trace>
  <inkml:trace contextRef="#ctx0" brushRef="#br0" timeOffset="104649.63">15012 3742 2752 0,'10'-14'-50'15,"-10"14"25"-15,0 0-12 0,0 0 9 0,0 0 5 16,0 0 21-16,0 0 26 16,-36-5 33-16,36 5 8 0,-33 9-1 0,19-5 5 0,-3 3 7 15,2 0 16-15,1-2 3 16,0 3 6-16,14-8-3 0,-25 13-8 0,15-5-5 15,0 1-5-15,10-9-6 0,-10 17-1 16,10-17-8-16,-6 21-3 0,6-7-7 0,0-14-1 16,4 26-4-16,0-10 2 0,1 0-10 0,0-1 0 15,6 5-3-15,-2-1-1 16,2-2-8-16,-2 2 0 0,4-2-6 0,1 0-5 16,-3-2-25-16,-1-1-48 0,-1-1-62 15,1-1-76-15,-3-4-91 0,3 3-178 0,-6-2-505 16,0-3-410-16</inkml:trace>
  <inkml:trace contextRef="#ctx0" brushRef="#br0" timeOffset="105149.81">15117 4096 2858 0,'0'0'-65'16,"0"0"44"-16,0 0 26 0,0 0 14 0,0 0 15 15,0 0 15-15,0 0 21 0,0 0 15 0,0 0 3 0,0 0 6 16,0 0-3-16,12 32 1 16,-12-32-3-16,0 19 1 0,0-19-4 0,2 23-2 15,-1-11-11-15,-1-12-4 16,8 23-8-16,-4-11-4 0,0 1-6 0,-4-13 4 0,11 18-1 16,-5-7 3-16,-6-11-4 15,13 12-2-15,-13-12-5 0,14 10-1 0,-14-10-10 16,16 1 0-16,-16-1-10 0,0 0-1 0,27-9-9 15,-27 9-2-15,19-17-11 0,-8 6-4 16,-1-3-11-16,3-1 3 0,-2-4-4 0,-1 0 3 16,0-2 9-16,-1 2 17 15,-2 2 3-15,-1 1 8 0,0 0 6 0,-2 2 10 0,0 1 3 16,-4 13 5-16,5-23-9 16,-5 23-2-16,2-19-5 0,-2 19 0 0,0 0-3 15,-11-22 5-15,11 22-1 16,0 0 2-16,-16-7 7 0,16 7 0 0,0 0 3 15,0 0-19-15,0 0 4 0,-32 17 10 0,32-17 5 16,-8 13 0-16,8-13-1 0,-6 18-4 16,6-18-1-16,4 20-5 0,-4-20-2 0,10 20-2 0,-2-11-2 15,0 1-5-15,6-3-11 16,0 2-10-16,3-2-24 0,3-1-31 16,0-5-44-16,0 2-60 0,0-3-74 15,2-3-57-15,-3 2-126 0,0-5-172 0,-4 0-28 0,-1 0-355 16,-14 6-411-16</inkml:trace>
  <inkml:trace contextRef="#ctx0" brushRef="#br0" timeOffset="105829.83">14939 3768 2855 0,'0'0'-94'15,"8"-13"38"-15,-8 13 18 16,0 0 29-16,0 0 22 0,0 0 27 0,0 0 21 15,0 0 30-15,9-9 11 0,-9 9 4 0,0 0-6 16,0 0-8-16,0 0 0 0,0 0-1 16,0 0-4-16,0 0-6 0,0 0-9 0,0 0 1 15,0 0 9-15,0 0 2 16,0 0 6-16,0 0-1 0,0 0-5 0,0 0-3 0,0 0-3 16,-42 33-4-1,31-25-8-15,-3 0-8 0,-1-1-4 0,-1 3-4 0,2-2-3 16,-2-3-5-16,4 1-1 15,0 2-2-15,12-8 1 0,-22 9-3 0,22-9 2 0,-14 8 1 16,14-8-2-16,-13 6 0 0,13-6-6 0,0 0-7 16,0 0 0-16,0 0-10 15,0 0 7-15,0 0 0 0,0 0-9 0,0 0-3 0,0 0 7 16,0 0-1-16,35 11 0 16,-35-11-1-16,26 9-1 0,-11-3 5 15,0 1-2-15,2 0-4 0,-1 0-1 16,6 2 0-16,-4 1-1 0,2 1-1 0,1 3-4 0,-4-1-2 15,2 0-22-15,-3 1-34 0,0-1-45 0,-2-2-82 16,0 3-92-16,-1-3-186 16,-1-1-150-16,-4 0 10 0,-1-3-343 0,-7-7-360 15</inkml:trace>
  <inkml:trace contextRef="#ctx0" brushRef="#br0" timeOffset="106129.68">15757 3911 3100 0,'0'0'87'0,"0"0"5"15,14 13 0-15,-14-13 1 0,0 0-7 16,0 0-1-16,0 0-7 0,0 0-3 16,21-1-10-16,-21 1-6 0,0 0-10 0,28-2-3 15,-28 2-5-15,22-3-7 0,-22 3-22 16,24-3-37-16,-24 3-45 0,23-4-70 0,-15 2-56 16,4-2-80-16,-12 4-92 15,12-5-547-15,-12 5-311 0</inkml:trace>
  <inkml:trace contextRef="#ctx0" brushRef="#br0" timeOffset="106250.15">15864 3856 2748 0,'-17'-6'35'0,"17"6"66"0,-13-5 21 0,13 5 12 16,0 0-9-16,-14-11-18 15,14 11-9-15,0 0-18 0,0 0-49 0,0 0-33 16,0 0-41-16,0 0-47 0,20-29-40 16,-7 25-51-16,0-4-60 0,2 0-162 15,-1 2-370-15,4-1-67 0</inkml:trace>
  <inkml:trace contextRef="#ctx0" brushRef="#br0" timeOffset="106945.92">16689 3408 2282 0,'0'0'-23'0,"0"0"23"16,0 0 15-16,0 0 22 15,-19-15 8-15,19 15 27 0,0 0 30 0,-32 4 3 16,32-4 2-16,-25 5 2 0,25-5 2 0,-21 8 0 0,10-3-5 16,11-5-9-16,-16 10-6 15,16-10-6-15,-14 14-5 0,14-14-15 0,-8 13-8 16,8-13-2-16,0 17-7 16,0-17-5-16,0 0-9 0,8 30-8 0,-1-20-3 15,-7-10-3-15,15 21-8 0,-7-10 2 16,3-1 0-16,2 2-1 0,2-1-3 0,-1-1 0 15,4 1 0-15,-2 0-2 0,1-3-1 0,-2-1 0 0,-2 1-1 16,-1 0 3-16,2-3-1 16,-14-5-1-16,18 10 3 0,-18-10 1 0,15 10-2 15,-15-10-1-15,13 7-2 16,-13-7 3-16,0 0-4 0,12 8 2 0,-12-8-2 0,11 5-4 16,-11-5 0-16,0 0 3 15,0 0-2-15,0 0-5 0,14 9-7 0,-14-9-8 16,0 0-19-16,0 0-24 0,0 0-27 0,0 0-29 15,0 0-33-15,0 0-20 0,5 12-36 16,-5-12-44-16,0 0-77 0,0 0-498 0,0 0-151 16</inkml:trace>
  <inkml:trace contextRef="#ctx0" brushRef="#br0" timeOffset="107629.84">16700 3863 2358 0,'0'0'-37'0,"0"0"43"0,0 0 0 0,0 0-6 16,0 0 15-16,0 0 4 15,0 0 20-15,0 0 13 0,0 0 7 0,21-40-2 0,-17 25-1 16,0 0 10-16,0-4-7 0,2-2 5 0,-2-4-4 16,2-4 2-16,0-7 6 15,0-2 2-15,0-5 4 0,1-5 18 0,-3-2 4 0,1-1 11 16,-3 7 15-16,0 2 3 16,0 2 1-16,-2 2-7 0,0 7 0 15,0 1-5-15,0 4-10 0,-2 4-19 16,2 1-3-16,0 5-12 0,0 16-10 0,-6-25-5 0,6 25-8 15,-11-7-3-15,11 7-6 0,0 0-3 0,-29 29-2 16,17-6-2-16,2 6-3 16,-3 5-1-16,1 9-7 0,1 2-3 0,2 0-2 15,3 3-1-15,0 2-1 0,2-6 2 16,0-1-3-16,4-1-2 0,2 0-2 16,-2-2 2-16,2-4-2 0,2-3-2 15,0-7-2-15,2 1-2 0,3-4-4 0,-3-6-11 0,3-4-20 16,1-3-14-16,-1-4-15 15,-9-6-11-15,0 0-18 0,28-8-12 0,-28 8-3 16,22-19 9-16,-11 8 23 0,0-3 19 0,-1 3 14 16,-1 0 9-16,-1-1 15 0,0 2 9 15,-8 10-5-15,16-15 2 0,-16 15-2 0,14-10 5 16,-14 10-2-16,15-3 6 16,-15 3-4-16,0 0 3 0,30 8 5 0,-18-3 12 15,1 1 11-15,4 2 10 0,5-3 9 16,0 1 7-16,4 0 10 0,1 0 5 0,5-3 12 15,0-1 9-15,2 0 6 0,-3 0 9 16,1-2-27-16,0-2-2 0,-1-2-1 0,-3 2-3 16,2-4-2-16,-5 1-12 0,1 0-1 0,-3-3-24 15,-4-2-22-15,0 2-29 16,-4-1-40-16,-4-3-54 0,-1 4-99 0,-4-6-81 16,-6 0-206-16,0 3-86 0,0 11-7 15,-12-31-276-15,0 14-233 0</inkml:trace>
  <inkml:trace contextRef="#ctx0" brushRef="#br0" timeOffset="107809.8">17032 3143 3030 0,'-8'-8'156'0,"8"8"-9"0,0 0 3 16,0 0 21-16,0 0 8 0,0 0-2 15,0 0-7-15,0 0-17 0,0 0-27 16,0 0-13-16,0 0-39 0,-11-11-45 0,11 11-76 15,0 0-114-15,0 0-115 0,0 0-249 0,0 0-91 0,0 0-308 16,0 0-324-16</inkml:trace>
  <inkml:trace contextRef="#ctx0" brushRef="#br0" timeOffset="108269.79">16899 4131 2826 0,'0'0'-54'0,"0"0"31"0,0 0 20 15,0 0 31-15,-17-26 15 0,17 26 11 0,-17-2 7 16,17 2 0-16,-17 0 3 0,17 0 4 16,0 0-3-16,-28 8-2 0,20-5-5 0,8-3-2 15,-15 7-7-15,15-7-6 0,-12 7-1 16,12-7-11-16,-2 10-16 0,2-10-13 0,0 0-9 16,0 0-9-16,14 23-10 15,-14-23 0-15,15 15 2 0,-5-6 6 0,2 1 0 16,-2 1 4-16,0 3 6 0,1-3 15 15,0 4 10-15,-3-1 15 0,-2-1 15 0,1 2 13 16,-3-1 12-16,-2-1 9 0,-2-13 12 0,0 23 11 16,0-23 6-16,-6 23 0 0,-1-14 1 15,7-9-13-15,-16 15-6 0,7-9-13 0,9-6-8 16,-19 6-15-16,11-6-34 16,8 0-38-16,-20-2-37 0,20 2-52 0,-14-8-72 15,14 8-67-15,-13-11-124 0,9 4-198 16,4 7-376-16,-4-14-363 0</inkml:trace>
  <inkml:trace contextRef="#ctx0" brushRef="#br0" timeOffset="108689.62">17119 4328 2888 0,'0'0'-48'0,"0"0"38"0,22 0 31 0,-22 0 22 0,0 0 17 16,18-5 9-16,-18 5 0 15,20-4 1-15,-20 4-1 0,25-5-3 0,-11 0-10 16,4-1-6-16,-2 3-5 0,6-1-1 0,-4 0-7 0,4 0-7 16,-1 1-9-16,3-1-1 15,-4 0-5-15,4 2-3 0,-3-2-22 0,0 2-31 16,-4-1-28-16,0 0-24 16,-17 3-15-16,27-3-22 0,-27 3 8 0,19-7 4 0,-19 7 12 15,0 0 15-15,11-8 19 16,-11 8 34-16,0 0 49 0,0 0 57 0,0 0 38 15,0 0 38-15,0 0 27 0,0 0 20 16,0 0 6-16,0 0 10 0,0 0 2 0,-13-29-17 16,13 29-12-16,0 0-22 0,0 0-24 0,0 0-12 15,0 0-15-15,0 0-8 16,0 0-18-16,0 0 1 0,0 0-15 0,26 0-9 0,-26 0-2 16,0 0-13-16,0 0-5 15,20 15-7-15,-20-15-1 0,0 0 0 0,8 17 1 16,-8-17-24-16,0 0-37 15,-8 19-48-15,8-19-77 0,-10 14-99 0,0-10-120 0,2 0-212 16,8-4-1-16,-20 9-428 0,20-9-507 0</inkml:trace>
  <inkml:trace contextRef="#ctx0" brushRef="#br0" timeOffset="108920.07">17761 4259 3024 0,'0'0'-110'0,"12"-9"35"0,-12 9 8 0,0 0 15 0,0 0 15 16,0 0 14-16,15-5 12 15,-15 5-1-15,0 0 8 0,0 0-20 0,0 0-23 16,0 0-36-16,13-8-63 15,-13 8-175-15,0 0-316 0,0 0 140 0</inkml:trace>
  <inkml:trace contextRef="#ctx0" brushRef="#br0" timeOffset="109905.11">18605 3241 1966 0,'0'0'99'0,"6"-18"20"16,-6 18 13-16,2-15-5 0,-2 15-8 0,0 0-2 16,-2-21-11-16,2 21 0 15,0 0-2-15,-10-17 5 0,10 17 9 0,-18-5-4 0,18 5 1 16,-20 0 1-16,20 0 2 0,0 0-3 0,-39 7-11 15,27-1-10-15,0-1-7 16,-2 3-11-16,14-8-5 0,-20 15-11 0,11-7-4 0,9-8-5 16,-13 15-3-16,7-7-4 15,6-8-8-15,0 0-14 0,0 22-20 0,0-22-20 16,10 16-15-16,-10-16-9 16,20 16 1-16,-10-9 4 0,4 0 4 0,2 1 3 15,-2 2 1-15,1-3 7 0,0 2 11 16,0-1 2-16,-5 0 1 0,4 2 6 0,-6-1 16 15,-8-9 9-15,14 17 1 0,-14-17 5 0,7 19 10 16,-7-19 9-16,0 17 2 0,0-17 0 16,-11 17-1-16,11-17 1 0,-14 18-5 0,2-11-5 15,0-1-6-15,12-6-5 16,-27 10 16-16,12-4-16 0,2-2-23 0,13-4-26 16,-26 1-35-16,26-1-60 0,-24-4-61 15,13 3-65-15,11 1-59 0,-19-10-147 0,10 4-151 16,3-2-283-16,6 8-248 15</inkml:trace>
  <inkml:trace contextRef="#ctx0" brushRef="#br0" timeOffset="110447.01">19380 3057 2603 0,'6'-9'33'0,"-6"9"35"0,5-18-3 0,-5 18-2 0,0 0-6 16,0 0 6-16,-5-22 18 15,5 22 12-15,0 0 12 0,-19-11 12 0,19 11 1 16,-21-2-6-16,21 2-2 0,-30 6 3 0,14 1-9 15,-2 2-4-15,-1 4-8 0,-2 1-4 16,0 7-3-16,-1-2-8 0,2 4-2 0,1 0-5 16,2 2-6-16,0-1-7 15,7-1-8-15,0 2-4 0,4-3-5 0,2 4-1 16,4-2-5-16,0 0 1 0,4-1-21 16,2 1-11-16,4-3-9 0,0 0-3 15,2-4-7-15,5 0-5 0,1-1-9 16,-2-3-23-16,6-3-11 0,-4 0-18 0,0-6-21 15,1 2-26-15,-3-4-20 0,-16-2 2 0,32-2-3 0,-32 2 25 16,28-7 25-16,-18 1 6 16,-10 6 9-16,13-19 23 0,-11 9 38 0,-2 10 33 15,2-21 27-15,-2 21 18 16,0 0 11-16,-6-25 10 0,6 25 20 0,-6-15 5 0,6 15 3 16,0 0-15-16,-5-15-9 15,5 15-6-15,0 0-8 0,0 0-8 0,0 0-6 16,0 0-8-16,0 0-22 15,11-17-32-15,-11 17-51 0,0 0-63 0,23-4-76 0,-12 4-68 16,-11 0-147-16,23-3-156 0,-10 0-280 0,-13 3-199 16</inkml:trace>
  <inkml:trace contextRef="#ctx0" brushRef="#br0" timeOffset="110679.62">19687 3259 2733 0,'-3'-25'76'0,"3"25"9"0,0 0-3 16,0 0 11-16,0 0 9 0,0 0 13 0,0 0 2 15,-33 7-5-15,33-7-8 16,-17 15-10-16,8-4-11 0,9-11-7 0,-14 25-10 0,8-10 0 16,1 1-11-16,0 0-4 15,3 2-8-15,0-1-3 0,0 2-22 0,2-19-37 16,4 34-38-16,0-19-48 15,6 0-60-15,-2-1-55 0,-2-3-103 0,2 2-199 0,3-5-335 16,-2-2-208-16</inkml:trace>
  <inkml:trace contextRef="#ctx0" brushRef="#br0" timeOffset="110980.01">19916 3271 2666 0,'0'0'26'0,"0"0"41"15,-20-8 9-15,20 8 28 0,-17-4 32 0,17 4 15 16,0 0-6-16,-25 0-15 16,25 0-14-16,0 0-15 0,0 0-9 0,-25 4-13 15,25-4-7-15,0 0-8 0,-12 12-10 16,12-12-11-16,0 0-18 0,0 19-9 0,0-19-5 16,0 0-2-16,10 29 2 15,-4-16-3-15,-6-13 0 0,10 24-1 0,-3-10-1 16,-3-1 1-16,2 2 0 0,-6-15 6 15,5 27 12-15,-3-14 2 0,-2-13 7 0,2 23-11 16,-2-23 0-16,-4 20-1 0,4-20-7 0,-7 18-31 16,7-18-51-16,-15 14-56 15,9-7-88-15,-2-1-110 0,8-6-196 0,-14 8-436 0,14-8-380 16</inkml:trace>
  <inkml:trace contextRef="#ctx0" brushRef="#br0" timeOffset="111139.99">19987 3317 2935 0,'15'-4'6'0,"-15"4"1"16,0 0 6-16,0 0-5 0,0 0 22 0,25 14 19 15,-25-14 4-15,6 16 1 0,-3-2-5 16,-3-14-7-16,2 30-6 0,-4-12-20 0,-1 2-43 16,-1 3-78-16,-2 0-89 15,-8 5-225-15,-8 9-371 0,-3-3-95 0</inkml:trace>
  <inkml:trace contextRef="#ctx0" brushRef="#br0" timeOffset="130839.67">22804 6100 1068 0,'0'0'309'16,"0"0"-24"-16,0 0-65 0,0 0-29 15,0 0-16-15,0 0-20 0,0 0-7 16,0 0-16-16,0 0 2 0,0 0-2 16,0 0-2-16,0 0-3 0,0 0-7 0,0 0 4 15,0 0-15-15,0 0 8 0,0 0 3 16,0 0 3-16,0 0-1 0,0 0-4 0,0 0-2 15,0 0-10-15,0 0-4 0,0 0 2 0,0 0-12 16,-16 47-7-16,14-31-12 0,-2-1 14 16,2 2-3-16,0 1-8 0,2-18-9 0,-2 32-2 15,2-14-10-15,0-18-5 16,2 24-4-16,0-12-2 0,-2-12-9 0,6 20 4 0,-6-20-9 16,10 13-14-16,-10-13-2 15,15 8-12-15,-15-8-4 0,15 0 5 0,-15 0-7 16,0 0 0-16,29-13-2 15,-18 4-3-15,0-5-2 0,1-1 2 0,-1-4-3 0,0-2 0 16,-1-4-2-16,-1 2-2 0,-1-1 4 0,1 1 3 16,-1 1-1-16,-3 5 1 15,1 2 1-15,-2 2 1 0,-2 1 1 0,-2 12 4 0,-2-18-3 16,2 18 8-16,-8-8 2 16,8 8 8-16,0 0 1 0,0 0 9 0,0 0-5 15,-28 15-1-15,28-15-1 16,0 0-5-16,-13 21-3 0,13-11-1 0,0-10-12 0,2 15-20 15,-2-15-26-15,13 15-40 0,-2-11-51 0,2 4-58 16,1-5-52-16,4-1-86 16,-4 0-147-16,3-2-111 0,2 2 30 0,-4-4-282 0,1 2-193 15</inkml:trace>
  <inkml:trace contextRef="#ctx0" brushRef="#br0" timeOffset="131914.59">25592 6049 2493 0,'0'0'-58'0,"0"0"32"0,0 0 25 0,0 0 22 0,0 0 23 16,0 0 33-16,0 0 22 16,0 0 19-16,0 0 1 0,0 0 4 0,0 0 3 15,0 0 2-15,0 0 3 16,0 0 0-16,0 0-7 0,0 0-7 0,0 0-11 0,0 0-11 16,0 0-11-16,-11 46-9 15,11-46-7-15,0 18-7 0,0-18-3 0,2 19-6 16,-2-19-3-16,3 24-2 15,3-15-3-15,-6-9-4 0,11 21-5 0,-4-14-3 0,-7-7-5 16,14 13-3-16,-4-6 0 0,-10-7-3 0,14 9-3 16,-14-9-6-16,16 3-5 15,-16-3-8-15,0 0-7 0,26-3-2 0,-26 3-6 0,17-9 2 16,-17 9-3-16,19-16 2 16,-9 7 0-16,-5-2 0 0,3-1 4 0,-8 12-3 15,11-25 4-15,-4 12 4 16,-7 13 2-16,7-19 8 0,-7 19-7 0,6-16 2 0,-6 16-1 15,0-15 4-15,0 15-1 0,0 0 9 0,0 0 6 16,-11-17 7-16,11 17 15 16,0 0 14-16,0 0 7 0,0 0 4 0,0 0 0 15,0 0-1-15,-39 14 3 0,39-14-9 16,0 0-6-16,-8 18-6 0,8-18-4 0,0 0-14 16,2 23-37-16,-2-23-41 15,6 16-47-15,-6-16-58 0,15 13-76 0,-7-10-75 0,2 1-161 16,-10-4-138-16,15 6 7 15,-8-4-236-15,-7-2-171 0</inkml:trace>
  <inkml:trace contextRef="#ctx0" brushRef="#br0" timeOffset="196249.84">8945 13469 956 0,'0'0'230'0,"0"0"-55"0,0 0-40 0,0 0-29 16,0 0-31-16,0 0 12 15,0 0 16-15,0 0-9 0,0 0 3 0,0 0-5 0,0 0-5 16,0 0-13-16,0 0-6 16,0 0-1-16,0 0 2 0,0 0 5 15,0 0 4-15,0 0 8 0,0 0 6 16,0 0 8-16,0 0 5 0,0 0-11 0,0 0-4 0,0 0-11 15,0 0-6-15,0 0-11 0,0 0-7 0,0 0-5 16,0 0-6-16,-11-26-4 16,11 26-4-16,0 0-3 0,7-25-3 0,-7 25-4 0,7-19-2 15,-1 10-4-15,-6 9-2 16,10-24-3-16,-4 10-8 0,0-1-4 0,4 1 2 16,-2-1 0-16,2 0-2 15,3-2-3-15,2-1 0 0,0 1 0 0,1-2 0 0,4 4 0 16,-4-2-3-16,6 2 3 15,-3-1 1-15,-1 3 1 0,4 0-2 0,-1-1-3 16,3 0-2-16,-2 2-1 0,2 1-3 0,2 1-2 16,-3-1-6-16,2 0 1 0,2 2-2 15,-1-1 2-15,4 3 4 0,-3 0 3 0,1-1-4 16,2 2 4-16,1-2 4 16,-1 5 3-16,0-3 17 0,1 2 2 0,1 1-1 15,0-1-4-15,-3 0 0 0,3 0-4 16,0-1 6-16,0 1-4 0,-1-2 0 0,-1 2-1 15,2-1 1-15,-1-4-1 0,3 2 0 16,-2-2-1-16,-2 2 0 0,-3-1-4 16,1-2-1-16,1-4-1 0,-1 3-5 0,-4 1-1 0,0-2-9 15,-2-1-8-15,-3 1-15 16,0-2 3-16,-2 1 1 0,-3 0 2 0,0 1 1 16,-4-2 2-16,-2 2 3 15,1-2 3-15,-3 3 7 0,-6 11 6 0,9-21-3 16,-9 21 8-16,8-16 10 0,-8 16-4 0,2-17 2 0,-2 17-2 15,0 0-3-15,-2-19 1 16,2 19-4-16,0 0 1 0,0 0-1 0,-11-17-2 0,11 17 1 16,0 0 2-16,-14-10-4 15,14 10 1-15,0 0 1 0,-21-1 0 0,21 1 2 16,0 0-5-16,-24 0 7 16,24 0 3-16,0 0 3 0,0 0 9 0,-27 5 5 15,27-5 12-15,-13 4 8 0,13-4 11 16,0 0 9-16,0 0 8 0,-17 5 5 0,17-5-4 15,0 0-5-15,0 0-1 0,0 0 0 0,0 0 0 16,0 0-1-16,0 0-6 0,0 0 2 16,0 0-2-16,0 0-9 0,0 0-6 0,0 0-3 15,0 0-3-15,0 0-4 16,65-10-6-16,-49 10-7 0,-16 0-5 0,33-7-2 16,-13 6-2-16,-2-1-1 0,2 0-2 15,0 0 0-15,0 0-2 0,-1 2 0 0,-19 0-1 16,30 0-3-16,-30 0 0 0,25 6 3 0,-16-3 2 15,-9-3 4-15,14 10 0 16,-14-10 5-16,6 17-1 0,-6-17 2 0,-2 21-3 0,2-21 0 16,-8 25-3-16,0-12-6 15,1 2-17-15,-2-1-42 0,-1 0-46 0,2-3-58 16,2 2-61-16,-4-1-63 0,10-12-143 16,-12 15-150-16,8-8-342 0,4-7-318 0</inkml:trace>
  <inkml:trace contextRef="#ctx0" brushRef="#br0" timeOffset="201349.68">9265 14049 1437 0,'0'0'243'0,"0"0"-40"0,0 0-34 15,0 0-10-15,0 0-14 0,0 0 5 0,0 0 1 16,0 0 1-16,0 0 7 0,0 0 1 16,12-9-1-16,-12 9 0 0,0 0-8 0,0 0-1 15,0 0-5-15,0 0-11 16,0 0-4-16,0 0-21 0,0 0-6 0,0 0-12 0,0 0-5 16,0 0-12-16,0 0 2 15,0 0-4-15,0 0 0 0,11-10 1 0,-11 10 1 16,0 0-8-16,0 0 3 0,0 0-31 0,0 0 0 15,17-4 6-15,-17 4-1 0,0 0 6 16,0 0-5-16,0 0-2 0,25 2 0 0,-25-2-4 16,0 0 0-16,20 5-5 15,-20-5 0-15,0 0-6 0,18 1-1 0,-18-1-4 16,0 0-3-16,20 3-1 0,-20-3-5 16,0 0 3-16,18 3-3 0,-18-3 1 0,0 0-2 15,20 0-4-15,-20 0 0 16,0 0 0-16,0 0-11 0,21 1-4 0,-21-1-4 0,0 0-16 15,0 0-11-15,14 5-16 0,-14-5-20 0,10 0-20 16,-10 0-30-16,0 0-43 16,0 0-49-16,0 0-42 0,0 0-60 0,0 0-138 0,0 0-121 15,0 0-10-15,0 0-269 16,0 0-206-16</inkml:trace>
  <inkml:trace contextRef="#ctx0" brushRef="#br0" timeOffset="201909.98">9330 13843 2514 0,'0'0'-42'15,"0"0"37"-15,7-13 28 0,-7 13 20 0,0 0 14 16,0 0 17-16,0 0 14 0,0 0 11 0,0 0 9 16,0 0 1-16,0 0-1 0,0 0 3 15,0 0-3-15,0 0 9 0,0 0 10 0,0 0 1 16,0 0-1-16,0 0-3 16,0 0 4-16,0 0-4 0,19-2 1 0,-19 2 6 15,0 0-31-15,0 0 5 0,0 0-2 16,0 0-5-16,0 0-6 0,0 0-4 0,26 12-11 15,-26-12-4-15,0 0-7 0,0 0-7 0,18 7-8 16,-18-7 2-16,0 0-14 0,19 3 13 16,-19-3-4-16,15 3-8 0,-15-3-10 0,0 0-6 15,23 4-15-15,-23-4-14 16,18 0-11-16,-18 0-12 0,16 2-15 0,-16-2-17 0,13 0-23 16,-13 0-24-16,13 2-27 15,-13-2-37-15,0 0-46 0,19 4-30 0,-19-4-44 16,0 0-88-16,14 1-117 15,-14-1-85-15,9 2-296 0,-9-2-243 0</inkml:trace>
  <inkml:trace contextRef="#ctx0" brushRef="#br0" timeOffset="202479.78">9648 13763 2503 0,'0'0'-110'0,"0"0"32"15,0 0 45-15,6-20 27 0,-6 20 43 0,0 0 20 16,0 0 25-16,7-13 14 15,-7 13 16-15,0 0 12 0,0 0 8 0,0 0 3 0,6-14 1 16,-6 14 3-16,0 0-3 0,0 0 0 0,0 0-2 16,0 0 1-16,0 0-6 15,14-5-12-15,-14 5-12 0,0 0-6 0,0 0-6 0,0 0-5 16,0 0-3-16,0 0-11 16,4 38-7-16,-4-38-6 0,0 14-26 0,0-14-2 15,0 25-3-15,0-25-4 16,-2 25 3-16,4-12-3 0,-2 4 5 0,0-17-3 0,3 34 1 15,-3-17-5-15,3 0-2 0,-3-1 1 0,2 0-5 16,-2-16-2-16,2 30 2 16,-2-17-2-16,0-13 3 0,2 25-7 0,0-14-1 0,-2-11-5 15,2 21 4-15,-2-21-5 16,4 19 0-16,-4-19 6 0,0 0-6 0,2 21-2 16,-2-21 4-16,4 12-6 15,-4-12-1-15,0 0-3 0,0 0-3 0,7 12-7 0,-7-12-2 16,0 0-1-16,0 0 2 15,0 0 3-15,0 0-4 0,0 0-5 0,0 0-1 16,10 4-18-16,-10-4-20 0,0 0-29 0,0 0-38 0,0 0-42 16,0 0-44-16,0 0-28 15,0 0-27-15,0 0-70 0,0 0-99 0,0 0-520 16,0 0-388-16</inkml:trace>
  <inkml:trace contextRef="#ctx0" brushRef="#br0" timeOffset="202929.87">9870 13868 2832 0,'0'0'-105'16,"7"-18"38"-16,-7 18 24 0,6-16 16 0,-6 16 20 0,6-13 30 16,-6 13 29-16,0 0 26 15,6-16 18-15,-6 16 10 0,0 0 15 0,0 0 4 16,0 0 4-16,0 0-2 15,0 0 5-15,0 0-10 0,0 0-11 0,0 0-12 0,0 0-10 16,0 0-8-16,-38 38-4 0,30-31-3 0,8-7-3 16,-15 11-7-16,7-4-4 15,8-7-9-15,-13 9 0 0,13-9-4 0,0 0-6 16,-15 17-3-16,15-17 0 0,0 0 0 16,-10 8 2-16,10-8 1 0,0 0 5 0,0 0 7 15,0 0 4-15,-8 10 6 16,8-10 14-16,0 0-5 0,0 0-4 0,0 0-1 0,0 0-8 15,0 0 8-15,0 0-3 0,0 0 3 0,0 0 3 16,0 0 0-16,18 25-1 16,-18-25-5-16,13 10-9 0,-7-3-2 0,-6-7-8 0,19 17-4 15,-10-7-5-15,1 1-4 16,-2 1-7-16,4-1-11 0,-4 0-18 0,2 3-13 16,1-3-18-16,0 0-18 15,-1 2-18-15,-1-5-24 0,-1 4-21 0,0-5-39 0,-1 2-44 16,0-4-47-16,1 2-28 15,-8-7-31-15,8 10-66 0,-8-10-91 0,10 6-81 16,-10-6-417-16,0 0-395 0</inkml:trace>
  <inkml:trace contextRef="#ctx0" brushRef="#br0" timeOffset="203449.96">10054 14069 2806 0,'0'0'-113'0,"5"-18"78"15,-5 18 38-15,4-15 43 16,-4 15 22-16,4-14 20 0,-4 14 11 0,0 0 4 15,0 0 1-15,2-17 0 0,-2 17-5 0,0 0 1 0,0 0 3 16,0 0 4-16,0 0-1 16,0 0 0-16,0 0-8 0,0 0-5 0,0 0-8 15,0 0-3-15,0 0-5 16,0 0-7-16,10 41-5 16,-10-41-2-16,4 15-6 0,-4-15-6 0,6 15-5 0,-6-15 4 15,4 15-3-15,-4-15 2 0,0 0-5 0,8 20 1 16,-8-20-5-16,8 11 0 15,-8-11-5-15,0 0 1 0,11 9-12 0,-11-9-7 0,0 0-2 16,17 0-13-16,-17 0-8 0,0 0-8 0,0 0 0 16,23-20-7-16,-15 8-8 15,-8 12-2-15,14-23-8 0,-10 9 0 0,2 1 0 16,-2 0 3-16,0-2 3 0,-4 15 4 16,6-27 8-16,-1 12 5 0,-5 15 8 0,4-23 12 15,-4 23 2-15,3-21 6 16,-3 21 0-16,0-17 2 0,0 17-2 0,0 0 0 0,-3-23 7 15,3 23-4-15,0 0 3 0,-7-18-3 0,7 18-1 16,0 0 5-16,0 0 5 16,-14-5 4-16,14 5 3 0,0 0 17 0,0 0-21 15,0 0 11-15,0 0 0 0,0 0 6 16,-32 19 4-16,32-19 24 0,0 0-10 0,-4 16 4 16,4-16-3-16,0 0-6 15,0 0-3-15,0 0-9 0,0 0-6 16,19 26-16-16,-19-26-13 0,17 4-25 0,-9-4-29 15,-8 0-24-15,22-4-26 0,-22 4-39 0,21-3-48 16,-9-2-65-16,-12 5-54 0,18-3-144 0,-18 3-153 16,12-4 24-16,-12 4-348 0,0 0-324 15</inkml:trace>
  <inkml:trace contextRef="#ctx0" brushRef="#br0" timeOffset="207739.76">31580 8370 517 0,'-21'-5'130'15,"21"5"-28"-15,0 0-29 0,0 0-8 0,0 0 5 0,-15-4-9 16,15 4-4-16,0 0-11 0,0 0-5 0,0 0-5 16,0 0-1-16,-11-10-2 0,11 10 4 15,0 0-1-15,0 0-9 0,0 0 1 0,0 0-2 16,-6-13-13-16,6 13 3 16,0 0-1-16,0 0 17 0,0 0 17 0,0 0 23 15,0 0 26-15,0 0 30 16,0 0 17-16,0 0 6 0,-4-18 11 0,4 18 15 0,0 0 9 15,0 0 1-15,0 0 3 0,0 0-7 0,0 0-8 16,0 0-4-16,0 0-6 16,0 0-13-16,0 0-16 0,0 0-12 0,0 0-16 15,0 0-17-15,0 0 0 0,0 0 1 16,0 0 2-16,0 0-2 0,0 0-19 16,0 0-8-16,0 53-5 0,0-35-3 15,2-1-7-15,-2-17-6 0,2 34-10 16,-2-15 2-16,0 1 0 0,2-2-4 15,-2 1-6-15,2 1 2 0,-2-2-6 0,2 1-1 0,-2 2-2 16,3-3-7-16,-3-1-21 0,0-17-28 0,0 27-27 16,2-16-38-16,-4 0-40 15,2-11-37-15,2 19-47 0,-2-9-37 0,0-10-64 0,0 0-143 16,-7 11-136-16,7-11-279 16,0 0-257-16</inkml:trace>
  <inkml:trace contextRef="#ctx0" brushRef="#br0" timeOffset="208069.84">31700 8509 2636 0,'0'0'-59'0,"22"-10"33"0,-14 7 4 0,-8 3 16 0,0 0 19 15,19-8 5-15,-19 8 14 16,0 0 11-16,0 0 5 0,0 0 17 0,0 0 19 0,0 0-2 16,0 0 10-16,0 0-5 15,0 0-3-15,-37 27-5 0,37-27 1 0,-26 9-3 16,13-4 2-16,-2 2 3 15,15-7 2-15,-21 9-9 0,11-5-3 0,10-4-8 0,-20 9-3 16,20-9-3-16,-12 9 1 0,12-9 5 0,-13 8 11 16,13-8 1-16,-7 11 4 15,7-11 6-15,0 0-9 0,0 0 12 0,0 0-29 16,18 31 4-16,-12-23 3 16,6 0-3-16,0 0-2 0,0 1-2 0,1 1-8 0,-1-5-6 15,4 3-10-15,-6-1-4 16,2 0-15-16,-12-7-27 0,22 12-32 0,-14-6-45 15,-8-6-51-15,15 10-54 0,-7-5-54 0,1-1-47 0,-9-4-89 16,11 5-134-16,-11-5-456 16,10 4-420-16</inkml:trace>
  <inkml:trace contextRef="#ctx0" brushRef="#br0" timeOffset="208469.81">31936 8625 2935 0,'0'0'-63'16,"0"0"23"-16,10-11-5 0,-10 11 16 0,0 0 32 0,0 0 24 16,0 0 14-16,0 0-1 15,0 0 2-15,0 0-2 0,0 0 1 0,0 0 7 16,0 0 2-16,2 49-1 16,-2-49 3-16,5 21 2 0,-3-10 0 0,4 3 3 0,-2-1-3 15,2-2-5-15,3 1 1 16,0-3 3-16,1 1-6 0,0 0-2 0,4-5-23 15,-2 1 1-15,-12-6-1 0,21 4 5 0,-21-4-3 16,22-2 1-16,-22 2-1 16,20-9-6-16,-6 2 0 0,-4-4-2 0,0 0-4 0,1-2 3 15,-2-3-2-15,-1 3 3 16,1-3 19-16,-3 3 8 0,0 2 19 0,-6 11 13 16,6-21-1-16,-6 21 1 15,2-13 9-15,-2 13-4 0,0 0 1 0,0 0-9 0,0 0 3 16,0 0-6-16,-23-10-2 0,23 10-7 15,0 0-9-15,0 0 4 0,0 0-12 16,0 0-8-16,0 0-18 0,-4 42-35 0,4-42-53 0,0 0-70 16,19 28-80-16,-13-22-84 15,-2 2-206-15,-4-8-111 0,0 0-338 0,10 17-395 16</inkml:trace>
  <inkml:trace contextRef="#ctx0" brushRef="#br0" timeOffset="208879.78">31017 8693 2849 0,'0'0'-68'0,"0"0"32"15,0 0 42-15,0 0 34 0,0 0 47 0,0 0 30 16,0 0 20-16,0 0 6 16,0 0-3-16,-48 2-8 0,48-2-8 0,0 0-4 0,-26 14-4 15,17-8 2-15,9-6-15 16,-12 14-8-16,12-14 13 0,-9 20-6 0,7-9-18 15,2-11-10-15,0 27-10 0,0-27-4 0,6 31-8 0,-6-14-5 16,5-2-4 0,-5 2 1-16,0-17-3 0,-9 32-4 0,3-14-2 0,-5-2-3 15,-3 4-13-15,-4-2-31 16,0-2-56-16,-2 0-68 0,-1-1-100 0,0-2-107 16,-2-2-211-16,1 1-62 0,1-3-320 15,3 1-350-15</inkml:trace>
  <inkml:trace contextRef="#ctx0" brushRef="#br0" timeOffset="208990.04">30650 9117 2901 0,'20'-8'-50'0,"-20"8"-4"15,14-9-32-15,-14 9-5 0,16-12-12 0,-16 12-12 16,12-17-40-16,-8 6-110 16,3 1-364-16,-5 1 154 0</inkml:trace>
  <inkml:trace contextRef="#ctx0" brushRef="#br0" timeOffset="209169.61">30674 8463 2063 0,'0'0'109'16,"0"0"1"-16,0 0 25 0,0 0 22 0,0 0-2 16,0 0-21-16,0 0-11 15,0 0-13-15,0 0-13 0,0 0-26 0,0 0-59 0,-12 56-71 16,10-39-64-16,-3 0-82 15,0 1-137-15,1-3-447 0,0 3-91 0</inkml:trace>
  <inkml:trace contextRef="#ctx0" brushRef="#br0" timeOffset="209430.02">30569 8709 2397 0,'0'0'23'0,"-8"-16"42"0,8 16 18 15,-6-11 28-15,6 11 35 16,0 0 26-16,-14-15 14 0,14 15-1 0,-17-6-4 0,17 6-12 15,-20 0-2-15,20 0-26 0,0 0-5 0,-34 8-1 16,34-8-14-16,-22 11-8 16,11-4-12-16,-2 3 13 0,7 0-12 0,-3 3-10 0,9-13-6 15,-8 29-13-15,4-14-9 16,4 0-2-16,-2 3-13 0,0-1 0 0,2-17-7 16,-7 30-7-16,3-13-5 15,-1 0-11-15,-3-2-17 0,-4 1-30 0,-6-1-45 0,-3-1-62 16,0-1-81-16,-4-4-84 15,-1 2-192-15,1-3-148 0,-3-2 35 0,0 0-296 16,4-3-282-16</inkml:trace>
  <inkml:trace contextRef="#ctx0" brushRef="#br0" timeOffset="209839.78">30009 8707 2562 0,'7'-10'-113'0,"-7"10"43"0,0 0 24 0,0 0 40 15,0 0 43-15,0 0 25 16,0 0 24-16,0 0-1 0,0 0 4 0,0 0 6 16,0 0 5-16,0 0 11 15,0 0 2-15,0 0 2 0,0 0 6 0,0 0 6 0,0 0 14 16,0 0 19-16,0 0 14 16,0 0-7-16,0 0-22 0,0 0-17 0,-45 4-13 15,45-4-14-15,-6-14-10 0,6 14-11 16,-6-18-10-16,6 18-8 0,-4-27-6 0,4 14-6 15,0 13-6-15,-2-25-12 0,2 25-29 0,-2-21-41 16,2 12-66-16,0 9-89 16,0 0-83-16,0-16-160 0,0 16-186 0,0 0-13 0,0 0-218 15,0 0-199-15</inkml:trace>
  <inkml:trace contextRef="#ctx0" brushRef="#br0" timeOffset="210060">29770 9129 2816 0,'0'0'183'15,"0"0"13"-15,0 0 4 0,0 0 19 0,0 20 17 16,0-20 31-16,0 0-14 16,0 0-30-16,0 0-30 0,0 0-22 0,0 0-27 15,0 0-25-15,0 0-40 0,5 16-51 16,-5-16-66-16,0 0-82 0,0 0-105 0,0 0-97 15,0 11-225-15,0-11-73 0,0 0 20 0,0 0-272 0,0 0-233 16</inkml:trace>
  <inkml:trace contextRef="#ctx0" brushRef="#br0" timeOffset="210704.83">32312 9882 2553 0,'-18'15'15'16,"18"-15"60"-16,0 0 9 0,0 0-5 0,0 0 9 15,0 0-6-15,0 0 20 16,0 0 4-16,0 0-10 0,0 0 0 0,0 0-10 0,0 0-5 15,0 0-2-15,0 0-11 0,0 0-6 0,0 0-7 16,0 0-8-16,0 0-4 16,0 0-2-16,16-43-8 0,-16 43-3 0,0 0-6 15,0 0-1-15,0 0 0 0,0 0 5 16,0 0 16-16,0 0 12 0,0 0 11 16,0 0 7-16,0 0 6 0,-6 53-4 15,-4-41-2-15,1 1-3 0,-2 1-7 0,-1 1 6 16,-1 0 2-16,0 3-12 15,-2-3-5-15,3 2-11 0,-1-3-25 0,2 2-46 0,1-3-83 16,1 3-112-16,-3-5-120 0,3 0-211 0,-2 1-54 16,-1-3-346-16,2-1-380 15</inkml:trace>
  <inkml:trace contextRef="#ctx0" brushRef="#br0" timeOffset="210849.91">32230 9753 3129 0,'6'-11'82'0,"1"1"-9"16,-3 0-13-16,-4 10-6 16,8-13-14-16,-4 7-12 0,-4 6-54 0,0 0-86 15,7-13-122-15,-7 13-248 0,0 0-325 16,0 0-120-16</inkml:trace>
  <inkml:trace contextRef="#ctx0" brushRef="#br0" timeOffset="211200">31862 9897 2438 0,'0'0'2'16,"0"0"21"-16,0 0 2 15,-24-3 20-15,24 3 43 0,0 0 20 0,0 0 2 0,0 0-8 16,0 0-8-16,0 0-11 16,0 0-6-16,32-30 0 0,-32 30-2 0,19-3-3 15,-19 3-7-15,0 0-6 16,29 3-8-16,-29-3-3 0,18 7-5 0,-18-7-6 15,12 14-2-15,-12-14-4 0,7 15-3 0,-7-15 0 0,-2 15-4 16,2-15 5-16,0 0 10 16,-11 21 18-16,11-21 13 0,-8 11 16 0,8-11 15 15,-11 10 16-15,11-10 16 16,0 0 47-16,-15 7-9 0,15-7-8 0,-10 3-5 0,10-3-12 16,0 0-14-16,0 0-10 15,-16-21-12-15,14 11-18 0,2-5-14 0,-4-3-22 16,4-3-29-16,-2-2-25 0,2-3-29 15,2-3-45-15,-2-1-47 0,0-2-58 0,2 3-83 16,-2-3-80-16,2-1-165 0,0 4-117 0,0 1-15 16,3-1-319-16,0 3-388 15</inkml:trace>
  <inkml:trace contextRef="#ctx0" brushRef="#br0" timeOffset="211389.72">32289 9174 2968 0,'0'0'5'0,"0"0"43"0,0 0 24 0,0 0 39 16,0 0 25-16,0 0 4 16,0 0-9-16,0 0-13 0,0 0-14 0,-30 52-9 15,18-36-11-15,-3 2-10 16,-2 4-8-16,-2 3-11 0,-2 4-32 0,-5 0-67 0,-3 6-62 16,-11 11-77-16,-5-2-97 15,-1-2-179-15,-1 0-491 0,1 0-380 0</inkml:trace>
  <inkml:trace contextRef="#ctx0" brushRef="#br0" timeOffset="212039.92">31432 9878 2899 0,'0'0'10'0,"0"0"27"0,0 0 21 0,4-22 17 15,-4 22 19-15,0 0 15 16,0 0-7-16,0 0-10 0,0 0-11 0,0 0-7 15,0 0-7-15,0 0-4 0,0 0-1 0,0 0-2 0,0 0-4 16,0 0 3-16,0 0 5 16,-43 18 8-16,31-10 5 0,0 0 9 0,-4 2-8 15,0-1-21-15,-3 1-8 16,-3-1-1-16,2 0-1 0,-2 1-2 0,1-2-1 16,2-2 0-16,0 0 0 0,-1-2-5 15,4-1 5-15,-1 1 28 0,0 0 2 0,17-4-2 16,-25 1 2-16,25-1-3 15,-24 0-3-15,24 0-2 0,-19-3-5 0,19 3 0 16,0 0 3-16,-21-4-17 0,21 4 0 0,0 0 3 0,0 0 1 16,-21-4-8-16,21 4-5 15,0 0 0-15,0 0-9 0,-20-1-3 0,20 1-6 16,0 0-3-16,0 0-1 0,0 0 3 16,0 0-5-16,-14 14-3 0,14-14 1 0,-2 14-4 15,2-14 0-15,-2 19 2 16,2-19 1-16,0 28-2 0,-2-13-3 0,2 2 2 15,-2 1-3-15,2 1-2 0,-2-1 2 0,0 2 0 0,-1 2-3 16,1-2 0-16,-3 3 0 16,1 0 1-16,-2 0-1 0,0-2 1 0,-3 0-2 15,3-5 4-15,0 2 0 0,-3-3 0 16,-2-2 1-16,1 1 0 0,-2-2 1 0,0-2-2 16,0-2 0-16,-3 0 2 15,0-1 1-15,0-3 3 0,1 0 4 0,-4-4 7 16,0 0 4-16,-1-4 3 0,0 2 8 15,-2-1 1-15,-1-5 4 0,4 2 2 0,-2-2 2 16,3 3-3-16,0-3-1 0,0-1-2 16,3 2-3-16,-2-3-3 0,4-2-3 0,0 1-5 15,1-3-5-15,2 1-5 0,9 13-6 0,-6-27-3 16,6 27-9-16,6-30-14 16,3 13-20-16,2-2-26 0,3 0-34 0,4-1-41 15,2-4-48-15,2 1-87 0,3-2-68 16,3-5-148-16,-6 3-137 0,6-4-9 0,-7 7-491 15,3-4-745-15</inkml:trace>
  <inkml:trace contextRef="#ctx0" brushRef="#br0" timeOffset="212179.56">31007 9652 3729 0,'0'0'94'15,"20"-4"6"-15,-20 4-15 0,0 0-8 0,0 0-10 0,0 0-1 16,0 0-14-16,15-3-43 15,-15 3-81-15,0 0-105 0,0 0-129 0,0 0-220 16,0 0-435-16,0 0-398 0</inkml:trace>
  <inkml:trace contextRef="#ctx0" brushRef="#br0" timeOffset="212459.74">30532 9852 2952 0,'-15'7'-36'0,"15"-7"24"0,-13 6 22 15,13-6 41-15,-14 6 41 0,14-6 23 0,-15 7 12 16,15-7-3-16,-15 8-13 16,15-8-9-16,-16 10-7 0,16-10-1 0,-20 13-5 0,10-5-5 15,1 1-1-15,9-9-6 16,-19 17-2-16,10-5-4 0,3 0-10 0,0-1-7 16,6-11-28-16,-8 26 2 15,6-8-5-15,0-3 7 0,2-15-9 0,-5 32 0 16,3-15 6-16,-1 1 3 0,1-1-2 0,-2 2 0 0,-4-2-1 15,0 2-4-15,-5 0-5 16,-2 0-22-16,-2-2-57 0,-5 2-80 0,0 0-98 16,-8-5-132-16,3 3-218 15,-3-2-7-15,2 0-247 0,1 1-184 0</inkml:trace>
  <inkml:trace contextRef="#ctx0" brushRef="#br0" timeOffset="212610">29959 10590 2899 0,'8'9'233'0,"-8"-9"-14"0,8 11-33 0,-8-11-24 16,0 0-4-16,0 0-3 16,11 12-20-16,-11-12-47 0,0 0-62 0,0 0-79 15,0 0-69-15,0 0-55 0,0 0-68 16,0 0-140-16,0 0-596 0,-15-39-439 0</inkml:trace>
  <inkml:trace contextRef="#ctx0" brushRef="#br0" timeOffset="213229.96">29866 10014 3191 0,'0'0'67'0,"0"0"11"0,-2-17 6 0,2 17 13 0,0 0 4 16,0 0-1-16,-2-17-8 16,2 17-7-16,0 0-14 0,0 0-7 0,0 0-7 15,2-23-5-15,-2 23 0 16,0 0-11-16,0-17-8 0,0 17 0 0,0 0-6 0,6-19 2 15,-6 19 9-15,6-12 3 0,-6 12 2 0,0 0-2 16,8-15-2-16,-8 15-8 16,0 0-3-16,19-8-5 0,-19 8-2 0,18 0-1 15,-18 0-1-15,22 6-4 0,-22-6-3 16,28 8-3-16,-15-2-9 0,2-3-8 0,0 3-9 16,-15-6-12-16,27 7-6 15,-14-1 0-15,-13-6 8 0,18 5-5 0,-18-5 10 16,16 4 8-16,-16-4 3 15,0 0-1-15,0 0 3 0,0 0 1 0,0 0 5 0,0 0 6 16,0 0 5-16,0 0 5 0,0 0 5 0,0 0 1 16,0 0 2-16,0 0 0 15,0 0 0-15,0 0-2 0,0 0 0 0,0 0 1 0,0 0-2 16,0 0-1-16,0 0-1 16,-47 18-3-16,38-11-2 0,9-7 2 0,-18 18-3 15,7-8 4-15,0-1 4 16,1-1 6-16,-3 1 6 0,1 1 3 0,12-10 3 0,-26 14 13 15,16-5-6-15,-3-2-4 0,0 1 3 0,13-8-5 16,-17 9-1-16,17-9-6 16,-16 5-7-16,16-5-2 0,-18 3-10 0,18-3 5 15,0 0 0-15,0 0-2 0,0 0 5 16,-25-3 0-16,25 3-2 0,0 0-3 16,0 0 6-16,0 0 5 0,0 0 6 15,0 0-1-15,-15 8-1 0,15-8-16 0,0 0 2 16,-2 18 4-16,2-18 2 0,-2 17 0 15,2-17-4-15,-9 19 1 0,3-8-1 0,-2 2 0 16,-6 1-3-16,4-2-14 0,-4 2-26 0,-2 0-31 16,0-3-39-16,-1 1-50 15,-5-3-64-15,6-1-59 0,-6-5-99 0,3 0-184 0,0-2-79 16,2-1-358-16,17 0-449 16</inkml:trace>
  <inkml:trace contextRef="#ctx0" brushRef="#br0" timeOffset="213400.04">29761 9787 3334 0,'0'0'182'15,"0"0"-9"-15,18-9-21 16,-18 9-15-16,0 0-18 0,0 0-14 0,10-7-17 16,-10 7-51-16,0 0-80 15,0 0-91-15,6-4-100 0,-6 4-153 0,0 0-207 0,0 0-299 16,0 0-271-16</inkml:trace>
  <inkml:trace contextRef="#ctx0" brushRef="#br0" timeOffset="213589.95">29425 10056 2751 0,'0'0'-3'0,"7"22"10"16,-7-22 0-16,8 19 54 0,-2-10 55 0,-6-9 30 15,8 16 6-15,-8-16 1 0,7 17-6 16,-7-17 6-16,5 18-4 0,-5-18-13 0,-5 21-13 15,-2-8-11-15,1 0-13 0,-2 1-21 0,-2-1-38 16,-6 1-57-16,2-1-73 16,-1 2-81-16,-2-2-66 0,-2-2-108 0,-1 3-182 0,2-3-393 15,-1 0-322-15</inkml:trace>
  <inkml:trace contextRef="#ctx0" brushRef="#br0" timeOffset="214079.77">29141 10056 2826 0,'4'-14'13'0,"-4"14"44"0,0 0 32 0,0 0 27 16,0 0 28-16,0 0 15 0,4-15 1 0,-4 15-8 16,0 0-9-16,0 0-16 15,0 0-11-15,0 0-10 0,0 0-5 0,0 0-11 0,0 0-15 16,0 0-7-16,0 0-6 16,0 0-3-16,0 0 2 0,0 0 16 0,0 0-1 15,0 0-10-15,0 0 0 16,-12 50-12-16,6-35-3 0,-4 4-10 0,-4 2-13 0,2 0-19 15,-5 4-31-15,-2-2-44 0,-4 2-53 0,1-5-76 16,-1 3-60-16,0-4-88 16,6-1-183-16,-7-2-93 0,4-2-303 0,-2-3-325 15</inkml:trace>
  <inkml:trace contextRef="#ctx0" brushRef="#br0" timeOffset="-213346.86">28767 9558 1615 0,'8'-15'434'16,"-8"15"-122"-16,0 0-101 0,7-15-44 0,-7 15-20 15,0 0-6-15,0 0 10 0,0 0-7 0,0 0 4 16,0 0-11-16,0 0-9 16,0 0-9-16,0 0 3 0,-7 59-4 0,7-42-12 0,-2 1-11 15,2-18-10-15,2 36-10 16,-2-17-9-16,2-2-27 0,3 2-18 0,-3 0-31 16,2-4-56-16,-2 0-71 15,2-1-88-15,-4-14-93 0,2 23-181 0,-4-13-88 0,2-10-254 16,0 0-179-16</inkml:trace>
  <inkml:trace contextRef="#ctx0" brushRef="#br0" timeOffset="-212727.1">28646 9852 2553 0,'0'0'33'0,"0"0"11"16,-17-4 3-16,17 4 3 0,0 0 26 0,0 0 23 15,0 0 12-15,0 0-7 16,-15-8-8-16,15 8-14 0,0 0-13 0,0 0-3 0,0 0-9 15,0 0-7-15,0 0-3 0,-16-5-4 0,16 5-8 16,0 0 0-16,0 0-2 16,0 0-6-16,-28 4-3 0,28-4-1 0,0 0-4 15,-20 1-3-15,20-1 3 0,0 0 11 16,-23 6 10-16,23-6 3 0,-15 8 6 0,15-8 7 16,-16 10 8-16,16-10 0 15,-17 10-11-15,8-2-4 0,9-8-2 0,-12 12-8 16,12-12 0-16,-13 9-3 0,13-9-3 15,-13 8 0-15,13-8-3 0,0 0 2 0,-12 10-2 16,12-10 1-16,0 0-4 0,0 0-3 0,-20 1-2 16,20-1-4-16,0 0 1 15,0 0 1-15,-23-15 1 0,23 15 3 16,-12-10 3-16,12 10 11 0,-13-9 10 0,13 9 25 16,0 0-14-16,-13-10-8 0,13 10-2 0,0 0-2 15,0 0-8-15,0 0-4 16,-25 3-4-16,25-3-1 0,0 0 0 0,-15 15-7 0,15-15 0 15,-10 11-5-15,10-11-1 0,-11 14 4 0,11-14-28 16,-11 8 4-16,11-8 1 16,-8 11-2-16,8-11 9 0,0 0 5 0,-13 9 8 0,13-9 1 15,0 0 3-15,0 0 3 16,0 0-2-16,0 0-1 0,0 0-2 0,-33-20 2 16,33 20-6-16,-9-12 7 15,9 12 10-15,-8-14 7 0,8 14 2 0,0 0 6 0,-10-17-7 16,10 17-3-16,-8-9-8 15,8 9-3-15,0 0 0 0,0 0 9 0,0 0 1 16,0 0-3-16,-25 19-1 0,25-19-4 0,-18 21 2 0,8-9-6 16,0 2-1-16,-3 4-3 15,0-1-3-15,1 0-2 0,-3 0-10 16,0 0-21-16,-1-1-36 0,5 0-33 16,-5-3-44-16,3-1-49 0,4-2-83 0,-2-5-75 0,-2 1-192 15,2-2-86-15,11-4-13 16,0 0-415-16,0 0-559 0</inkml:trace>
  <inkml:trace contextRef="#ctx0" brushRef="#br0" timeOffset="-212527.08">28168 9404 3298 0,'7'-17'72'0,"-7"17"28"0,9-15 5 0,-9 15-16 16,14-14 4-16,-4 5 12 15,0 2-1-15,4 0-12 0,-2-4-11 0,3 4-8 0,-1-1-13 16,2 2-26-16,-2-1-31 0,4-1-57 0,-4 2-76 16,1 1-86-16,-5-1-142 15,-2-2-242-15,-1 3-298 0,-7 5-277 0</inkml:trace>
  <inkml:trace contextRef="#ctx0" brushRef="#br0" timeOffset="-212356.97">28033 9347 2743 0,'-5'16'63'16,"-1"-1"45"-16,0 2 4 16,2 0 17-16,0 0 27 0,2 2-3 0,0 2-10 15,2 2-15-15,0 4-17 16,0 1-10-16,0-1-11 0,2 2-16 0,-2-1-57 0,0 0-57 16,2 1-73-16,-2 2-100 15,-2-5-131-15,2 1-229 0,-4-2-297 0,0 0-227 16</inkml:trace>
  <inkml:trace contextRef="#ctx0" brushRef="#br0" timeOffset="-209226.94">27692 9873 1597 0,'4'-19'257'16,"-4"19"-62"-16,0 0-33 15,0 0-17-15,0 0 8 0,0 0 4 0,0 0-3 0,0 0-8 16,0 0 2-16,0 0-14 15,12-9-15-15,-12 9-11 0,0 0-8 0,0 0-5 16,0 0-8-16,0 0-10 0,0 0-7 0,0 0-6 16,13 33-7-16,-13-33 0 15,0 0-8-15,-8 28-6 0,8-28-4 0,-14 22-7 16,4-10 0-16,0-3-14 0,-4 3-34 16,1-2-38-16,-1-1-54 0,2 1-58 0,-1-3-56 15,-2-1-71-15,15-6-151 16,-25 6-464-16,14-5-298 0</inkml:trace>
  <inkml:trace contextRef="#ctx0" brushRef="#br0" timeOffset="-208486.95">27586 9535 2710 0,'0'0'-86'16,"0"0"21"-16,0 0 18 0,0 0 34 0,0 0 22 0,0 0 15 16,0 0 13-16,-41 43 6 15,24-28 13-15,-1 1 16 0,1-2 20 0,-4 2 8 16,0-1 9-16,-1 4 7 0,-3-2-1 16,-1 0-5-16,5-3-8 0,-6 0-11 0,5-4-7 15,-1 2-4-15,-4-2-9 16,3-3-3-16,-2 1-7 0,3-3 2 0,2 1-2 15,1-2 1-15,2-2-7 0,-2-2 0 0,20 0-1 0,-27 2 3 16,27-2-6-16,-25-2 7 16,25 2 3-16,-22 0-3 0,22 0-1 0,0 0-5 15,-25-2-5-15,25 2-9 0,0 0-5 16,-21 2-5-16,21-2-1 0,0 0-1 0,-17 5-8 16,17-5 2-16,-10 12-1 15,10-12-3-15,-9 13 0 0,9-13-4 0,-10 16 1 16,10-16-3-16,-7 14-4 15,7-14 21-15,-9 15 0 0,9-15-6 0,-7 14-1 0,7-14 0 16,-6 12-7-16,6-12 3 0,0 0-5 0,-7 13 2 16,7-13-5-16,0 0 7 15,0 0-6-15,-12 12-2 0,12-12 3 0,0 0 1 16,0 0-7-16,0 0 4 0,-7 8 0 16,7-8-8-16,0 0 8 0,0 0-9 0,0 0 3 15,0 0 0-15,-6 16-3 16,6-16 5-16,0 0-5 0,-12 15 5 0,12-15-1 0,-8 12-1 15,8-12 3-15,-9 11-5 0,9-11 3 0,-9 12 5 16,9-12-2-16,-10 10 0 16,10-10 7-16,0 0-10 0,-15 10 7 0,15-10 3 0,0 0 0 15,-20 7-1-15,20-7 1 16,0 0 2-16,-30-7 4 0,30 7-2 0,-24-7-1 16,10 2 0-16,14 5 3 15,-31-10-2-15,13 4 9 0,-2 0-2 0,0 3 9 0,-3-1 2 16,-2 0 5-16,1 1-7 15,1 3-3-15,-6-3-5 0,0 3 3 0,4 0-9 16,-4 0 2-16,0 0-4 0,7 0 1 0,-3 3-4 0,0-3 0 16,4 1-6-16,21-1 0 15,-40-1-32-15,24 2-19 0,1-1-18 0,-3-1-25 16,2-2-28-16,0 2-44 16,3-5-60-16,0 2-62 0,-1-4-97 0,3-1-220 0,1-2-24 15,0 1-371-15,3-3-458 16</inkml:trace>
  <inkml:trace contextRef="#ctx0" brushRef="#br0" timeOffset="-208266.66">26881 9418 3068 0,'0'0'96'0,"21"-2"19"0,-21 2-12 16,24-8-13-16,-6 4-8 0,-1-1-12 0,0-1-10 16,-2 0-29-16,6-2-57 15,-3 3-56-15,2-1-58 0,0-4-48 0,1 1-67 16,-2 2-191-16,-5-3-351 0,-1 0-106 16</inkml:trace>
  <inkml:trace contextRef="#ctx0" brushRef="#br0" timeOffset="-208106.89">27105 9157 2615 0,'0'-22'122'0,"0"22"-7"15,0 0-11-15,0 0-12 16,3-18-11-16,-3 18-9 0,0 0-25 0,0 0-45 0,10-12-86 16,-10 12-55-16,0 0-55 15,0 0-124-15,19 4-462 0,-19-4-77 0</inkml:trace>
  <inkml:trace contextRef="#ctx0" brushRef="#br0" timeOffset="-207787.01">26946 10571 2331 0,'9'20'75'0,"-9"-20"28"0,0 0-3 16,18 4-14-16,-18-4 2 0,0 0-8 0,29-5-9 15,-29 5-5-15,25-8-23 0,-9 2-34 16,0 1-45-16,-1 1-46 0,4-2-58 0,-4-4-85 16,1 3-180-16,-3-1-277 15,-4 0 78-15</inkml:trace>
  <inkml:trace contextRef="#ctx0" brushRef="#br0" timeOffset="-207596.76">26479 10580 2478 0,'0'0'289'15,"0"0"-42"-15,-14 7-27 16,14-7-22-16,0 0-13 0,0 0-19 0,0 0-15 0,0 0-37 16,0 0-72-16,0 0-73 15,0 0-67-15,-9 4-77 0,9-4-74 0,0 0-177 16,0 0-513-16,0 0-355 15</inkml:trace>
  <inkml:trace contextRef="#ctx0" brushRef="#br0" timeOffset="-207336.86">26149 9496 2928 0,'4'-18'-2'0,"-4"18"11"0,0 0 42 0,0 0 43 15,0 0 23-15,0 0 4 0,0 0-12 16,0 0-10-16,0 0-8 0,-6 65-14 0,4-40-4 16,1 0-7-16,-1 1-6 15,0 5-8-15,0-3-57 0,-6 1-67 0,4 7-78 16,-2-5-100-16,-7 2-197 0,1-1-468 0,-1 0-313 0</inkml:trace>
  <inkml:trace contextRef="#ctx0" brushRef="#br0" timeOffset="-207036.94">25933 9995 2899 0,'0'-19'57'16,"0"19"20"-16,0 0 11 0,0 0 25 0,-6-17 12 0,6 17 17 15,0 0 1-15,0 0-4 0,-7-16-8 0,7 16-13 16,0 0-12-16,0 0-12 16,-8-17-7-16,8 17-14 0,0 0-7 15,0 0-10-15,0-23 0 0,0 23-7 16,0 0-6-16,0 0-3 0,0 0-9 0,8-17-5 0,-8 17 3 16,0 0-3-16,0 0 4 15,0 0 5-15,0 0-2 0,0 0-7 0,0 0 0 16,0 0-2-16,0 0 24 15,3 54-7-15,-3-54-8 0,-15 22-10 0,7-8-23 0,-3 0-37 16,-3-3-45-16,-1 0-57 0,-2 3-76 0,0-3-61 16,-4 1-107-16,1-5-199 15,2 1-31-15,0-3-247 0,3-1-208 0</inkml:trace>
  <inkml:trace contextRef="#ctx0" brushRef="#br0" timeOffset="-206556.99">25769 9382 2624 0,'0'0'81'15,"0"0"15"-15,0 0-2 0,0 0-10 16,0 0 22-16,0 0 4 0,0 0 5 0,0 0-25 16,-9 49-6-16,6-30-7 15,-1 2-10-15,0 1-9 0,0-2-4 0,0 2-7 16,1-4-4-16,1 0-4 15,-4-2-6-15,2 1-4 0,0 1-13 0,-1-5-6 0,-1 2 5 16,6-15-4-16,-8 21-2 0,2-14 6 0,6-7-2 16,-9 16-3-16,9-16 5 15,-10 12 2-15,10-12-2 0,-10 11 0 0,10-11-4 0,0 0 0 16,-9 15-2-16,9-15 2 16,-7 13 2-16,7-13-1 0,-8 16 3 0,8-16 2 15,-10 15 12-15,2-6 10 16,8-9 19-16,-12 19 9 0,5-9 8 0,7-10 4 0,-18 17 29 15,12-11-9-15,6-6 3 0,-20 11-18 0,20-11 7 16,-19 10 7-16,19-10 5 16,-19 3 9-16,19-3 5 0,-21 0 7 0,21 0 6 15,-22-2-2-15,22 2 2 0,-20 0-6 16,20 0-11-16,0 0-9 0,-25 0-14 0,25 0-13 16,0 0-6-16,-22 5-9 15,22-5-8-15,-16 7-6 0,16-7-7 0,-16 15-12 0,9-7-22 16,-3 1-27-16,2 3-33 15,1 1-27-15,3 1-54 0,-2-1-83 0,4 4-97 16,1 1-161-16,1 2-149 0,0 1 19 0,1 0-607 0,3-2-960 16</inkml:trace>
  <inkml:trace contextRef="#ctx0" brushRef="#br0" timeOffset="-205781.72">25179 10542 3950 0,'0'0'63'0,"0"0"44"15,0 0-11-15,-12 11-4 0,12-11-9 16,0 0 9-16,0 0-1 0,0 0-8 0,0 0-21 15,0 0-3-15,0 0-32 0,50-6-26 0,-50 6-25 16,35-7-35-16,-19 0-56 0,4 4-69 16,-3-2-65-16,-2-1-143 0,-1 0-213 0,-5 3-351 15,-9 3-388-15</inkml:trace>
  <inkml:trace contextRef="#ctx0" brushRef="#br0" timeOffset="-203957.01">25119 9882 2874 0,'0'0'-80'15,"0"0"28"-15,0 0-4 0,0 0 33 0,0 0 39 16,0 0 34-16,0 0 27 0,0 0 13 0,0 0 7 16,0 0-1-16,-28 33-2 15,28-33 5-15,0 0 11 0,-13 7 10 0,13-7 5 0,0 0 5 16,-14 7 1-16,14-7-4 15,0 0-5-15,0 0-6 0,-16 8-11 0,16-8-8 16,0 0-9-16,0 0-6 0,0 0-16 0,-22-4 3 16,22 4-13-16,0 0 1 0,0 0-8 15,-20-12 3-15,20 12-1 0,-4-15-2 0,4 15-4 16,-2-24-8-16,2 7-1 16,0 17-4-16,2-36-6 0,0 17-12 0,2 0-35 0,-2 0-46 15,0 2-75-15,3 4-105 16,-5 0-115-16,0 13-227 0,0 0-11 15,0 0-373-15,0 0-422 0</inkml:trace>
  <inkml:trace contextRef="#ctx0" brushRef="#br0" timeOffset="-203797.16">24828 10226 2914 0,'-4'19'12'0,"4"-19"34"0,0 0 2 16,-2 16 10-16,2-16 30 15,0 10 11-15,0-10-3 0,0 0-22 0,0 0-50 16,0 0-68-16,0 0-69 0,0 0-64 0,0 0-97 0,0 0-597 16,0 0-231-16</inkml:trace>
  <inkml:trace contextRef="#ctx0" brushRef="#br0" timeOffset="-200116.91">24170 9877 2132 0,'0'0'40'0,"0"0"-3"15,0 0 33-15,0 0 27 16,0 0 23-16,0 0 2 0,0 0 5 0,0 0-3 16,-15-46-4-16,15 46 1 15,7-17 0-15,-7 17 1 0,4-15-4 0,-4 15-9 0,6-14-9 16,-6 14-9-16,7-13-13 15,-7 13-7-15,0 0-10 0,13-11-6 0,-13 11-6 16,0 0-9-16,22-3-8 0,-22 3-4 0,0 0-9 0,30 9-5 16,-17-5-5-16,-13-4 0 15,21 3-3-15,-21-3-8 0,23 4-11 0,-9-3-8 16,-4-1-4-16,-10 0-5 16,18-1-2-16,-18 1-2 0,20-4 7 0,-20 4 12 0,12-3 10 15,-12 3 5-15,13-4 7 16,-13 4-1-16,0 0 7 0,0 0 8 0,0 0 0 15,0 0 4-15,0 0 5 0,0 0 7 0,0 0 8 16,-29 28 10-16,29-28 7 0,-22 17 9 16,10-7-5-16,-1-1-3 0,-1 0-7 0,-2 1-5 15,-1-2-9-15,-2 1-6 16,3-2-20-16,0 0-46 0,0-3-53 0,-1-1-74 16,0-1-99-16,17-2-184 0,-37-2-171 15,23-1-347-15,-3-4-390 0</inkml:trace>
  <inkml:trace contextRef="#ctx0" brushRef="#br0" timeOffset="-199936.85">24129 9215 2954 0,'0'0'114'0,"0"0"42"0,3-15-13 15,-3 15-17-15,0 0-17 16,0 0-11-16,2-17-13 0,-2 17-22 0,0 0-56 15,0 0-85-15,0 0-90 0,0 0-119 0,-2-12-226 0,2 12-346 16,0 0-213-16</inkml:trace>
  <inkml:trace contextRef="#ctx0" brushRef="#br0" timeOffset="-199476.91">23895 9297 2566 0,'-13'16'-28'0,"7"-7"35"0,6-9 19 0,-13 27 15 16,9-11 11-16,2 4-2 0,-5 3-6 0,5 0-2 16,0 4 1-16,0 1 13 15,0 1-1-15,2 1-6 0,0-1 10 0,0 1-3 16,0 1-1-16,0-1-2 0,2 1-6 16,-2-3 1-16,2 1-8 0,-2-3-3 0,2 2-3 15,-2-9-7-15,2 0-2 16,-2-3-2-16,3 0 2 0,-3-16 0 0,2 24 15 15,-2-24 17-15,0 20-4 0,0-20 2 0,0 0-11 0,4 11-6 16,-4-11-8-16,0 0-7 16,0 0-6-16,0 0-8 0,0 0-6 0,32-42 1 15,-26 29-1-15,2 0-1 16,4-1 4-16,-2 3 2 0,2-1-1 0,-1 1 4 0,2 4 9 16,-1-1 8-16,3 2 10 15,-15 6 11-15,26-5 1 0,-14 2 10 0,-12 3 10 16,0 0 5-16,30 8 3 0,-30-8 5 15,15 12-1-15,-15-12 6 0,6 16 3 0,-6-16-2 16,0 22-16-16,0-22 3 0,-10 20 4 0,1-7 16 16,-1-3-7-16,-6 2-15 15,0-1-6-15,-4 0-5 0,-3-1-9 0,0-2-5 0,0-1-41 16,-3-1-35-16,3-4-43 16,0-2-64-16,0 2-88 0,-1-4-75 0,-1-2-156 15,2 2-142-15,2 0-21 0,-1-2-342 16,4 1-390-16</inkml:trace>
  <inkml:trace contextRef="#ctx0" brushRef="#br0" timeOffset="-198406.94">21689 10001 2879 0,'0'0'-60'0,"0"0"24"0,0 0 8 0,-16-40 0 16,16 40 41-16,-5-18 38 16,5 18 33-16,-5-21 10 0,5 21-1 0,-6-28-8 15,6 8-8-15,0 2 0 16,-2-5 1-16,4 2 1 0,0-6 1 0,0 3-7 0,2-1-2 16,2 2-6-16,0 0-6 15,0 4-8-15,4-2-1 0,-1 6-8 0,2 2-4 16,1 1-5-16,3 5-2 0,-1 1-5 15,-14 6 0-15,26 0-3 0,-26 0-4 0,30 15-1 16,-13-1 1-16,-3-1 1 0,0 3 7 0,-4 2 3 16,0 1 10-16,-1 2 7 15,-5-5 3-15,1 4 3 0,-5-1 3 0,0 0 5 0,0-19-2 16,-7 35 5-16,-2-15-10 16,-1-1-3-16,0-2 2 0,-6-1-2 0,2-3 5 15,-1-3 1-15,2-1 5 16,-2-2-27-16,1-3-5 0,14-4-3 0,-28 3-18 0,28-3-12 15,-23-11-19-15,10 3-32 0,2-2-37 0,1-4-50 16,10 14-64-16,-12-23-51 16,2 8-83-16,8 2-204 0,0 2-62 0,2 11-282 0,-2-23-263 15</inkml:trace>
  <inkml:trace contextRef="#ctx0" brushRef="#br0" timeOffset="-197765.68">22225 9877 2635 0,'4'-18'-73'15,"-4"18"26"-15,0-20 29 16,0 20 44-16,0-25 22 0,0 25 24 0,-6-32 25 15,4 17 22-15,-3-3 14 0,1 5 12 0,4 13-2 16,-8-27-8-16,2 15-16 0,6 12-11 16,-10-19-12-16,10 19-4 0,-14-11 3 0,14 11-2 15,-17-2-8-15,17 2-2 16,0 0-10-16,-30 17-5 0,20-7-8 0,1 1-4 16,-1 3-7-16,3 1-3 0,1 0-4 15,0 0-5-15,4 1-5 0,2-16-1 0,0 26 0 16,0-26-5-16,6 25-3 15,-2-15 0-15,-4-10-5 0,13 17 1 0,0-9-3 16,-13-8-1-16,21 9-4 0,-11-8 2 0,-10-1-3 0,24 0 3 16,-24 0 1-16,23-7 1 15,-10 1-2-15,-3-3-3 0,-1-3 1 0,-1-1 2 16,3-7-5-16,-5-5-2 16,-1-2 3-16,3-11-2 0,-4-2-3 0,-2-4-6 0,0-2 3 15,0 2 8-15,0 1 8 16,-2-2 10-16,2 6-1 0,0-1 5 0,2 2 4 15,-1 1 2-15,0 7 6 0,-1 0-19 0,-2 1 2 0,2 7 10 16,-2-3 1-16,2 7-5 16,-2 0-5-16,0 18-5 0,2-26 3 0,-2 26-11 15,0 0 1-15,0 0 0 16,0 0 2-16,0 0-4 0,0 0 1 0,0 0 0 0,4 71 3 16,-4-39-4-16,0 7 2 15,-2 2 1-15,0 2 1 0,0 4-2 0,2-4 1 16,-2 9-3-16,0-6-5 15,2-2 2-15,0-2 1 0,-2 1 1 0,4-4-4 0,-2 0 15 16,0-6-16-16,2-3-34 0,0-1-26 0,-2-3-38 16,2-4-58-16,-2-1-60 15,2-3-70-15,-2-4-136 0,2-3-195 0,-2-11 26 0,0 18-415 16,0-18-471-16</inkml:trace>
  <inkml:trace contextRef="#ctx0" brushRef="#br0" timeOffset="-197346.75">22491 9404 3092 0,'2'-17'-13'16,"-2"17"14"-16,0 0 2 0,0 0 4 0,0 0 25 15,0 0 22-15,0 0 15 0,0 0-4 16,0 0-5-16,0 0-7 0,0 0-5 16,2 80-3-16,-2-51 9 0,0-1 0 0,0 3 3 0,3-1-2 15,-3 1-4-15,2-1-5 16,0-3-5-16,0-3-6 0,1 3 0 0,-1-6-9 0,0 1-18 16,0-6-40-16,0 0-46 15,2-1-69-15,-4-6-73 0,0-9-153 0,2 12-571 16,-2-12-362-16</inkml:trace>
  <inkml:trace contextRef="#ctx0" brushRef="#br0" timeOffset="-196927.02">22469 9400 3000 0,'0'-21'96'0,"0"5"19"16,0 16-12-16,0-27-9 0,0 27-7 16,4-21-10-16,-4 21-5 0,6-19-8 0,2 9-6 15,-8 10-6-15,20-17-7 16,-8 9-6-16,5 2-1 0,2 1-3 0,2 1-7 15,5 0-2-15,1 1-4 0,-1 3 1 0,-2 0-3 0,2 2-4 16,-2 2 1-16,-1-1-4 16,-4 3 0-16,-4 3 3 0,-3 1 3 0,-1 1 11 15,-4 2 11-15,-7-13 6 16,0 25 5-16,0-25-1 0,-14 33-1 0,2-16-1 0,0-2-3 16,-4 2 3-16,2-2-7 15,1-3-4-15,2-1-2 0,1 1-9 0,1-3 0 16,9-9-7-16,-10 15-8 0,10-15-2 15,-4 18-8-15,4-18-21 0,12 19-21 0,-1-10-13 16,2 3-10-16,3-1 1 16,1 4 6-16,3 1 6 0,0-1 7 0,6 2 1 15,-3 2 8-15,1 0 17 0,-2 2 30 0,0 0 18 0,-5-2 20 16,-4 1 14-16,-3 0 26 16,-1-1 19-16,-3 0 19 0,-4 1-13 0,-4-1 13 15,-2-3 2-15,-4 3-11 16,-3 1-16-16,-4-4 2 0,0 2-15 0,-1-4-28 0,-4 0-46 15,1 0-50-15,2-4-71 0,-4-1-96 0,4-3-100 16,0-3-206-16,1 2-116 16,-2-4 39-16,18-1-418 0,-25 0-477 0</inkml:trace>
  <inkml:trace contextRef="#ctx0" brushRef="#br0" timeOffset="-179447.77">6342 12026 3040 0,'0'0'-62'16,"-11"-9"43"-16,11 9 31 16,0 0 14-16,0 0-2 0,0 0-2 0,0 0-3 15,0 0-16-15,0 0-20 16,0 0-32-16,-13-10-51 0,13 10-60 0,0 0-58 15,0 0-102-15,-16-4-371 0,16 4 59 0</inkml:trace>
  <inkml:trace contextRef="#ctx0" brushRef="#br0" timeOffset="-179307.07">6124 12011 2125 0,'-22'0'58'0,"22"0"15"15,0 0 7-15,-21 0 1 0,21 0-11 0,0 0-10 16,-21 0-2-16,21 0-9 15,0 0-36-15,-21-4-86 0,21 4-46 0,-15-4-65 16,15 4-120-16,-19-5-327 0,9 2 153 0</inkml:trace>
  <inkml:trace contextRef="#ctx0" brushRef="#br0" timeOffset="-178987.13">5674 11978 1849 0,'0'0'-9'15,"-27"0"17"-15,27 0 11 16,-25 2 9-16,25-2 17 0,-23 2 11 0,23-2 6 15,-22 2 0-15,22-2-4 0,0 0 1 0,-25-2-8 16,25 2-11-16,-19 0-12 0,19 0-5 16,0 0-23-16,-27 0-29 0,27 0-40 0,-24-2-36 15,24 2-16-15,-30-2-5 16,30 2-11-16,-31-2-1 0,11 2-5 0,2-1 14 16,-4 1 12-16,22 0 10 15,-40-3 44-15,19 3 31 0,-1 3 41 0,2-3 30 0,0 0 22 16,20 0 16-16,-37 1 8 15,19-1 9-15,18 0 3 0,-27 0 3 0,27 0-10 16,-25 2-19-16,25-2-1 0,-24 0-5 0,24 0-15 16,-21 0-4-16,21 0-16 0,-21 0-9 15,21 0-16-15,-21 0-10 0,21 0 8 0,-19 0-16 16,19 0-1-16,-26 0-26 16,26 0-18-16,-28-2-24 0,28 2-27 0,-31 0-41 15,12 0-47-15,0 0-261 16,19 0 386-16</inkml:trace>
  <inkml:trace contextRef="#ctx0" brushRef="#br0" timeOffset="-178847">4456 11969 1313 0,'0'0'36'15,"-26"0"19"-15,26 0-2 16,0 0 0-16,-23 2-1 0,23-2 1 0,0 0-4 0,0 0 0 16,-22-2-14-16,22 2-30 15,0 0-46-15,0 0-56 0,-22-2-81 0,22 2-287 16,-18-4 371-16</inkml:trace>
  <inkml:trace contextRef="#ctx0" brushRef="#br0" timeOffset="-178707.01">4004 11967 1373 0,'0'0'41'0,"-27"0"14"0,27 0-3 0,-19 0 11 16,19 0 7-16,0 0-11 16,-25-2-3-16,25 2-13 0,0 0-7 0,-20-2-15 15,20 2-32-15,0 0-20 16,-16-4-30-16,16 4-26 0,-15-5-30 0,15 5-72 15,-18-4-257-15,18 4 397 0</inkml:trace>
  <inkml:trace contextRef="#ctx0" brushRef="#br0" timeOffset="-178557.1">3505 11911 1289 0,'0'0'62'16,"-21"0"36"-16,21 0 11 15,-20 0 15-15,20 0 3 0,0 0-7 0,-22 3-13 16,22-3-18-16,0 0-49 15,-24-3-29-15,24 3-53 0,0 0-48 0,-21-3-59 16,21 3-84-16,-17-1-301 0,6-2 284 0</inkml:trace>
  <inkml:trace contextRef="#ctx0" brushRef="#br0" timeOffset="-178427.1">3202 11910 1520 0,'-27'4'25'0,"27"-4"24"0,-22 1-16 15,22-1 0-15,-18 0-3 0,18 0-3 16,0 0-12-16,-30 0 1 0,30 0-24 0,0 0-12 15,-26-1-11-15,26 1-8 0,0 0-4 0,-27-3-26 16,27 3-17-16,-24 0-24 16,24 0-18-16,-24-1-270 0,24 1 127 0</inkml:trace>
  <inkml:trace contextRef="#ctx0" brushRef="#br0" timeOffset="-178207.17">2760 11914 1025 0,'-21'1'-62'0,"21"-1"6"0,0 0 2 16,-26 2-1-16,26-2 8 0,0 0 1 0,-21 0 16 0,21 0 19 15,0 0 29-15,-23 0 36 16,23 0 32-16,0 0 26 0,-25 0 17 0,25 0 24 16,-20 0 13-16,20 0 22 15,-18 0-5-15,18 0-2 0,-22 2-14 0,22-2-4 0,-21 0-10 16,21 0-10-16,-21 0-7 16,21 0-18-16,0 0-16 0,-29-2-5 0,29 2-13 15,-22-2-20-15,22 2-38 16,-23-1-65-16,23 1-66 0,-24 0-85 0,24 0-137 0,-23 0-456 15,23 0-82-15</inkml:trace>
  <inkml:trace contextRef="#ctx0" brushRef="#br0" timeOffset="-172936.72">31434 11500 920 0,'0'0'155'0,"0"0"-39"16,0 0-34-16,0-25-11 16,0 25-9-16,0 0-8 0,0 0-4 0,0 0-12 15,0 0 6-15,0 0 11 0,0 0-17 16,6-17 17-16,-6 17 10 0,0 0 4 0,0 0 7 16,0 0-1-16,15-9 17 15,-15 9 10-15,0 0 4 0,0 0 12 0,11-10 5 16,-11 10 3-16,0 0-8 0,0 0-3 15,10-7-10-15,-10 7-14 0,0 0-8 0,0 0-9 16,0 0-9-16,0 0-5 0,18-6-9 0,-18 6-5 16,0 0-4-16,0 0-4 15,0 0 0-15,16-6 1 0,-16 6-2 0,0 0-2 0,0 0-3 16,0 0-2-16,0 0-3 16,15-4 0-16,-15 4 1 0,0 0 1 0,0 0 0 15,0 0 2-15,0 0 0 16,0 0-1-16,0 0-2 0,0 0 2 0,0 0 4 0,0 0 1 15,0 0-2-15,6 25 5 0,-6-25-1 0,0 0 0 16,-8 24-3-16,8-24 1 16,-11 25-4-16,5-14 0 0,0 3-2 0,0 0-1 15,-2 0-2-15,2-2-3 0,6-12-1 16,-12 25 2-16,6-11-2 0,-1-3-4 16,1 1 1-16,6-12-2 0,-7 20-3 15,7-20-2-15,-6 17-2 0,6-17 7 0,-4 18-6 16,4-18 1-16,-2 15 0 0,2-15 0 0,0 0 5 0,2 21-2 15,-2-21 3 1,0 0-1-16,6 15 0 0,-6-15-6 0,9 9 3 0,-9-9 1 16,0 0-3-16,19 11-1 15,-19-11 0-15,16 3 4 0,-16-3-6 0,18 2-1 0,-18-2 0 16,16 2-2-16,-16-2 0 16,0 0-4-16,24-2-5 0,-24 2-8 0,0 0-8 15,21-5-8-15,-21 5-18 16,12-11-19-16,-12 11-23 0,14-9-34 0,-14 9-47 0,10-8-49 15,-6 3-54-15,-4 5-105 0,8-13-136 0,-8 13-410 16,7-10-323-16</inkml:trace>
  <inkml:trace contextRef="#ctx0" brushRef="#br0" timeOffset="-172806.83">31673 11646 2646 0,'0'0'-126'0,"0"0"5"16,9-9-4-16,-9 9-5 15,0 0 8-15,0 0-10 0,0 0-5 0,10-10-12 0,-10 10-6 16,0 0-315-16,0 0 369 0</inkml:trace>
  <inkml:trace contextRef="#ctx0" brushRef="#br0" timeOffset="-172336.8">31692 11627 1251 0,'0'0'-58'0,"0"0"18"15,0 0 6-15,8-10 1 0,-8 10 4 0,0 0 5 16,0 0-5-16,0 0-1 0,0 0-8 16,0 0 11-16,0 0 21 0,0 0 21 0,0 0 23 15,0 0 21-15,0 0 28 16,0 0 29-16,0 0 15 0,0 0 23 0,0 0 0 15,0 0-9-15,2-18-15 0,-2 18-5 16,0 0-1-16,0 0 3 0,0 0 8 0,0 0 0 16,5-15 1-16,-5 15 3 0,0 0-3 0,0 0 4 15,5-17-5-15,-5 17 0 16,0 0-12-16,6-17-4 0,-6 17-5 16,4-14 1-16,-4 14-2 0,0 0-2 0,10-17-11 15,-10 17-12-15,9-11-8 0,-9 11-7 0,10-14-14 16,-10 14-5-16,15-9-9 0,-15 9 1 0,15-10-7 15,-15 10-7-15,16-10 1 16,-16 10-3-16,20-5-24 0,-20 5 0 0,15-6 3 0,-15 6 4 16,0 0-7-16,23 0 3 15,-23 0-3-15,0 0 2 0,17 11 3 0,-17-11-3 16,10 14 1-16,-10-14-2 16,10 21 0-16,-10-10 1 0,0-11 0 0,4 24-2 0,-4-11 2 15,0-13 0-15,-4 24 3 16,4-24-1-16,-5 23 9 0,2-11 9 0,3-12-3 15,-8 20 10-15,8-20 5 0,-8 18 5 0,2-10 7 16,6-8 8-16,-17 15 11 0,6-10 13 16,11-5 3-16,-21 8 9 0,21-8 3 0,-20 1-3 15,20-1-10-15,-20-1-9 16,20 1-9-16,-20-8-8 0,20 8-11 0,-17-17-28 16,9 6-12-16,4-2-33 0,4 13-43 15,-4-24-59-15,2 13-73 0,2 11-89 0,2-19-123 16,0 8-211-16,2 2 15 15,-4 9-501-15,10-18-706 0</inkml:trace>
  <inkml:trace contextRef="#ctx0" brushRef="#br0" timeOffset="-171507.13">32128 11218 3341 0,'4'-13'-147'0,"-4"13"40"15,0 0 39-15,0 0 37 16,0 0 32-16,4-14 36 0,-4 14 22 0,0 0 14 15,0 0 17-15,0 0 3 0,0 0 5 0,0 0 1 0,0 0 0 16,0 0-4-16,0 0-12 16,0 0 1-16,0 0 6 0,0 0 9 0,0 0-4 15,0 0-2-15,0 0-8 16,0 0-6-16,0 0-4 0,0 0 5 0,5 52 24 0,-5-37-12 16,0-15-5-1,-2 36-3-15,2-15 0 0,0 0-7 0,-3 1-7 0,3-2-9 16,-2 3-5-16,2 2-6 15,-4-1-1-15,2-3-9 0,0 4 1 0,0-4-5 0,0 1-4 16,0-3 1-16,-2-1-6 0,2 1-3 0,0-1-3 16,2-1 2-16,0-17 1 15,-4 28 1-15,4-17-1 0,0-11-1 0,0 21 5 16,0-21 6-16,0 18-2 0,0-18-4 16,0 0 1-16,10 13-2 0,-10-13-7 15,0 0-9-15,23-4-10 0,-23 4-14 16,0 0-6-16,34-23-15 0,-20 10-23 0,2-6-11 0,2-4-13 15,0-2-5-15,-2 1-2 0,1-1-2 0,3 0 6 16,-6 6 7-16,1-1 7 16,0 6 4-16,-1-2 7 0,1 5 10 0,-2 1 16 15,-2 1 13-15,-11 9 8 0,20-8 24 16,-20 8 4-16,20 0 9 0,-20 0 12 16,0 0 4-16,21 13-2 0,-21-13 2 15,9 16 1-15,-9-16-8 0,2 19 2 0,-2-19 4 16,-5 20-3-16,5-20 3 0,-8 20-3 0,-1-9-2 0,9-11-7 15,-16 16-4-15,8-9-1 16,8-7 1-16,-22 12-25 0,22-12-31 0,-17 8-36 16,8-8-40-16,9 0-46 0,0 0-54 15,-23-8-54-15,23 8-62 0,-10-14-136 0,6 7-130 16,4 7 1-16,-2-16-267 16,2 16-211-16</inkml:trace>
  <inkml:trace contextRef="#ctx0" brushRef="#br0" timeOffset="-170992.16">32512 11458 2533 0,'0'0'-40'0,"0"0"31"0,16-2 25 0,-16 2 22 0,0 0 50 15,0 0 32-15,0 0 23 16,13 13 9-16,-13-13 4 0,0 0-8 0,-2 20-1 16,2-20 1-16,0 0-7 15,-3 25-17-15,3-25-9 0,-2 18-6 0,2-18-17 16,0 18-10-16,0-18-8 0,2 15-8 15,-2-15-7-15,5 15-7 0,-5-15-2 0,9 11-9 16,-9-11-10-16,0 0-6 0,16 8-7 0,-16-8-1 16,0 0-1-16,17 0-4 15,-17 0-2-15,0 0 1 0,0 0 1 0,24-19 3 0,-24 19 5 16,10-15 5-16,-10 15 12 16,10-17 10-16,-10 17 36 0,10-13 3 15,-10 13-3-15,6-12 0 0,-6 12-4 16,0 0-14-16,8-18-9 0,-8 18-6 0,0 0-9 0,0 0-1 15,0 0-2-15,0 0-2 0,0 0-4 0,0 0 0 16,0 0-5-16,0 0-4 16,0 0-1-16,8 48-3 0,-5-32-4 0,-1 2 3 0,0 2 0 15,2 3-1-15,-2 1-4 16,2 3 2-16,1 0 2 0,-3 1-4 16,0 3 4-16,2-3 2 0,-1 1 1 15,-3-2 5-15,0-1 3 0,0-3 1 0,-3-2 1 0,3 1 2 16,-4-3 6-16,2-3 0 15,-3 0 4-15,5-16 3 0,-10 24-2 0,4-16-1 16,6-8-4-16,-15 7-5 0,15-7-5 0,0 0-9 0,0 0-14 16,-34-16-24-16,26 2-32 15,4-3-33-15,-1 0-45 0,-2-6-53 0,5 4-68 16,2-4-65-16,0 1-156 16,2 0-156-16,1-1 24 0,1-1-506 0,5 1-706 0</inkml:trace>
  <inkml:trace contextRef="#ctx0" brushRef="#br0" timeOffset="-170646.77">33005 11222 3333 0,'0'0'-109'15,"12"-9"53"-15,-12 9 30 0,10-8 19 16,-10 8 22-16,0 0 6 0,0 0 32 0,0 0 33 16,12-10 18-16,-12 10 8 0,0 0 11 15,0 0-3-15,0 0-1 0,0 0-2 0,0 0 3 16,-18 55-7-16,14-40-3 16,2 2-9-16,-2 5-7 0,0-1-5 0,2 0 1 15,-2 2-12-15,4-1-9 0,-3 0-2 16,1-2-8-16,0 1-9 0,0 0-10 0,0-3-7 15,0-1-8-15,-1 0-22 0,3-17-24 0,-2 24-34 16,2-12-36-16,0-12-44 16,-2 19-51-16,4-11-46 0,-2-8-48 0,0 0-66 0,0 0-98 15,7 11-92-15,-7-11-326 16,0 0-218-16</inkml:trace>
  <inkml:trace contextRef="#ctx0" brushRef="#br0" timeOffset="-170377.12">33170 11384 2514 0,'8'-6'-12'0,"-8"6"60"0,15-11 20 0,-15 11 3 15,0 0 18-15,8-9 18 16,-8 9 18-16,0 0 18 0,0 0-2 0,0 0-7 16,0 0 4-16,0 0-7 0,0 0-5 15,-33 33-9-15,22-23 1 0,-2-1-14 0,-1 1-8 16,0 0 1-16,2-1-9 16,-1 1-7-16,3-1-8 0,-1-2-10 15,11-7-2-15,-19 17-10 0,13-9 2 0,6-8-3 16,-12 15-1-16,12-15-8 0,-10 18-4 0,10-18-3 15,2 17-2-15,-2-17-3 0,8 22-5 0,0-13-6 16,-8-9-8-16,16 20-14 16,-5-10-22-16,2-1-12 0,0 1-31 0,-1-3-32 0,0 1-52 15,2 0-46-15,-4-2-48 16,3-2-36-16,-2-3-195 0,-11-1-108 0,21 2-314 16,-11-2-287-16</inkml:trace>
  <inkml:trace contextRef="#ctx0" brushRef="#br0" timeOffset="-170026.93">33392 11555 2664 0,'0'0'-28'0,"0"0"62"16,0 0 32-16,0 0 14 0,0 0 23 15,0 0 15-15,0 0 3 0,0 32 12 0,0-32-5 16,0 0-10-16,-9 26-9 16,9-26-5-16,0 0-8 0,-2 22-6 0,2-22-6 15,0 0-7-15,5 21-9 16,-5-21-8-16,8 9-6 0,-8-9-7 0,0 0-14 0,15 8-12 15,-15-8-9-15,0 0-13 0,26-5-1 0,-26 5-1 16,16-12-3-16,-8 2 3 16,-8 10 0-16,18-22 9 0,-12 8 18 0,0 3 11 0,-6 11 9 15,7-21 11-15,-7 21 23 16,2-16-3-16,-2 16 8 0,0 0 4 0,0 0 6 16,-13-19-19-16,13 19 5 15,0 0 5-15,0 0-1 0,-30 7 0 0,30-7-8 0,0 0-7 16,-22 17-9-16,14-8-3 0,8-9-3 15,-8 15-13-15,8-15-21 0,-2 19-35 16,4-9-42-16,-2-10-40 0,11 19-38 0,-2-12-75 0,1 3-68 16,-2-4-165-16,1-3-158 15,-9-3-5-15,0 0-373 0,17 8-438 0</inkml:trace>
  <inkml:trace contextRef="#ctx0" brushRef="#br0" timeOffset="-169486.79">30943 11641 2863 0,'0'0'-98'0,"0"0"31"15,0 0 40-15,-9-9 32 16,9 9 21-16,0 0 41 0,0 0 26 0,0 0 13 16,0 0-1-16,0 0 6 0,0 0-1 15,0 0-1-15,0 0 4 0,0 0 3 0,0 0 14 16,0 0 5-16,0 0 6 15,23 36-6-15,-23-36 4 0,0 0 33 0,-12 25-10 0,4-14-11 16,8-11-4-16,-15 21-13 0,6-10-19 0,0 1-11 16,1 2-10-16,0-1-11 15,0-1-11-15,0 2-11 0,2-1-14 0,0 0-22 16,0 1-49-16,0-1-58 0,-3 1-75 16,3-1-104-16,-5-1-129 0,0-1-231 0,-1 2 17 15,0-1-442-15,-4-2-570 16</inkml:trace>
  <inkml:trace contextRef="#ctx0" brushRef="#br0" timeOffset="-169326.94">30763 12126 3639 0,'0'0'96'0,"0"0"-6"0,0 0 13 0,21 7 7 16,-21-7-16-1,0 0-31-15,15-6-52 0,-15 6-50 0,0 0-49 0,0 0-50 16,15-19-63-16,-13 9-121 15,-2 10-250-15,0-17-297 0,0 17-230 0</inkml:trace>
  <inkml:trace contextRef="#ctx0" brushRef="#br0" timeOffset="-169156.67">30781 11468 2772 0,'0'0'73'0,"0"0"31"16,0 0 12-16,0 0 14 0,0 0-3 0,0 0-13 15,0 0-13-15,0 0-8 0,-2 49-15 0,-2-36-19 0,0 3-32 16,2 1-53-16,-2-2-66 16,0 2-69-16,0-2-72 0,-3 1-147 0,3-1-504 15,-3 0-256-15</inkml:trace>
  <inkml:trace contextRef="#ctx0" brushRef="#br0" timeOffset="-168927.17">30644 11723 2666 0,'0'0'23'0,"-19"-12"44"0,19 12 30 0,0 0 32 0,-23-4 33 16,23 4 28-16,-21-3 12 0,21 3-2 0,-26 3-5 16,26-3 1-16,-25 3-17 15,25-3 24-15,-21 7-25 0,21-7-7 0,-17 12-16 16,11-5-18-16,6-7-14 0,-11 17-16 16,6-5-11-16,5-12-14 0,-4 22-13 0,4-22-7 15,-4 27-5-15,2-14-8 16,-2 1-3-16,-2-1-12 0,0 1-28 0,-3 0-32 15,-2 0-46-15,-4-2-66 0,-1 1-93 0,-4-4-106 0,0 4-232 16,-2-2-45 0,1 0 25-16,-3-4-400 0,4 3-449 0</inkml:trace>
  <inkml:trace contextRef="#ctx0" brushRef="#br0" timeOffset="-168776.56">30204 12211 3499 0,'13'9'174'15,"-13"-9"-32"-15,0 0-6 0,13 6 9 0,-13-6-1 0,0 0-52 16,14 0-52-16,-14 0-74 0,0 0-59 0,0 0-55 16,12-12-50-16,-12 12-103 15,0 0-256-15,6-11-364 0,-6 11-321 0</inkml:trace>
  <inkml:trace contextRef="#ctx0" brushRef="#br0" timeOffset="-167686.85">30219 11693 2759 0,'0'0'-79'0,"0"0"16"0,-17 8 8 16,17-8 4-16,0 0 21 0,0 0 16 15,0 0 17-15,-11 9 6 0,11-9 18 0,0 0 9 16,0 0 24-16,0 0 24 15,0 0 27-15,0 0 21 0,0 0 12 0,0 0 7 16,-14 7 7-16,14-7 1 0,0 0-1 0,0 0-3 0,0 0-6 16,0 0-14-16,0 0-3 15,0 0-36-15,0 0-13 0,0 0-8 0,-26-16-12 16,26 16-6-16,0 0-5 16,-12-12-5-16,12 12-2 0,0 0-5 0,-11-16-3 0,11 16-2 15,0 0-8-15,-7-13-9 16,7 13-12-16,0 0-30 0,0 0-40 0,0-21-70 15,0 21-85-15,5-13-96 0,-5 13-209 0,8-18-71 16,-8 18-334-16,9-22-340 16</inkml:trace>
  <inkml:trace contextRef="#ctx0" brushRef="#br0" timeOffset="-167337.06">30151 12114 3154 0,'0'15'180'0,"0"-15"-5"16,0 0-11-16,2 17 23 0,-2-17 17 0,0 0 23 0,0 0 12 15,0 17-24-15,0-17-29 16,0 0-24-16,0 0-19 0,0 0-20 16,0 0-17-16,2 15-27 0,-2-15-57 15,0 0-61-15,0 0-86 0,0 0-110 0,0 0-114 0,0 0-231 16,0 0-32-16,0 0 31 15,0 0-341-15,0 0-323 0</inkml:trace>
  <inkml:trace contextRef="#ctx0" brushRef="#br0" timeOffset="-166936.86">30195 11432 2683 0,'3'-25'-62'0,"-3"25"46"0,0-23 26 0,0 23 36 16,4-21 32-16,-4 21 31 0,0-19 22 15,0 19 8-15,0 0-5 0,2-19-3 0,-2 19 18 16,0 0 9-16,0 0 1 16,0 0-4-16,0 0-13 0,0 0-12 0,0 0-9 15,-15 66-24-15,11-43-8 0,-2 2-8 16,0 0-16-16,1 1-34 0,-4 1-60 15,1 0-81-15,2 1-101 0,-2-3-105 0,1 4-189 0,3-2-87 16,-1 1-317-16,5-2-301 16</inkml:trace>
  <inkml:trace contextRef="#ctx0" brushRef="#br0" timeOffset="-165606.92">32704 13169 2861 0,'0'0'43'0,"0"0"12"0,0 0 9 15,0 0 10-15,0 0 9 0,0 0 0 0,0 0-5 16,0 0-7-16,0 0-8 0,0 0-8 16,0 0-4-16,0 0-5 0,0 0-5 0,0 0-3 15,0 0-6-15,0 0-6 16,0 0-7-16,28 30-1 0,-28-30-7 16,0 0 0-16,10 10 2 0,-10-10 9 0,0 0 0 15,0 0 0-15,0 0-4 0,0 0 5 0,0 0 6 16,0 0 9-16,0 0 9 15,0 0 6-15,0 0 6 0,-46-21 3 0,46 21-1 16,0 0 5-16,-28 0 1 0,28 0 1 0,-21 6-4 0,21-6 4 16,-22 13-6-16,12-3-23 15,0-1 0-15,-1 5 0 0,2-4 3 0,-1 6-6 16,1-3-1-16,1 1 1 16,0 1-3-16,-1-4 1 0,0 3 0 0,1-3-1 0,8-11-7 15,-14 19 4-15,4-9-3 16,10-10 0-16,-14 13-5 0,14-13-2 0,-17 8-1 15,17-8-4-15,-15 1 1 0,15-1-4 0,0 0-1 16,0 0-2-16,-27-18-1 0,27 18 1 16,-6-14-5-16,6 14 1 0,0 0 5 0,-4-16 6 15,4 16-6-15,0 0 7 16,0 0 21-16,0 0-3 0,0 0-4 0,0 0 0 16,0 0 3-16,31-7-8 0,-31 7 4 15,0 0-6-15,0 0-6 0,13 26 3 0,-13-26-6 16,0 0-4-16,2 22-2 15,-2-22 1-15,-2 17 9 0,2-17 4 0,0 0 4 16,-18 21-3-16,10-15 4 0,8-6 2 16,-22 11-3-16,12-7 5 0,10-4 2 0,-18 3 3 15,18-3-1-15,-20 0-4 0,20 0-2 0,0 0-2 16,-21-10-2-16,21 10-3 16,-8-12-2-16,8 12-4 0,-6-14 8 0,6 14-1 0,0 0 3 15,-10-16 0-15,10 16-3 16,0 0-1-16,0 0-2 0,-8-16-3 0,8 16 6 15,0 0 9-15,0 0 7 0,0 0 4 0,0 0-5 0,0 0-1 16,-23 27-5-16,23-27-5 16,-13 19 1-16,7-6-4 0,-2-1-5 0,-1 1-8 15,1 0-17-15,-7 3-19 16,2 0-28-16,-1-2-34 0,0 0-43 0,0-1-64 0,1 1-78 16,-2-5-86-16,2-2-202 15,-1 1-45-15,2-3 12 0,12-5-542 0,-22 3-763 16</inkml:trace>
  <inkml:trace contextRef="#ctx0" brushRef="#br0" timeOffset="-165396.66">32332 13055 3702 0,'0'0'137'15,"8"-16"6"-15,-8 16-16 16,8-11-17-16,-8 11-4 0,13-14 4 0,-13 14-3 15,17-11 14-15,-6 6-15 0,-11 5-18 0,18-10-12 0,-18 10-13 16,24-7-29-16,-12 1-42 16,-1 2-59-16,-11 4-83 0,21-8-86 0,-14 4-117 15,-7 4-201-15,10-5-36 16,-10 5-338-16,0 0-338 0</inkml:trace>
  <inkml:trace contextRef="#ctx0" brushRef="#br0" timeOffset="-165216.93">32102 13163 2762 0,'-4'13'-20'16,"0"1"29"-16,4-14 15 0,-8 27 13 15,6-14 29-15,-2 4 41 0,2-2 13 0,0 2 7 16,-1 2 5-16,-1-1-8 0,2 3-11 16,0-3-11-16,-3 2-14 0,-1-1-22 0,2 0-45 15,-3 1-81-15,1-3-94 16,-2-1-132-16,0 0-220 0,-4-3-370 0,0 0-242 15</inkml:trace>
  <inkml:trace contextRef="#ctx0" brushRef="#br0" timeOffset="-165026.81">31809 13567 2905 0,'0'0'184'0,"-20"8"18"16,20-8-17-16,-14 7 2 0,14-7 32 15,-17 8 4-15,17-8 30 0,-19 13-16 0,6-5-31 16,3-1-27-16,10-7-23 15,-24 14-20-15,14-6-17 0,-3-1-23 0,13-7-45 16,-21 14-59-16,8-9-66 0,13-5-77 16,-24 10-85-16,12-4-77 0,0-3-118 0,-4-1-153 15,16-2-3-15,-23 2-362 0,23-2-378 0</inkml:trace>
  <inkml:trace contextRef="#ctx0" brushRef="#br0" timeOffset="-164027.08">31514 13203 2851 0,'0'0'-28'0,"-4"-22"31"16,4 22 9-16,-2-15 22 0,2 15 33 0,0 0 32 15,0 0 24-15,-2-22 10 16,2 22-11-16,0 0 12 0,0 0 20 0,0 0 10 0,0 0-11 15,0 0-4-15,0 0-22 0,0 0-11 0,-26 37-10 16,20-26-7-16,-2 0-19 16,-1 3-8-16,3-1-2 0,-3 0-8 0,1 1-6 15,-1 1-7-15,1-2-8 0,-2 0-2 16,0 3-3-16,2 0-9 0,0-3 5 0,0-1-25 16,4 2-9-16,-3-1-4 15,7-13-10-15,-9 19-10 0,9-19-10 0,-4 20-1 16,4-20-1-16,-2 12-2 15,2-12 0-15,0 0-1 0,0 0 2 0,6 17-6 0,-6-17 6 16,0 0 3-16,0 0 2 0,0 0 7 0,0 0 4 16,0 0 12-16,34-9 13 15,-34 9 6-15,0 0 12 0,0 0 9 16,18-13 8-16,-18 13 2 0,0 0 8 0,0 0-3 16,14-7-3-16,-14 7 0 0,0 0-4 0,0 0-11 15,0 0 1-15,0 0-1 16,13-7-8-16,-13 7 1 0,0 0 1 0,0 0-6 0,0 0 1 15,0 0-4-15,0 0 4 0,0 0-7 0,0 0 2 16,0 0 0-16,0 0-1 16,0 0 0-16,0 0-3 0,0 0 3 0,0 0-3 15,0 0-4-15,0 0 5 16,0 0-3-16,0 0 4 0,0 0-5 0,0 0 2 0,0 0 1 16,-49-3-2-16,49 3 2 15,0 0-4-15,0 0 0 0,-23-2 2 0,23 2-3 16,0 0 13-16,0 0 14 0,0 0 4 0,-26 5 6 0,26-5 5 15,-10 10 0-15,10-10 0 16,-11 12 0-16,11-12 4 0,-13 14 9 0,7-6-4 16,6-8-4-16,-10 18-6 15,10-18-3-15,-11 15 4 0,11-15-3 0,-9 14 3 0,9-14-4 16,-10 13 0-16,10-13-5 16,-8 12-1-16,8-12-1 0,0 0-3 0,-11 10-2 15,11-10-2-15,0 0-3 16,0 0-5-16,-13 8 0 0,13-8-3 0,0 0 0 0,0 0-3 15,0 0-4-15,0 0 4 0,0 0-3 0,0 0 2 16,0 0-5-16,-21-21 1 16,21 21-1-16,0 0-4 0,0 0 1 0,0 0 0 0,0 0 0 15,0 0 0-15,0 0 0 16,0 0 3-16,0 0-1 0,0 0-1 0,0 0 1 16,0 0 4-16,0 0 0 15,0 0 2-15,0 0-2 0,34 25 3 0,-34-25-2 0,0 0 0 16,0 0-2-16,-21 30-4 0,10-18 3 0,-1-5 0 15,-4 3-3-15,2-3-22 16,-3 3-28-16,-2-1-34 0,2 0-43 0,-5-5-52 16,4 1-63-16,1 1-67 0,-4-6-113 15,6 1-170-15,-2-2-15 0,2-3-532 16,15 4-770-16</inkml:trace>
  <inkml:trace contextRef="#ctx0" brushRef="#br0" timeOffset="-163816.98">31313 13129 3887 0,'0'0'101'0,"0"0"5"0,11-15-5 0,-11 15 17 16,0 0 16-16,0 0-12 15,0 0-13-15,0 0-21 0,0 0-34 0,0 0-40 0,0 0-44 16,0 0-68-16,0 0-104 0,13-3-132 0,-13 3-247 15,0 0-29-15,0 0-295 16,0 0-291-16</inkml:trace>
  <inkml:trace contextRef="#ctx0" brushRef="#br0" timeOffset="-163627.14">31048 13331 2758 0,'0'0'95'15,"-4"16"45"-15,4-16-4 0,-4 15 17 16,4-15 37-16,-4 20 17 0,4-20 13 0,-2 21 8 15,-2-10-22-15,4-11-25 0,-7 26-21 0,5-16-16 16,-4 4-18-16,0-1-14 16,6-13-16-16,-18 24-36 0,8-11-43 0,0-4-51 0,-2 1-59 15,-2 0-67-15,3-3-75 16,-3 1-69-16,1-4-150 0,0 0-147 0,-1-3 20 16,-2-1-267-16,16 0-193 15</inkml:trace>
  <inkml:trace contextRef="#ctx0" brushRef="#br0" timeOffset="-163446.79">30803 13166 2612 0,'11'-12'166'15,"-11"12"32"-15,0 0-13 0,0 0-18 16,0 0 14-16,0 0 9 0,0 0-7 16,-9 57-24-16,7-40-21 0,0 2-15 0,0 2-21 15,2 0-13-15,-2 2-19 16,2-2-53-16,-2 4-96 0,0-1-111 0,-4-1-146 0,0 0-245 15,0-6 9-15,0 0-291 0,-2-3-218 0</inkml:trace>
  <inkml:trace contextRef="#ctx0" brushRef="#br0" timeOffset="-163256.8">30606 13573 2602 0,'-19'13'91'0,"19"-13"39"16,-10 8-1-16,10-8-1 15,-14 9 29-15,14-9 18 0,-20 15 7 0,9-7-8 16,1 0-24-16,-3-1-14 0,13-7-15 0,-23 18-19 16,9-11-14-16,4 3-20 15,0-4-44-15,-3 1-57 0,13-7-68 0,-23 13-67 0,12-7-72 16,1 0-100-16,-1-1-141 16,0-1-454-16,1 0-346 0</inkml:trace>
  <inkml:trace contextRef="#ctx0" brushRef="#br0" timeOffset="-162687.17">30155 13217 2932 0,'0'0'14'0,"0"0"19"0,-2-18 5 0,2 18 13 16,0 0 34-16,0 0 38 15,0 0 28-15,0 0 13 0,0 0 12 0,0 0 16 16,0 0-8-16,0 0 5 16,0 0-6-16,0 0-18 0,0 0-20 0,-4 58-18 0,4-58-17 15,0 30-10-15,-2-13-27 16,0 0-28-16,2 5-55 0,-2-6-48 0,0 4-65 15,0-1-72-15,0 1-61 0,-3-2-78 0,-1-4-147 0,-1 4-103 16,1-3-387-16,0-1-419 16</inkml:trace>
  <inkml:trace contextRef="#ctx0" brushRef="#br0" timeOffset="-162366.96">29977 13552 3209 0,'0'0'97'0,"-18"-4"-5"0,18 4-1 16,0 0 5-16,0 0 22 0,0 0 9 0,-22 11 0 15,22-11-18-15,0 0-12 16,-12 12-8-16,12-12-10 0,-11 8-11 0,11-8 0 0,0 0-11 16,-15 11-9-16,15-11-14 15,0 0-14-15,-17 5-8 0,17-5-5 16,0 0-2-16,0 0 0 0,0 0-1 16,-23-18 9-16,23 18 7 0,-5-14 8 0,5 14 10 0,-6-13 13 15,6 13 10-15,0 0 3 16,-6-15-5-16,6 15 0 0,0 0 6 0,0 0 26 15,0 0 0-15,0 0 8 0,0 0-9 0,0 0-11 16,-30 21-2-16,30-21-13 0,-12 17-6 16,3-8-7-16,1 3-17 0,0-1-30 0,-2 2-29 15,0-1-39-15,2-1-44 16,-2-2-52-16,-4 2-70 0,6-3-61 0,-2-2-117 0,1-1-172 16,9-5-34-16,-17 5-391 15,17-5-487-15</inkml:trace>
  <inkml:trace contextRef="#ctx0" brushRef="#br0" timeOffset="-162207.14">29899 13030 3515 0,'9'-12'118'0,"-9"12"-35"0,0 0-9 0,0 0-10 15,0 0-26-15,6-13-63 16,-6 13-112-16,0 0-115 0,0 0-214 0,0 0-447 15,0 0-308-15</inkml:trace>
  <inkml:trace contextRef="#ctx0" brushRef="#br0" timeOffset="-162016.78">29711 13139 2944 0,'-9'19'70'0,"1"-2"13"0,0 0 0 16,3 0 19-16,-1-2 27 15,-1 2 17-15,1 3-4 0,4-2-10 0,-4 3-14 16,0 4-14-16,2 0-10 0,-2 0-11 0,2-1-10 0,0 1-21 16,-2 0-32-16,-2-2-59 15,1 0-84-15,3 0-85 0,-7-2-121 16,3-2-183-16,-3-2-441 0,3-4-380 16</inkml:trace>
  <inkml:trace contextRef="#ctx0" brushRef="#br0" timeOffset="-161867.08">29440 13680 3231 0,'-10'7'141'0,"10"-7"-14"16,-14 10-12-16,14-10-8 0,-16 8 8 16,5-1 3-16,11-7-10 0,-21 14-7 0,10-6-19 15,-1-1-9-15,2 1-15 16,10-8-23-16,-20 10-49 0,10-2-78 16,10-8-98-16,-18 12-111 0,10-6-197 15,-1-1-70-15,9-5-275 0,0 0-184 0</inkml:trace>
  <inkml:trace contextRef="#ctx0" brushRef="#br0" timeOffset="-161696.77">29345 13399 2692 0,'0'0'93'16,"10"-11"6"-16,-10 11-8 0,0 0-9 0,8-13-3 15,-8 13-7-15,0 0-15 0,11-8-25 16,-11 8-26-16,0 0-38 0,0 0-53 0,21-4-66 15,-21 4-91-15,0 0-209 0,0 0-281 0,0 0 0 16</inkml:trace>
  <inkml:trace contextRef="#ctx0" brushRef="#br0" timeOffset="-161417.03">29147 13519 2189 0,'0'0'70'0,"0"0"39"15,-6 14-8-15,6-14-2 16,0 0 19-16,0 0 26 0,0 0 11 0,18 15-5 16,-18-15-9-16,0 0-11 0,8 14-15 15,-8-14-1-15,0 0-8 0,0 0 2 16,4 15-11-16,-4-15-7 0,0 0-5 16,0 0-1-16,0 0-3 0,0 0 6 0,0 0-2 15,0 0-5-15,0 0-9 16,0 0-3-16,0 0-5 0,0 0-15 0,0 0-5 0,0 0-18 15,0 0-23-15,0 0-32 0,0 0-40 0,0 0-74 16,0 0-86-16,-8-44-120 16,8 44-204-16,0 0-21 0,0 0-310 0,0 0-257 0</inkml:trace>
  <inkml:trace contextRef="#ctx0" brushRef="#br0" timeOffset="-161097.14">28732 13295 2696 0,'0'0'49'15,"3"-19"54"-15,-3 19 14 0,0 0 10 0,0-19 33 16,0 19 28-16,0 0 14 16,0 0 0-16,0 0-11 0,0 0-15 0,0 0-20 0,0 0-10 15,12 47-4-15,-7-32-13 16,-1 0-17-16,-3 3-19 0,3 1-34 0,0 0-48 16,-4-2-51-1,0 0-67-15,0 2-69 0,0-1-62 0,-4-3-105 0,-1 2-207 0,-1-5-36 16,-3 2-329-16,-1-2-311 0</inkml:trace>
  <inkml:trace contextRef="#ctx0" brushRef="#br0" timeOffset="-160527.04">28604 13566 3014 0,'0'0'151'0,"0"0"0"0,-11-8-23 16,11 8-9-16,0 0 13 0,0 0 27 0,0 0-3 15,0 0-19-15,-21-2-14 16,21 2-16-16,0 0-13 0,0 0-9 0,0 0-18 0,0 0-3 15,0 0-8-15,0 0-16 0,-23 6-10 0,23-6-12 16,0 0-7-16,0 0 0 16,-24 0-1-16,24 0-4 0,0 0 6 0,-20-4 1 0,20 4-8 15,0 0 3-15,-26 1 1 16,26-1 2-16,-17 7 4 0,17-7 3 0,-17 9 4 16,17-9-2-16,-15 13 0 15,5-6-8-15,10-7 6 0,-16 18-3 0,10-10-3 16,6-8-1-16,-10 15 6 0,10-15 16 0,-11 11-1 0,11-11-3 15,0 0 2 1,-10 12 4-16,10-12-3 0,0 0 0 0,0 0-2 0,-15 5-4 16,15-5 5-16,0 0-1 0,0 0 8 15,0 0-9-15,0 0-2 0,0 0 0 0,0 0-2 16,0 0-2-16,0 0 1 16,-27-15-8-16,27 15-2 0,0 0-2 0,0 0 5 15,0 0-3-15,-16 10-4 0,16-10 1 16,0 0 2-16,-10 13-6 0,10-13-14 0,-10 8-6 15,10-8 6-15,0 0-4 0,-11 9 4 0,11-9-1 16,0 0 6-16,0 0-4 16,-19 4 0-16,19-4-1 0,0 0 2 0,0 0 3 0,0 0 2 15,-21-13-4-15,21 13 6 16,0 0 6-16,-9-16 10 0,9 16 2 0,0 0 5 16,-7-14 1-16,7 14 0 0,0 0 3 15,0 0 0-15,-14-7 3 0,14 7 7 0,0 0-1 16,0 0 0-16,-24 16-5 15,24-16-4-15,-12 10-2 0,1-2-3 0,11-8-6 16,-16 18-14-16,3-11-24 0,6 3-41 0,-3-3-43 0,0 0-62 16,1 1-85-16,9-8-71 15,-17 7-197-15,7-5-76 0,10-2-6 0,-16 0-434 16,16 0-548-16</inkml:trace>
  <inkml:trace contextRef="#ctx0" brushRef="#br0" timeOffset="-160330.68">28242 13123 3515 0,'9'-9'91'0,"3"-1"-8"16,-2 1-10-16,3 1 5 0,0 0 5 0,-1-2-4 0,2 3-11 16,-2-2-27-16,3 1-44 15,0 0-34-15,-3 1-33 0,1-1-34 0,-13 8-53 16,20-11-54-16,-12 7-113 0,-8 4-639 0,8-9-401 15</inkml:trace>
  <inkml:trace contextRef="#ctx0" brushRef="#br0" timeOffset="-160176.99">28058 13175 3173 0,'-11'23'43'15,"4"-3"-5"-15,3 2-2 16,-1-1-4-16,3-3-5 0,1 0 2 0,1 1-17 15,-2-1-43-15,2 2-49 0,0 1-9 0,2-1-47 0,-2 2-52 16,0-6-145-16,0 1-452 16,-2-1-85-16</inkml:trace>
  <inkml:trace contextRef="#ctx0" brushRef="#br0" timeOffset="-159986.91">27895 13582 2400 0,'0'0'168'15,"0"0"20"-15,0 0-12 0,0 0-1 0,-7 17 28 16,7-17 16-16,0 0 27 0,-3 23-23 0,3-23-48 0,-5 19-12 16,5-19-27-16,-7 21-11 15,1-11-19-15,0 3-12 0,-4-1-7 16,3-1-41-16,-4 0-53 0,-2 0-63 0,-1-2-82 16,1 1-85-16,-7-3-98 0,2-1-163 0,-2-2-81 15,2-1-344-15,-5 1-328 16</inkml:trace>
  <inkml:trace contextRef="#ctx0" brushRef="#br0" timeOffset="-159636.8">27555 13123 2695 0,'3'-7'-184'16,"-3"7"-133"-16,-3-16-373 0,3 16 64 0</inkml:trace>
  <inkml:trace contextRef="#ctx0" brushRef="#br0" timeOffset="-158962.05">27497 13195 2110 0,'0'0'152'0,"0"0"44"16,0 0-19-16,0 0-21 0,0 0-1 0,0 0 3 15,0 0 2-15,0 0-9 0,0 0-11 0,-7 23-14 16,7-23-12-16,-7 15-6 0,7-15-3 16,-9 22 0-16,4-11-8 0,-1 1-1 0,6-12-15 15,-12 20-11-15,6-13-5 16,6-7-4-16,-13 18-6 0,8-8-6 0,5-10 2 16,-11 14-6-16,11-14-2 0,-14 12-1 15,14-12-5-15,-14 12 0 0,14-12-3 0,-12 14-1 16,12-14 0-16,-12 14-2 0,5-6 7 0,7-8 0 15,-15 19-9-15,11-9 3 16,4-10-5-16,-11 22 15 0,5-8-7 0,2-3-1 0,-3 3 1 16,1 0-2-16,-2-2 1 15,8-12-8-15,-9 25-3 0,1-14-3 0,2-1-4 16,6-10-1-16,-15 17 3 16,9-8-5-16,6-9 1 0,-11 10-2 0,11-10-8 0,-14 8 1 15,14-8-7-15,0 0 4 16,0 0-6-16,-29-8 4 0,29 8 6 0,-16-11-2 15,16 11 7-15,-18-9 4 0,18 9 8 0,-15-10 9 0,15 10 3 16,-14-8 7-16,14 8 0 16,-17-4-2-16,17 4 1 0,-21 0-7 0,21 0-16 15,-25 4-1-15,25-4 3 16,-23 10-7-16,10-5 0 0,1 1-3 0,12-6 0 0,-28 11-2 16,14-5 2-16,-1 0-4 15,-1 0 3-15,3 2 3 0,-4-3 2 0,0 2 7 16,-6-1 9-16,1 1 3 15,-1 0 2-15,-6 0 3 0,3-2 4 0,-6 1 5 0,-3-1 5 16,-2-2 3-16,-8 1-4 0,0 0-1 0,0-2-1 16,-5-2-2-16,2 0-4 15,0-2-2-15,-2-2-6 0,-5-1-4 0,11-1-3 16,0-1-6-16,4 2-6 0,1-2-16 16,5-1-26-16,7 0-33 0,4 1-43 0,2-2-60 15,3-3-82-15,4-2-95 16,6 3-192-16,0-2-81 0,8 13 31 0,-6-25-619 0,6 10-929 15</inkml:trace>
  <inkml:trace contextRef="#ctx0" brushRef="#br0" timeOffset="-158696.96">26742 12873 3772 0,'14'-5'-64'0,"-14"5"53"15,24-6 21-15,-13 1 15 0,4 3 29 0,0-3 20 0,2 1 6 16,-17 4-6-16,31-7-6 16,-14 5-10-16,3 1-5 0,-3-2-11 0,0 1-16 15,0 1-30-15,-1-3-36 16,-16 4-58-16,29-4-66 0,-15 3-67 0,-2-2-123 0,-2 2-177 15,-10 1-336-15,21-3-227 0</inkml:trace>
  <inkml:trace contextRef="#ctx0" brushRef="#br0" timeOffset="-158347.03">27166 14214 2916 0,'0'0'194'0,"0"0"5"16,-6 20-19-16,6-20-12 0,0 0-5 0,0 0-15 0,0 0-18 15,0 0-17-15,0 0-22 16,25 2-32-16,-25-2-30 0,23-4-27 0,-23 4-41 16,33-6-48-16,-20 3-64 15,6-2-50-15,-5 1-63 0,0-1-162 0,-2 0-541 0,-4-1-412 16</inkml:trace>
  <inkml:trace contextRef="#ctx0" brushRef="#br0" timeOffset="-158136.95">26626 14217 3516 0,'-12'9'272'0,"12"-9"-73"0,0 0-25 0,0 0-24 16,0 0-22-16,0 0-24 0,-7 11-43 16,7-11-59-16,0 0-81 0,0 0-82 0,0 0-65 15,0 0-91-15,0 0-190 16,0 0-56-16,0 0-281 0,0 0-187 0</inkml:trace>
  <inkml:trace contextRef="#ctx0" brushRef="#br0" timeOffset="-157856.83">26802 12507 3043 0,'0'0'270'0,"0"0"-34"16,0 0-23-16,0 0-24 0,0 0-19 0,0 0-15 15,4-20-26-15,-4 20-24 16,0 0-44-16,0 0-41 0,0 0-48 0,0 0-76 0,0 0-100 16,0 0-127-16,0 0-245 15,0 0-24-15,-26 27-243 0,12-18-184 0</inkml:trace>
  <inkml:trace contextRef="#ctx0" brushRef="#br0" timeOffset="-157577.02">26084 12995 2711 0,'0'0'152'0,"0"0"23"15,-9-14 2-15,9 14-4 0,0 0 3 16,0 0-8-16,0 0-17 0,0 0-16 0,-9 41-15 16,9-41-15-16,2 36-23 15,-2-15-20-15,3 0-30 0,-3 4-50 0,0 2-70 16,0 2-96-16,-3-3-88 15,-2 3-194-15,-4 1-98 0,1-3-301 0,-4 1-219 0</inkml:trace>
  <inkml:trace contextRef="#ctx0" brushRef="#br0" timeOffset="-157326.77">25858 13544 2817 0,'0'0'139'0,"0"0"-1"0,0 0-10 15,0 0-5-15,0 0 24 16,0 0 11-16,-34-11 12 0,34 11-8 0,0 0-19 0,-10-17-15 15,10 17-15-15,-2-15-10 0,2 15-7 0,0 0-17 16,0 0-4-16,0 0-7 16,9-25-11-16,-9 25-3 0,0 0-8 15,0 0 4-15,0 0 18 0,0 0-3 0,0 0-17 16,0 0 0-16,0 0 2 0,-2 59-15 0,-5-44 2 16,-2 1-6-16,0-1-31 15,-2 2-36-15,-3-2-47 0,-2-2-70 0,3 2-70 16,-7-3-84-16,3-4-142 0,0-1-152 15,-1-3 6-15,2 0-296 0,0-4-269 16</inkml:trace>
  <inkml:trace contextRef="#ctx0" brushRef="#br0" timeOffset="-156706.73">25506 13017 2997 0,'4'-17'151'0,"-4"17"-1"0,0 0-18 15,0 0-19-15,0 0-4 0,0 0 1 0,0 0-4 16,0 0-8-16,6 49-8 16,-4-32-13-16,-2 2-9 0,0 0 10 0,0 4 8 0,0-4 4 15,0 2-5-15,0 0-2 16,0 0-11-16,-2-2-13 0,2-2-5 0,-3 2 3 16,3-19-14-16,-5 31-3 15,1-18-6-15,0 0-4 0,4-13-3 16,-9 19-1-16,9-19-5 0,-11 14-3 0,11-14-4 0,-12 9-5 0,12-9-4 15,-10 8 3-15,10-8-6 16,0 0 8-16,-16 10-7 0,16-10 1 0,-8 9 4 16,8-9-1-16,-8 11 0 0,8-11 5 15,-7 16-3-15,7-16 4 0,-9 15-3 16,9-15 0-16,-6 18 0 0,6-18-3 16,-7 19-1-16,1-9 5 0,6-10-1 0,-10 16 0 15,10-16-2-15,-9 16 0 0,9-16 1 16,-8 11-1-16,8-11 2 0,0 0-7 0,-13 8-1 15,13-8 1-15,0 0-2 0,0 0 3 0,0 0-1 16,0 0 0-16,0 0 2 16,0 0-1-16,0 0-1 0,-34-18 9 0,34 18-4 0,0 0 2 15,-10-14-1-15,10 14-3 16,0 0 0-16,-9-15 0 0,9 15 17 0,0 0-7 16,-8-15 7-16,8 15-24 15,0 0 7-15,0 0 3 0,-8-13 0 0,8 13-3 0,0 0 2 16,0 0-5-16,-9-10 5 0,9 10-5 0,0 0 1 15,0 0 0-15,0 0 0 16,0 0 1-16,0 0 0 0,0 0 1 0,0 0 0 0,0 0-1 16,0 0-4-16,-31 13 1 15,31-13 6-15,-16 18 2 0,7-9-3 16,-5 1-2-16,1 3 2 0,-1 1 1 16,-3-1 2-16,0 2-16 0,-2 1-13 0,2-1-26 0,0-1-33 15,-2-2-56-15,1 2-72 16,5-1-69-16,-7-4-119 0,7 1-156 0,1-4-57 15,-1-1-384-15,13-5-456 0</inkml:trace>
  <inkml:trace contextRef="#ctx0" brushRef="#br0" timeOffset="-156157.08">25017 14143 3215 0,'0'0'115'16,"-5"14"44"-16,5-14 11 16,0 0 20-16,0 0 41 0,0 0-7 0,7 22 3 15,-7-22-25-15,18 1-23 16,-18-1-24-16,23-1-20 0,-23 1-16 0,31-7-15 0,-12 2-14 15,0 0-29-15,4 0-32 0,-6 0-51 0,2 0-51 16,-4-1-57-16,1 2-64 16,-3-2-65-16,1 0-58 0,-3-3-213 0,-6 4-55 15,1-5 32-15,-6 10-342 0,0 0-274 16</inkml:trace>
  <inkml:trace contextRef="#ctx0" brushRef="#br0" timeOffset="-152796.86">24513 13462 2692 0,'0'0'16'0,"8"-21"60"16,-8 21 29-16,0 0 16 16,0 0 16-16,4-13 14 0,-4 13 21 15,0 0 20-15,0 0 13 0,0 0 30 16,0 0-5-16,0 0-12 0,0 0-35 0,-7 55-17 0,2-40-19 16,1 3-22-16,-2 3-12 15,-3 0-14-15,0 0-21 0,1-2-24 0,-3 1-44 16,1-1-32-16,0 1-34 15,-4-2-40-15,2-2-53 0,0-3-67 0,0 1-42 0,-2-2-51 16,1-3-116-16,1-1-122 0,1-5-19 0,1-1-312 16,10-2-247-16</inkml:trace>
  <inkml:trace contextRef="#ctx0" brushRef="#br0" timeOffset="-152646.77">24268 13718 2979 0,'0'0'194'16,"0"0"4"-16,-11-10-24 0,11 10-3 0,0 0 16 15,0 0 12-15,0 0-24 16,0 0 1-16,0 0-20 0,-33 18-17 0,33-18-17 0,-18 15 4 15,8-7-16-15,-1 1-11 0,-2 2-24 0,0-1-39 16,1 1-53-16,-1-2-61 16,-5 1-86-16,5-1-84 0,-7 1-111 0,3-1-187 0,-4 0-28 15,2-5 12-15,3 5-287 16,-4-6-192-16</inkml:trace>
  <inkml:trace contextRef="#ctx0" brushRef="#br0" timeOffset="-152026.85">23882 13430 2496 0,'0'0'-15'16,"0"0"48"-16,0 0 4 0,-17 10-8 0,17-10 2 16,0 0 1-16,0 0 4 0,0 0-7 15,0 0 2-15,0 0-21 0,0 0 5 0,0 0-10 16,0 0 10-16,0 0-2 15,0 0 7-15,0 0-4 0,0 0 0 0,0 0 7 16,0 0 9-16,0 0 2 0,0 0 14 0,0 0 7 0,0 0 8 16,-21-14 6-16,21 14-3 15,0 0 0-15,0 0-10 0,0 0-2 16,0 0 5-16,0 0 4 0,-4-21-3 16,4 21 0-16,0 0-10 0,0 0-2 0,0 0-6 15,0-20-3-15,0 20 0 0,0 0-5 16,0 0-4-16,13-19-1 0,-13 19 8 0,0 0-1 15,10-12 2-15,-10 12 4 0,13-7 7 0,-13 7 8 0,0 0 6 16,0 0 1-16,0 0-9 16,0 0-1-16,27 15-8 0,-27-15 2 0,6 13-3 15,-6-13 6-15,2 17-1 16,-2-17 2-16,-2 19 0 0,2-19 5 0,-10 19 16 0,4-8 0 16,-2 1-9-16,-5-1 6 15,0 0 7-15,0-1-1 0,-3 2 6 0,-4-1-1 16,2 3-4-16,-2-3-4 15,-1 4-8-15,0-4-11 0,0 5-5 0,-1-3-8 0,-1 2-18 16,-2 0-42-16,2 1-43 0,-1-4-50 0,1 1-73 16,2-3-91-16,-4 1-102 15,1-2-181-15,1-1-51 0,2-4-460 0,4-1-623 0</inkml:trace>
  <inkml:trace contextRef="#ctx0" brushRef="#br0" timeOffset="-151866.72">23717 13211 3846 0,'13'-10'162'0,"-4"1"-35"15,-3 2-49-15,-6 7-13 0,8-12-17 0,-4 6-21 16,-4 6-47-16,0 0-93 0,2-12-103 0,-2 12-153 16,0 0-205-16,0 0-351 15,0 0-333-15</inkml:trace>
  <inkml:trace contextRef="#ctx0" brushRef="#br0" timeOffset="-151386.95">23370 13331 2905 0,'-8'9'63'0,"8"-9"9"0,0 0-15 0,0 0-4 16,-17 3 23-16,17-3 23 16,0 0 10-16,0 0-3 0,0 0-14 0,0 0-11 15,0 0-7-15,0 0-8 16,19-54-6-16,-11 44-5 0,4-1-8 0,0 0-11 0,0 1-2 15,3 3-6-15,-2-2-3 0,-1 4 2 0,-12 5-4 16,21-8 1-16,-21 8 12 16,0 0 0-16,24 6 9 0,-24-6 0 0,6 13-2 0,-6-13-3 15,0 0-4-15,-6 27 1 16,6-27-2-16,-11 19 0 0,0-7 7 0,3-3 0 16,-5 1 3-16,3-1-8 15,-3-1 2-15,-2 0 0 0,3-3-9 0,12-5 1 0,-24 8-6 16,24-8-2-16,-21 6 0 0,21-6-6 0,-19-3-1 15,19 3-3-15,0 0-2 16,-21-12-5-16,21 12 1 0,-8-20-3 0,8 20 2 16,-6-23-2-16,4 10 1 0,2 13 4 15,-4-25 1-15,4 25 5 0,4-22 1 0,-4 22 6 16,0-19 1-16,0 19 20 16,0-20-10-16,0 20 2 0,0 0-3 0,0-22 2 15,0 22-4-15,0 0-8 0,0-21 9 16,0 21 0-16,0 0 6 0,2-21-4 0,-2 21-4 15,2-16-3-15,-2 16 2 0,2-21-3 0,-2 21-6 16,4-21-2-16,0 10-17 16,-4 11-16-16,6-21-22 0,-4 10-32 0,2-1-46 15,-4 12-66-15,5-21-87 0,-3 12-160 16,-2 9-176-16,4-18 8 0,-4 18-401 0,0 0-469 16</inkml:trace>
  <inkml:trace contextRef="#ctx0" brushRef="#br0" timeOffset="-151156.77">23785 12736 3055 0,'0'0'74'0,"0"0"55"0,0 0 3 16,0 0-10-16,0 0-10 0,0 0 2 0,0 0-9 15,0 0-8-15,0 0-11 16,-28 48-8-16,18-29-8 0,-3 0-9 0,-4 5-17 15,-4 2-18-15,0 0-29 0,-11 7-36 0,-1-2-45 0,-14 10-52 16,-3-1-33-16,-2-1-32 16,-1-7-30-16,2-6-51 0,9-4-78 0,0 1-497 15,-1-5-208-15</inkml:trace>
  <inkml:trace contextRef="#ctx0" brushRef="#br0" timeOffset="-150516.97">22875 13279 2526 0,'0'0'-57'0,"0"0"38"0,0 0 9 0,8-32 29 16,-8 32 48-16,0 0 36 15,0 0 35-15,0 0 19 0,0 0 8 0,4-16 3 0,-4 16 2 16,0 0 0-16,0 0 2 16,0 0-3-16,0 0 6 0,0 0 27 0,0 0-32 15,0 0-27-15,0 0-1 16,0 0-13-16,0 0-10 0,0 0-8 0,-25 37-2 15,16-26-11-15,1 1-8 0,-5 1-6 0,1 1-5 0,-4-1-7 16,2 3-2-16,-5-4-2 16,-2 2-5-16,-2-1-3 0,1 0-5 15,-8 1-5-15,-1-3-7 0,3-3-6 0,-6 3-1 16,5-5-6-16,1 0 0 0,-2-3-4 0,4 0-5 16,0-2 0-16,3-1-2 15,-1-1-4-15,4-3 0 0,0 0 2 0,3 0 0 0,17 4 3 16,-30-12 0-16,20 7 4 15,10 5 1-15,-20-10 1 0,20 10-2 0,-16-9 1 16,16 9-2-16,-10-8 0 0,10 8-4 0,0 0-1 16,-14-7-2-16,14 7-2 0,0 0-1 15,0 0-2-15,0 0-1 0,0 0 1 0,0 0-1 16,0 0 3-16,-6 32-5 16,6-32 3-16,0 23-3 0,0-8 0 0,0-15 0 0,-2 33-4 15,0-16 2-15,0 2-1 16,-2 0 0-16,2 2 0 0,-5-3-1 0,1 4 1 15,0-2-3-15,-5 4 2 0,2-3-1 0,-3 1 2 16,-3-3-1-16,0 1 1 0,-4-4-3 16,0 2 3-16,-6-1-1 0,-1-2 4 0,-1 1-1 15,-1-7 2-15,0 0 0 16,-1-2 2-16,-1-4-2 0,0-1 0 0,-1-2 1 0,-1-2 1 16,2-4 0-16,1 2 3 15,0-5 0-15,1 0 4 0,1-2-1 0,5-2 4 16,1 2-4-16,4-4-3 15,2-1-3-15,3 1-3 0,3 1-6 0,2-2-9 0,5 0-13 16,2 0-18-16,2-2-20 0,3 0-27 0,6-2-33 16,-1 1-34-16,3 0-46 15,1-2-67-15,8 1-60 0,-2-4-141 0,4 2-120 0,4-3-16 16,1-1-579-16,1-2-880 16</inkml:trace>
  <inkml:trace contextRef="#ctx0" brushRef="#br0" timeOffset="-150347.15">22309 12929 4248 0,'0'0'122'15,"17"-10"-16"-15,-17 10-14 0,0 0-5 0,18-7-9 16,-18 7-8-16,0 0-30 0,10-5-50 0,-10 5-64 16,0 0-63-16,0 0-73 15,0 0-62-15,0 0-205 0,0 0-100 0,0 0-355 0,0 0-344 16</inkml:trace>
  <inkml:trace contextRef="#ctx0" brushRef="#br0" timeOffset="-149676.89">20189 13062 2865 0,'-7'-12'51'0,"7"12"68"16,-13-17 12-16,13 17 8 15,-6-11-4-15,6 11-11 0,0 0-2 0,-11-8 2 0,11 8-15 16,0 0-8-16,0 0-7 0,-18 27-13 0,14-13-6 16,-6 3 3-16,4 2 2 15,-2 2-4-15,2 1-5 0,-1 2-9 0,1 0-3 16,-1-1-6-16,3-2-6 16,0-2-3-16,2-2-9 0,0 0-3 0,0-1-6 0,2-16-5 15,-3 23-11-15,3-23 0 16,0 19-13-16,0-19 4 0,0 0-9 0,9 11 0 15,-9-11-3-15,0 0 0 0,0 0-3 0,0 0 3 0,0 0 3 16,21-32 7-16,-21 32 7 16,7-19 8-16,-7 19 4 0,6-15 7 15,-6 15-3-15,6-14-3 0,-6 14 5 16,0 0-5-16,10-7 1 0,-10 7 0 0,0 0-4 0,0 0 2 16,0 0-7-16,26 22 4 15,-18-14-3-15,1 1-3 0,2-1-3 0,-1 2 3 16,1-1 0-16,-1-2 2 15,4 2-8-15,-2-2 6 0,0-2-3 0,-12-5 6 0,24 8 5 16,-24-8 20-16,21 4 4 0,-21-4 2 0,24-4 10 16,-24 4 5-16,20-9 5 15,-9-1-1-15,0 0 0 0,-1-3 8 0,-1-3-9 0,1 0 7 16,-1-5-3-16,-1 2-3 16,1 1-2-16,-3 4-9 0,0-2-5 0,0 1-9 15,-2 4-10-15,-4 11-20 16,10-21-31-16,-10 21-34 0,8-14-37 0,-6 7-49 0,-2 7-68 15,0 0-72-15,0 0-90 0,0 0-189 0,0 0-46 16,0 0 14-16,0 0-383 16,0 0-431-16</inkml:trace>
  <inkml:trace contextRef="#ctx0" brushRef="#br0" timeOffset="-149466.67">20621 13354 3332 0,'0'0'160'0,"8"15"2"0,-8-15-5 16,0 0-8-16,12 6-12 0,-12-6-11 0,0 0 21 16,26 0-15-16,-26 0-19 0,27-4-14 15,-7 2-12-15,-4-1-6 0,6 0-9 0,-2-1-12 16,2 0-16-16,-3 1-23 16,3 1-39-16,-6-1-41 0,-1-1-49 0,-15 4-64 15,21-6-62-15,-10 2-42 0,-11 4-135 16,2-10-119-16,-2 10-450 0,0 0-433 0</inkml:trace>
  <inkml:trace contextRef="#ctx0" brushRef="#br0" timeOffset="-149321.77">20694 13258 3051 0,'0'0'91'0,"-25"-3"68"0,25 3 8 0,0 0 0 15,-20-2 8-15,20 2 4 0,0 0 20 16,0 0-7-16,0 0-16 0,0 0-27 0,0 0-16 16,0 0-22-16,0 0-18 15,0 0-34-15,60-10-43 0,-43 8-49 0,3-3-58 0,-4 2-87 16,3 1-74-16,-6-1-113 15,2-3-205-15,-1 2-20 0,2 0-330 0,-8 1-320 16</inkml:trace>
  <inkml:trace contextRef="#ctx0" brushRef="#br0" timeOffset="-149126.92">21065 13033 3272 0,'0'0'220'15,"0"0"-26"-15,0 0 27 16,0 0 13-16,0 0 24 0,0 0 12 15,0 0-23-15,0 0-28 0,14 33-28 0,-14-20-26 0,3 3-20 0,-1 0-16 16,-2 2-18 0,4 1-11-16,-2 0-17 0,0 2-37 0,0 0-41 0,1 3-50 15,1 0-56-15,-4-3-68 16,0-1-105-16,-7 3-122 0,3-1-181 0,-4-2-37 0,-3-1-524 16,-1-2-780-16</inkml:trace>
  <inkml:trace contextRef="#ctx0" brushRef="#br0" timeOffset="-143627.15">2148 11881 3376 0,'15'-6'-239'0,"-15"6"26"0,0 0 25 0,0 0 33 15,0 0 35-15,0 0 36 16,0 0 34-16,0 0 36 0,0 0 29 0,0 0 34 16,0 0 18-16,0 0 18 0,0 0 9 0,0 0 3 15,0 0-1-15,0 0-7 0,0 0-4 16,0 0-11-16,0 0-8 0,0 0-9 0,0 0-6 15,0 0-5-15,0 0-5 0,0 0-3 0,0 0-9 16,0 0-1-16,0 0 0 16,0 0-4-16,0 0 0 0,0 0 2 0,0 0-6 0,0 0 5 15,0 0-5-15,-66 6-2 16,66-6-1-16,-19 1 10 0,19-1 6 16,-17 3 10-16,17-3 0 0,0 0-1 15,-23 4 2-15,23-4-9 0,0 0-1 0,-19 4-5 16,19-4 0-16,0 0-7 0,0 0 0 15,-21 0-1-15,21 0-2 0,0 0-4 0,0 0-2 16,0 0-1-16,-24 1 0 0,24-1 4 16,0 0 3-16,0 0 6 0,0 0 6 15,0 0 3-15,0 0-3 0,0 0-2 16,0 0 0-16,0 0-8 0,0 0-5 0,0 0-3 16,0 0-7-16,0 0 1 0,0 0-5 15,0 0-2-15,0 0 0 0,0 0-1 16,0 0-2-16,0 0 2 0,0 0-3 0,0 0 1 15,0 0 1-15,0 0 0 0,0 0-2 0,54 10-2 16,-54-10 2-16,0 0-1 0,16 6-3 16,-16-6 1-16,0 0-2 0,12 5-3 15,-12-5 4-15,0 0 0 0,0 0 1 16,0 0 7-16,18 4-4 0,-18-4 5 0,0 0 8 16,0 0 5-16,0 0 3 0,0 0 2 15,0 0-4-15,0 0 1 0,0 0-4 16,0 0-2-16,0 0 0 0,0 0-3 15,0 0 6-15,0 0-7 0,0 0 3 0,0 0 2 16,-51-18 5-16,51 18-1 0,-15-5 3 0,15 5 7 16,-14-6 6-16,14 6 5 0,0 0 2 15,-19-5-4-15,19 5 1 0,0 0-5 16,0 0-7-16,-15-6 0 0,15 6-1 16,0 0 1-16,0 0-3 0,0 0-2 0,-15-6-4 15,15 6-3-15,0 0-3 0,0 0 1 16,0 0 1-16,0 0-4 0,0 0 0 0,0 0 0 15,0 0-1-15,0 0 0 0,0 0-2 16,0 0 1-16,0 0-1 0,0 0 0 0,0 0-1 16,0 0 0-16,44-11-2 0,-44 11 0 0,0 0 2 15,32 2-1-15,-32-2 2 16,21 0 0-16,-21 0-3 0,21 0 2 0,-21 0-4 16,20 0 3-16,-20 0 4 0,0 0-2 15,22-2 1-15,-22 2-1 0,0 0 2 0,20 0 2 16,-20 0 5-16,0 0 22 15,0 0-12-15,0 0 6 0,0 0 10 0,0 0-14 16,0 0 1-16,0 0 4 0,0 0-8 0,0 0-5 0,0 0-2 16,0 0-1-16,0 0-3 15,0 0 1-15,0 0 3 0,0 0-5 0,0 0-2 16,-55 10-4-16,55-10 9 16,0 0-1-16,-17 1 0 0,17-1-3 0,0 0 2 0,0 0 2 15,0 0-4-15,0 0 1 16,0 0-4-16,0 0 9 0,0 0-11 0,0 0-8 15,0 0 8-15,0 0-2 0,0 0 2 0,0 0 0 16,0 0 2-16,0 0-2 0,0 0-6 16,0 0-14-16,0 0-21 0,34-30-34 0,-34 30-44 15,0 0-62-15,6-4-66 16,-6 4-68-16,0 0-161 0,0 0-177 16,0 0 23-16,0 0-209 0,0 0-174 15</inkml:trace>
  <inkml:trace contextRef="#ctx0" brushRef="#br0" timeOffset="-51136.78">6932 13222 155 0,'0'0'74'0,"0"0"-9"0,0 0-23 0,0 0-5 16,0 0-3-16,0 0 0 15,0 0 4-15,0 0-8 0,0 0 4 0,0 0 9 0,0 0 0 16,0 0 5-16,0 0 2 16,0 0 3-16,0 0-4 0,0 0-2 0,0 0 2 15,0 0 3-15,0 0-2 16,0 0 2-16,0 0 2 0,0 0-3 0,0 0 2 15,0 0-12-15,0 0 8 0,0 0 9 0,0 0-6 0,0 0 10 16,0 0 6-16,0 0 2 16,0 0-2-16,0 0 6 0,0 0 11 0,2-27-14 15,-2 27-8-15,0 0 2 0,0 0-7 16,0 0 12-16,0 0-18 0,0 0-2 0,0 0-8 16,0 0-4-16,0 0-3 15,0 0-8-15,0 0 2 0,0 0-5 0,0 0 3 16,13-14-12-16,-13 14-1 0,0 0 5 0,0 0 2 0,0 0-11 15,0 0 5-15,17-8-9 16,-17 8 6-16,0 0-2 0,0 0 4 0,15-6-4 16,-15 6-16-16,0 0 8 15,0 0 2-15,16-4 1 0,-16 4 9 0,0 0-15 0,0 0 1 16,0 0 6-16,20-4-8 16,-20 4 5-16,0 0-1 0,0 0-2 0,0 0-2 15,23-1 4-15,-23 1-1 16,0 0 5-16,0 0-3 0,0 0 0 0,0 0-8 0,21 0 4 15,-21 0-2-15,0 0-3 0,0 0 5 0,0 0 2 16,17 4-2-16,-17-4 2 16,0 0-2-16,0 0 1 0,0 0-2 0,17 7 4 15,-17-7 5-15,0 0-7 0,0 0 3 16,13 6 1-16,-13-6-2 0,0 0 5 0,0 0 3 16,12 6-7-16,-12-6 0 15,0 0 5-15,0 0-4 0,0 0-1 0,0 0 3 16,18 5 5-16,-18-5-5 0,0 0 7 0,0 0-3 0,0 0 4 15,14 4-7-15,-14-4 4 16,0 0-3-16,0 0 2 0,13 5 0 0,-13-5-7 16,0 0 5-16,0 0-3 15,0 0-1-15,17 6-3 0,-17-6 1 0,0 0 5 0,0 0-7 16,0 0 1-16,17 2 1 16,-17-2 1-16,0 0 0 0,0 0-1 0,0 0 3 15,14 6-10-15,-14-6 5 16,0 0 5-16,0 0 6 0,0 0-2 0,0 0-2 15,16 5 7-15,-16-5-7 0,0 0 5 0,0 0-4 0,0 0-2 16,10 8 0-16,-10-8 2 16,0 0-2-16,0 0-5 0,10 9 5 0,-10-9-1 0,0 0 0 15,0 0-1-15,9 10 0 16,-9-10-1-16,0 0 3 0,0 0-1 0,0 0-2 16,13 14 3-16,-13-14-4 15,0 0 1-15,0 0 3 0,8 9-6 0,-8-9 4 0,0 0 2 16,0 0-3-16,0 0-1 0,9 14 7 0,-9-14-8 15,0 0-1-15,0 0 3 16,0 0-3-16,8 9 1 0,-8-9 6 0,0 0 5 16,0 0 1-16,0 0 6 0,8 10 1 15,-8-10-3-15,0 0 1 0,0 0-2 0,0 0 2 16,9 11 1-16,-9-11 3 16,0 0-3-16,0 0-1 0,7 11 4 0,-7-11-1 15,0 0 4-15,6 14-6 0,-6-14 3 16,0 0 1-16,4 14 1 0,-4-14 1 0,0 0 2 15,8 12 0-15,-8-12 4 0,0 0-8 0,4 14 2 16,-4-14-2-16,0 0-6 16,0 0 1-16,7 15 0 0,-7-15-5 0,0 0-5 15,0 0-31-15,4 13-59 0,-4-13-77 16,2 6-92-16,-2-6-219 0,0 0-365 0,0 0-169 16</inkml:trace>
  <inkml:trace contextRef="#ctx0" brushRef="#br0" timeOffset="-47226.86">6831 13236 2341 0,'0'0'-150'0,"0"0"16"0,2-12 14 0,-2 12 19 0,0 0 20 16,0 0 21-16,0 0 9 0,0 0 11 0,0 0 10 15,0 0 8-15,0 0 0 16,0 0 8-16,0 0 11 0,0 0 8 0,0 0 3 16,0 0 11-16,0 0 6 0,0 0 10 15,0 0 4-15,0 0 12 0,0 0 15 0,0 0 6 16,0 0-10-16,0 0 2 16,0 0-1-16,0 0 8 0,0 0-3 0,0 0-7 15,0 0-4-15,0 0-3 0,0 0 1 16,0 0-5-16,0 0 9 0,0 0 3 0,0 0-1 15,0 0-1-15,0 0-4 0,0 0-7 0,0 0-1 16,0 0-2-16,0 0-9 16,0 0 6-16,0 0-7 0,0 0-4 0,0 0-1 0,0 0 3 15,0 0-5-15,-28 26 3 16,28-26-1-16,0 0-4 0,-6 14 0 0,6-14-2 16,0 0 2-16,0 0-7 15,-6 14 6-15,6-14-3 0,0 0 5 0,0 0 7 0,-5 15-2 16,5-15-2-16,0 0 0 0,0 0-3 0,0 0-3 15,-4 18 1-15,4-18-3 16,0 0-1-16,0 0-5 0,0 0 0 16,0 19 3-16,0-19 10 0,0 0 2 0,0 0 5 15,0 0-1-15,0 0 1 0,2 18-5 0,-2-18-6 16,0 0 1-16,0 0 4 16,0 0-9-16,0 0-1 0,2 18-1 0,-2-18-2 15,0 0-3-15,0 0-2 0,0 0-1 16,0 0 1-16,2 15-1 0,-2-15 0 0,0 0-1 15,0 0 1-15,0 0-2 0,0 0 1 0,0 0 6 16,5 14-5-16,-5-14 1 16,0 0 4-16,0 0 0 0,0 0 10 0,0 0-3 0,0 0-3 15,4 14-1-15,-4-14 3 16,0 0-5-16,0 0-2 0,0 0-4 0,0 0 6 16,0 0-3-16,6 13 3 15,-6-13 1-15,0 0 3 0,0 0 2 0,0 0 0 0,0 0 4 16,6 11-2-16,-6-11 0 15,0 0 2-15,0 0 0 0,0 0-2 0,0 0-1 16,0 0-4-16,6 14 0 0,-6-14-6 0,0 0 1 0,0 0-4 16,0 0 1-16,0 0-3 15,0 0-1-15,0 0-1 0,0 0 1 0,10 14-4 16,-10-14-15-16,0 0-35 16,0 0-51-16,0 0-66 0,2 5-82 0,-2-5-116 0,0 0-203 15,0 0-20-15,0 0-281 16,0 0-219-16</inkml:trace>
  <inkml:trace contextRef="#ctx0" brushRef="#br0" timeOffset="-44706.7">8399 13245 2453 0,'0'0'-128'0,"0"0"26"0,0 0 13 0,0 0 18 16,0 0 17-16,0 0 14 15,0 0 13-15,0 0 14 0,0 0 6 0,0 0 2 0,0 0 18 16,0 0 3-16,0 0 7 0,0 0 1 16,0 0 3-16,0 0 0 0,0 0 5 15,0 0 3-15,0 0 9 0,0 0 3 0,0 0 5 0,0 0 15 16,0 0-1-16,0 0-3 16,0 0 8-16,0 0-5 0,0 0-1 0,0 0-3 15,0 0-1-15,0 0-7 16,0 0-5-16,0 0-1 0,0 0-1 0,0 0-4 0,-39 30 0 15,39-30-9-15,0 0-4 0,-8 10-2 0,8-10-2 16,0 0-1-16,-8 10 1 16,8-10-5-16,0 0 0 0,0 0 7 0,-6 13-3 15,6-13 2-15,0 0 2 16,0 0-1-16,0 0 1 0,-6 15 0 0,6-15 3 0,0 0 2 16,0 0-4-16,0 0 0 15,0 0 4-15,-3 20-3 0,3-20 4 16,0 0 1-16,0 0-2 0,0 0 4 15,0 16 6-15,0-16 0 0,0 0 1 0,0 0 5 0,0 0-4 16,0 22 2-16,0-22-2 0,0 0 4 0,0 0-1 16,5 18 0-16,-5-18 0 15,0 0 1-15,0 0-2 0,4 19-2 0,-4-19 1 0,0 0-7 16,0 0 6-16,4 14-3 16,-4-14-5-16,0 0-3 0,0 0-3 0,6 13-7 15,-6-13-30-15,0 0-50 16,0 0-98-16,0 0-131 0,2 8-269 0,-2-8-34 0,0 0-357 15,0 0-369-15</inkml:trace>
  <inkml:trace contextRef="#ctx0" brushRef="#br0" timeOffset="-40417.15">5016 12525 2713 0,'-19'0'-133'0,"19"0"17"0,0 0 17 15,0 0 15-15,0 0 8 0,-24-6 13 0,24 6 12 16,0 0 9-16,-14-5 11 16,14 5 12-16,0 0 0 0,-12-7 8 0,12 7 11 15,0 0 14-15,-11-13 21 0,11 13 0 16,0 0 13-16,-9-11-1 0,9 11 5 0,0 0 7 16,-6-14 1-16,6 14 3 15,0 0 1-15,0 0-7 0,0-20-9 0,0 20 0 16,0 0-5-16,0 0-8 0,10-23-2 0,-10 23-3 0,9-9-5 15,-9 9 10-15,0 0-15 16,15-12-1-16,-15 12 0 0,12-7-5 0,-12 7 2 16,16-4-3-16,-16 4 0 15,0 0-5-15,25 0 4 0,-25 0 0 0,19 4-2 0,-19-4-7 16,15 7 6-16,-15-7 2 16,12 9 0-16,-12-9-1 0,6 16-4 0,-6-16 2 15,5 16-3-15,-5-16 2 16,0 18-2-16,0-18 2 0,0 0-7 0,-5 25 13 0,5-25-3 15,-4 15-3-15,4-15 1 0,-4 14 2 0,4-14-2 16,0 0-2-16,-4 17 1 16,4-17 5-16,0 0-10 0,0 0 6 0,0 0 2 15,-4 17 6-15,4-17 2 0,0 0-1 16,0 0-2-16,0 0-4 0,0 0 0 0,0 0-4 16,0 0-2-16,0 0 9 15,0 0-9-15,0 0 5 0,0 0-2 0,0 0-2 16,32-38 2-16,-32 38 0 0,8-17 5 0,-8 17 4 0,6-16 3 15,-6 16 4-15,9-17-2 16,-9 17 4-16,4-14 8 0,-4 14-1 0,0 0-3 16,7-17-2-16,-7 17-6 15,0 0-2-15,4-11 2 0,-4 11 6 0,0 0 2 0,0 0 9 16,0 0 0-16,0 0-1 16,0 0-1-16,0 0-3 0,0 0-3 0,0 0-2 15,8 40-2-15,-8-40-3 16,4 17-2-16,-4-17-4 0,7 19-2 0,-1-9-3 0,-6-10-24 15,8 17-23-15,-8-17-22 0,11 14-32 0,-4-7-41 16,-7-7-44-16,10 11-40 16,-10-11-44-16,0 0-179 0,19 6-376 0,-19-6-135 15</inkml:trace>
  <inkml:trace contextRef="#ctx0" brushRef="#br0" timeOffset="-38716.87">5361 11563 2296 0,'0'0'-124'0,"0"0"10"15,0 0 15-15,8-15 14 0,-8 15 15 0,0 0 14 0,0 0 8 16,0 0 12-16,0 0 9 0,0 0 9 0,0 0 9 16,0 0 9-16,0 0 5 15,0 0 0-15,0 0 12 0,0 0 5 0,0 0-4 16,0 0 4-16,0 0-3 16,-42 19 16-16,42-19 12 0,-10 11-7 0,10-11 0 0,-11 12 10 15,11-12-8-15,-10 13-5 16,10-13-4-16,-8 15 1 0,8-15-7 0,-5 17-2 15,5-17 3-15,-5 19 7 0,5-19-15 0,-2 21-2 16,2-21 10-16,-2 25-14 0,2-11 0 16,0-14 3-16,2 25 8 0,0-11-8 0,0 2-8 15,-2-16 0-15,8 30 5 16,-6-15 1-16,2 1-6 0,-2-1 2 0,2 0-5 0,0 0 14 16,-2 0-16-16,2 2 5 15,-2-3-12-15,3 1 9 0,-5-15 2 0,4 29-10 16,-4-16 4-16,0-13-2 15,2 27-5-15,-2-27 7 0,0 22 3 0,0-22-7 16,0 22 5-16,0-22-4 0,-2 19-3 0,2-19 11 0,-4 14-12 16,4-14 8-16,-5 14 0 15,5-14 9-15,0 0-4 0,-8 16-2 0,8-16 3 16,0 0-2-16,0 0 7 0,-12 5 4 16,12-5-3-16,0 0 7 0,0 0 3 15,0 0 2-15,0 0-6 0,0 0 7 16,0 0-5-16,0 0 1 0,0 0-7 0,0 0-1 15,0 0-6-15,0 0 2 0,0 0 1 0,0 0 2 0,0 0-8 16,0 0 10-16,0 0-11 16,0 0-3-16,0 0 3 0,0 0 2 0,0 0-8 15,0 0 7-15,0 0-2 16,0 0 1-16,0 0-5 0,0 0 2 0,23 19 3 0,-23-19-4 16,0 0 0-16,4 15 1 15,-4-15 0-15,0 0 2 0,2 21 0 0,-2-21 5 16,2 14-13-16,-2-14 6 15,2 17-1-15,-2-17-2 0,0 0-2 0,2 23-1 0,-2-23 3 16,3 17 8-16,-3-17-5 0,0 19-3 0,0-19 7 16,0 17-7-16,0-17 7 15,-3 19-8-15,3-19 1 0,3 21 3 0,-3-21-6 16,0 17 3-16,0-17 3 0,2 19-3 16,-2-19 0-16,2 18 1 0,-2-18-2 0,4 17 1 15,-4-17-3-15,2 19 7 16,-2-19 1-16,0 17 0 0,0-17-8 0,2 17 8 15,-2-17-4-15,3 15 2 0,-3-15-2 0,2 17-1 16,-2-17-4-16,2 18 10 0,-2-18-3 16,0 0-1-16,2 22-6 0,-2-22 6 0,0 0-4 15,2 20 8-15,-2-20-2 16,0 15-2-16,0-15-2 0,2 15 0 0,-2-15 0 0,0 0 2 16,0 21 1-16,0-21-3 15,0 0 0-15,0 25 0 0,0-25 6 0,0 0-6 16,-2 22 0-16,2-22 4 15,0 17-5-15,0-17 4 0,0 18 4 0,0-18-6 0,2 17-2 16,-2-17 6-16,0 19-2 0,0-19 0 0,2 17 8 16,-2-17 2-16,2 18 1 15,-2-18 14-15,4 18-2 0,-4-18 5 0,2 18-5 0,-2-18-1 16,2 19-1-16,-2-19-1 16,0 19 3-16,0-19 3 0,0 18-2 0,0-18-2 15,2 18 2-15,-2-18 2 16,0 19 5-16,0-19 4 0,-2 19 4 0,2-19-8 0,0 20 3 15,0-20-5-15,0 20 2 0,0-20-4 0,0 19-6 16,0-19-1-16,-2 20 2 16,2-20-4-16,-2 20-2 0,2-20-1 0,-2 17-4 15,2-17 4-15,0 19-7 0,0-19-1 16,0 0 0-16,-2 23-1 0,2-23 0 0,0 0-2 16,0 23 1-16,0-23-1 15,0 0-1-15,0 19-1 0,0-19 1 0,0 0-4 16,0 17 1-16,0-17 2 0,0 0-1 0,2 17 6 0,-2-17 1 15,0 0 6-15,2 16 3 16,-2-16 2-16,0 0 4 0,4 15-4 0,-4-15 0 16,0 0-3-16,2 15 6 15,-2-15-4-15,0 0-1 0,6 18 5 0,-6-18 3 0,0 0-3 16,6 18 0-16,-6-18 0 16,4 14-4-16,-4-14 4 0,6 13-14 0,-6-13-47 15,6 15-65-15,-6-15-71 16,11 17-91-16,0-10-241 0,-3 3-477 0,3-2-439 0</inkml:trace>
  <inkml:trace contextRef="#ctx0" brushRef="#br1" timeOffset="-153414.71">5561 14127 1804 0,'0'0'-10'0,"0"0"18"16,0 0 7-16,0 0 6 15,0 0 3-15,0 0 12 0,0 0 20 0,0 0 8 16,-3-20 0-16,3 20 13 0,0 0 14 0,0 0 10 0,0 0 6 15,0 0-5 1,0 0 5-16,0 0-2 0,0 0 4 0,0 0-7 0,0 0-2 16,0 0-4-16,0 0-4 15,0 0-2-15,0 0-1 0,0 0-7 0,11 45-14 16,-11-45-4-16,4 23-6 16,-2-9-7-16,-2-14-6 0,4 20-5 0,-4-20-3 0,4 21-2 15,-4-21-6-15,4 17-1 0,-4-17-2 0,5 14-3 16,-5-14 5-16,0 0-1 15,7 18-3-15,-7-18 0 0,0 0-1 0,0 0 0 0,0 0-4 16,14 1 2-16,-14-1-3 16,0 0-2-16,0 0 0 0,0 0-3 0,34-14-2 15,-34 14 1-15,19-12-4 16,-9 5 2-16,-10 7-6 0,24-13 4 0,-12 8-2 16,2-3-2-16,-2 2 2 0,-12 6-2 0,25-14-3 15,-11 11 4-15,-2-5-4 0,-12 8 3 16,23-8-3-16,-8 3 1 0,-2 0 0 15,-13 5 3-15,28-8-4 0,-16 3 0 0,-12 5 1 16,22-5-4-16,-22 5 2 0,20-5 0 0,-20 5 3 16,17-6-2-1,-17 6-1-15,15-4 2 0,-15 4-2 0,0 0 5 0,17-6-3 16,-17 6 2-16,0 0-2 16,0 0 4-16,20-6-4 0,-20 6 3 0,0 0-2 15,0 0 2-15,0 0-2 0,14-4 1 0,-14 4-4 0,0 0 3 16,0 0 0-16,0 0-3 15,0 0 3-15,0 0-3 0,0 0 0 0,0 0-3 0,0 0 2 16,0 0-2 0,0 0-1-16,0 0 3 0,17-3-1 0,-17 3-2 15,0 0 2-15,0 0 1 0,0 0 0 16,0 0 0-16,0 0 2 0,0 0-2 0,0 0 0 16,0 0 1-16,0 0-3 0,0 0 1 15,0 0-3-15,0 0 2 0,0 0 2 0,0 0 2 16,0 0 2-16,0 0 1 0,13 19-2 0,-13-19 5 15,0 0 0-15,4 20 2 16,-4-20-4-16,2 18 3 0,-2-18-1 0,2 19-2 0,-2-19 1 16,4 18 0-16,-4-18-4 15,2 16 0-15,-2-16 1 0,5 15 1 0,-5-15 0 16,0 0 2-16,4 21-5 16,-4-21 1-16,0 0-2 0,4 14 1 0,-4-14 2 0,0 0 2 15,0 0-1-15,4 15 3 0,-4-15 1 0,0 0 1 16,0 0-1-1,0 0-1-15,0 0-3 0,0 0 3 0,0 0-5 0,0 0 6 0,0 0-3 16,0 0-1-16,24-29-3 16,-24 29-1-16,6-17 0 0,-6 17 2 0,10-15-2 15,-10 15 2-15,16-16-4 16,-10 7 4-16,2-1-2 0,1 0 1 0,-9 10-2 16,18-20 3-16,-7 13-3 0,0-1 0 0,1-2 1 15,-12 10-2-15,24-14 1 0,-10 6 2 16,1 4-3-16,0-2 2 0,2 2-1 0,-17 4 2 15,30-7-3-15,-14 5 3 16,2 1-1-16,-18 1 1 0,31-5 3 0,-17 3-2 16,-14 2 0-16,33-4 1 0,-16 3 4 15,0-3 4-15,2-1 2 0,0 3 0 0,0-4-3 16,0 2 3-16,2-2-3 16,1 0 1-16,0 1-4 0,2-3-5 0,-1 1 7 15,3 0-3-15,-3-1 1 0,0 1-1 0,-1 1-20 0,-4 0 3 16,1 3-1-16,-3-3 1 15,0 2-12-15,-16 4-23 0,24-7-23 0,-24 7-41 16,16-6-38-16,-16 6-70 0,0 0-52 16,0 0-73-16,5-10-138 0,-5 10-418 15,0 0-283-15</inkml:trace>
  <inkml:trace contextRef="#ctx0" brushRef="#br1" timeOffset="-152514.59">6208 14590 2695 0,'0'0'-56'15,"0"0"29"-15,-13-8 9 0,13 8 23 0,0 0 4 0,0 0 16 16,0 0 13-16,0 0 8 16,0 0-1-16,0 0 2 0,0 0-5 0,0 0-5 15,0 0 4-15,0 0 8 0,0 0-6 0,0 0 11 16,0 0-10-16,0 0-3 15,0 0-6-15,0 0-3 0,0 0-2 0,0 0-1 0,0 0-5 16,24 41-2 0,-24-41-1-16,10 10-2 0,-10-10-3 0,9 8 0 15,-9-8 0-15,0 0-4 0,17 12-2 16,-17-12 2-16,0 0 1 0,15 4-4 0,-15-4-2 16,0 0 5-16,0 0-4 15,0 0 4-15,26-12-1 0,-26 12-3 0,12-11 0 0,-12 11 4 16,12-16-2-16,-12 16 2 0,11-16 1 0,-5 9-4 15,-6 7 4-15,9-14 11 16,-9 14-2-16,8-14 1 0,-8 14-3 0,9-9 0 0,-9 9-10 16,0 0 5-16,0 0 3 15,12-8 0-15,-12 8 0 0,0 0-1 0,0 0-4 16,0 0 1-16,0 0 0 16,20 25-1-16,-20-25-1 0,4 14-1 0,-4-14-2 0,4 16-1 15,-4-16-2-15,6 21 3 0,-4-10-3 0,-2-11 1 16,6 22 1-1,-4-11-2-15,-2-11-4 0,5 21 5 0,-5-21 7 0,2 24 0 16,0-13 11-16,-2-11 4 16,0 21 7-16,0-21 2 0,0 22 2 0,0-22 1 15,-4 20 9-15,4-20 4 0,-5 22 4 16,5-22 6-16,-6 15 5 0,6-15 25 0,-8 17-5 16,8-17 3-16,-8 10 3 0,8-10-31 0,-9 10-4 15,9-10-2-15,0 0-12 0,0 0-2 16,0 0-10-16,-27-5-7 0,27 5-11 0,0 0-11 15,-13-18-14-15,13 18-22 16,-6-15-27-16,1 8-32 0,5 7-25 0,0 0-35 0,-4-32-48 16,4 23-36-1,0 9-27-15,-2-16-46 0,-1 4-82 0,3 12-100 0,0-15-391 16,0 15-248-16</inkml:trace>
  <inkml:trace contextRef="#ctx0" brushRef="#br1" timeOffset="-149874.67">5412 15193 2515 0,'0'0'-87'0,"0"0"39"0,0 0 27 16,0 0 18-16,0 0 23 0,0 0 7 15,0 0 5-15,0 0 3 0,0 0 4 0,0 0 3 16,0 0-7-16,0 0 2 16,0 0 0-16,0 0-1 0,0 0 0 0,0 0-4 0,0 0-5 15,0 0 7-15,0 0 16 16,0 0 1-16,0 0-1 0,0 0-2 0,0 0-6 16,0 0-4-16,0 0-3 15,0 0-1-15,0 0-2 0,0 0-3 0,0 0-3 0,19 44-2 16,-19-44 2-16,2 19 3 0,-2-19-5 0,2 15 0 15,-2-15-1-15,5 16-5 16,-5-16 5-16,2 17-7 0,-2-17-4 0,2 14 5 16,-2-14-2-16,4 13-6 15,-4-13-5-15,0 0 6 0,2 19-2 0,-2-19 5 16,0 0-6-16,4 16-1 0,-4-16 1 16,0 0 1-16,0 0-2 0,4 15 2 0,-4-15-1 15,0 0 0-15,0 0-1 0,7 12 4 0,-7-12 4 0,0 0-3 16,0 0 1-1,0 0-3-15,0 0 0 0,0 0 0 0,0 0-2 0,0 0 1 16,0 0-3-16,23-4 0 16,-23 4-1-16,0 0-3 0,0 0 0 0,0 0-1 0,30-12 3 15,-30 12-4-15,15-5 7 16,-15 5-9-16,19-6 2 0,-19 6-3 0,21-5 0 16,-21 5 1-16,22-4-3 15,-22 4-3-15,22-8-2 0,-7 6 1 0,-15 2-1 0,26-6 0 16,-14 2-1-16,-12 4 2 0,26-3 1 15,-14-3-4-15,-12 6-3 0,28-4 6 16,-15 1-18-16,-13 3 1 0,26-6-13 0,-14 4 6 16,-12 2 4-16,28-4 4 15,-28 4 6-15,23-4-2 0,-23 4 3 0,23-3 2 0,-23 3 2 16,21-3 1-16,-21 3 5 16,22-4-1-16,-22 4-1 0,18-1 2 0,-18 1 1 15,21-3-3-15,-21 3 4 0,20-1 1 0,-20 1-1 0,20-3 3 16,-20 3-4-1,24-1 3-15,-24 1 0 0,21 0 0 0,-21 0-1 0,21 0 2 16,-21 0 3-16,21 0-2 16,-21 0 0-16,20 0 3 0,-20 0 2 0,0 0-4 0,20 0 11 15,-20 0 2-15,0 0 2 16,0 0 0-16,22 1 3 0,-22-1-3 0,0 0 0 16,0 0 4-16,15 4-1 15,-15-4-1-15,0 0-6 0,0 0 9 0,0 0-9 16,0 0 2-16,10 8 3 0,-10-8-2 0,0 0-4 15,0 0 0-15,0 0 2 0,0 0 0 16,0 0-1-16,11 12 0 0,-11-12 6 0,0 0 4 16,4 15-6-16,-4-15-1 15,5 13 0-15,-5-13-3 0,2 18-3 0,-2-18 5 0,6 15-3 16,-6-15-2-16,2 15 4 16,-2-15-3-16,0 0-1 0,6 21 2 0,-6-21-2 15,0 0 2-15,2 14 0 0,-2-14 10 16,0 0 13-16,0 0 9 0,0 0-4 0,4 13 0 15,-4-13-6-15,0 0-2 0,0 0-6 0,0 0-1 16,0 0-8-16,0 0-3 16,0 0-3-16,0 0-2 0,12-46 0 0,-12 46-3 15,4-17 1-15,-4 17-1 0,6-18-2 16,-6 18 1-16,8-17-1 0,-8 17 2 16,11-15-4-16,-11 15 1 0,10-13 2 15,-10 13 3-15,13-14-5 0,-13 14-2 0,13-9 3 16,-13 9-1-16,12-10-1 0,-12 10 2 0,16-7-3 15,-16 7 1-15,16-6 0 0,-16 6 1 16,17-4 4-16,-17 4-5 0,21 0 4 0,-21 0-4 16,23 0 4-16,-23 0-1 15,26 0 0-15,-26 0-1 16,30-2 1-16,-13 1-1 0,1-1 4 0,-18 2-1 0,36-4-3 16,-16 4 2-16,-1-2-2 0,2 1 1 0,-2-5 2 15,3 5-1-15,0-2-6 0,0 0 8 0,-1 2-1 16,0-2-1-16,0 0-1 15,3 1 1-15,-3-1 1 0,0-1-3 0,0 1-21 0,0 0 3 16,-2-1 4-16,2 0-4 16,-1 0 8-16,-2 2 0 0,2-1 0 0,-4-2 1 15,3 4 3-15,-2-3 0 16,-17 4 1-16,35-3 0 0,-19-2 7 0,-1 3-2 0,2-2-1 16,-17 4 3-16,34-4 0 15,-19 3-2-15,1-2 1 0,2 0 0 0,-18 3-1 16,33-4 0-16,-16 2 0 0,0 1 1 0,3-2 2 0,-2 1-3 15,-1-1 5-15,4 1-1 16,-2 2 6-16,3-2 0 0,-4 1 1 0,2-2 4 16,-1 1-1-16,2 1-4 15,0-1 5-15,-2 0-3 0,0 0-2 0,0 0 4 16,3 1-2-16,-2-2 4 16,0 2-2-16,1-2-4 0,-21 3-1 0,40 0-2 0,-18-2 0 15,-2 2 1-15,2-1-1 0,-3-1-1 0,2 0-1 16,0-1 0-16,3 3 1 15,-6-1 2-15,5 1 3 0,-3-2 4 0,0 2 1 16,2 0-1-16,-1-2 7 16,0 2-4-16,-21 0 0 0,39 0 1 0,-21-2-1 0,2 2 1 15,-20 0-2-15,31 0-2 16,-14-2 0-16,-17 2-1 0,32-1 2 0,-17 1-2 16,-15 0 0-16,31-3-4 0,-13 3 3 0,-18 0-2 0,26-1 0 15,-26 1 0-15,30 0-1 16,-15-3-2-16,-15 3 1 0,26 0-2 0,-26 0 2 15,21-1 0-15,-21 1 4 0,19-2-2 16,-19 2 4-16,19-2 2 0,-19 2 1 0,19-2 2 16,-19 2 1-16,17-4 0 15,-17 4 7-15,19-4 2 0,-19 4 6 0,17-5 0 16,-17 5-1-16,17-5 0 16,-17 5-4-16,17-7-6 0,-17 7 2 0,19-5-5 0,-19 5 2 15,17-7-3-15,-17 7 5 0,17-9-2 0,-17 9 2 16,14-11 0-16,-14 11 8 15,14-11 0-15,-6 3 5 0,-8 8-4 0,10-16-3 16,-3 7-7-16,-7 9-2 16,10-17-5-16,-10 17-16 0,11-16-30 0,-7 7-33 0,-2 2-52 15,-2 7-60-15,5-18-80 16,-5 18-118-16,-5-13-188 0,5 13-42 0,-17-11-339 16,17 11-357-16</inkml:trace>
  <inkml:trace contextRef="#ctx0" brushRef="#br1" timeOffset="-148654.96">6124 15789 2796 0,'0'0'-70'0,"0"0"24"16,-18 2 12-16,18-2 23 0,0 0 5 0,0 0 19 0,0 0 21 16,0 0 13-16,0 0 2 15,0 0-5-15,0 0-5 0,0 0 1 0,0 0-9 16,0 0-2-16,0 0-4 0,0 0 1 16,0 0-2-16,0 0-9 0,43-21 1 0,-43 21-2 15,19-4 0-15,-19 4-2 0,23-4-3 0,-23 4 0 16,24-2-3-16,-24 2 1 15,25-3 1-15,-25 3-5 0,23-3 0 0,-23 3 4 0,19-1-7 16,-19 1 7 0,18 0-3-16,-18 0 5 0,0 0 2 0,20 4 18 0,-20-4-3 15,0 0 8-15,8 9 6 16,-8-9 8-16,0 0 11 0,0 0 8 0,0 0 1 0,-8 27-1 16,8-27 2-16,0 0-1 15,-12 19-3-15,12-19-4 0,-14 13-6 0,8-4-4 16,6-9-5-16,-10 10-2 0,10-10-8 0,-13 14 0 15,13-14-3-15,-8 11-6 16,8-11 0-16,-9 12-2 0,9-12-4 16,0 0 1-16,-8 13-4 0,8-13 0 15,0 0-2-15,-7 11 5 0,7-11 0 0,0 0 2 0,0 0 4 16,0 0 4-16,0 0 5 16,0 0 4-16,0 0-3 0,15 20 3 0,-15-20 2 15,0 0-2-15,30 0-5 0,-30 0-2 0,26 0 0 0,-26 0-8 16,27-3-3-16,-12 3-3 15,-15 0-4-15,27-1-12 0,-9-2-22 0,-18 3-38 16,26-1-41-16,-26 1-55 16,26-2-70-16,-13 2-84 0,-13 0-156 0,19-2-123 15,-19 2-323-15,0 0-301 0</inkml:trace>
  <inkml:trace contextRef="#ctx0" brushRef="#br1" timeOffset="-142584.69">15202 15322 831 0,'0'0'164'0,"0"0"-40"16,0 0-24-16,0 0-35 15,0 0 4-15,-12-9 3 0,12 9-20 0,0 0 14 0,0 0 8 16,0 0-6-16,0 0 5 0,0 0 2 0,0 0 1 15,0 0 11-15,0 0-4 16,0 0-9-16,0 0-1 0,0 0 2 0,-6-14-8 16,6 14 0-16,0 0 0 0,0 0-4 15,0 0-4-15,0 0 3 0,-2-20-13 16,2 20-6-16,0 0-1 0,0 0-6 16,4-25-6-16,-4 25 2 0,6-14-2 0,-6 14 0 15,5-15-2-15,-5 15 4 0,7-14-5 0,-7 14-2 0,7-16 0 16,-7 16-8-1,13-15 6-15,-13 15-7 0,13-14-3 0,-13 14 5 0,12-10-4 16,-12 10 4-16,14-9-3 16,-14 9-1-16,10-7 2 0,-10 7-5 0,0 0-3 15,16-8 4-15,-16 8 3 0,0 0 11 16,0 0 2-16,0 0-1 0,25 5 3 0,-25-5 8 16,0 0-3-16,14 16 2 15,-14-16 1-15,7 13-5 0,-7-13 0 0,4 17-6 0,-4-17-4 16,0 21 9-16,0-21-5 0,-4 21-3 15,4-21 8-15,-7 23-3 0,5-12 2 16,-5 2-2-16,7-13 1 0,-10 23 1 0,4-11-4 16,6-12 0-16,-10 19 0 15,10-19-4-15,-9 15-2 0,9-15-1 0,-9 13-4 0,9-13 1 16,-6 12-3-16,6-12-1 16,0 0-1-16,-11 14 5 0,11-14 0 0,0 0 9 15,0 0 7-15,-7 11-7 0,7-11-3 0,0 0-3 16,0 0-4-16,0 0-4 15,0 0-3-15,0 0-7 0,0 0-2 0,0 0-3 0,0 0-4 16,0 0-1-16,0 0-2 16,0 0 3-16,24-46-2 0,-24 46 3 0,11-19-1 15,-4 9-1-15,-1-1 1 0,-6 11 2 16,12-22-2-16,-7 10 3 0,3-2 2 0,-1 4-1 16,-7 10-1-16,12-25 2 0,-8 15 0 0,-4 10-1 15,11-22 3-15,-7 14 0 16,-4 8 0-16,11-20 2 0,-5 11 1 0,-6 9 5 15,7-18 2-15,-7 18 5 0,7-13 1 16,-7 13 5-16,7-14 1 0,-7 14 0 0,0 0 4 16,8-14-3-16,-8 14-2 15,0 0 1-15,8-12-3 0,-8 12 1 0,0 0-1 0,0 0 0 16,6-13 2-16,-6 13 3 16,0 0-3-16,0 0 2 15,0 0 4-15,0 0 2 0,0 0-4 0,0 0 6 0,0 0-4 0,0 0 2 0,0 0 3 16,-16 49-2-1,16-49 1-15,-6 25 5 0,4-12-5 0,2-13 4 0,-5 29 0 16,4-16 2-16,-1 4-2 16,2-17 2-16,0 26 22 0,0-26-8 0,0 28-3 0,2-17-2 15,-1 4-2 1,4 1-5-16,1-3-11 0,2-2 6 0,2 3-6 0,-1-2-1 16,2 0-12-16,2-2-28 0,-2 0-27 0,-3-5-53 15,-1 1-76-15,-7-6-92 0,14 5-117 16,-14-5-230-16,0 0 14 0,0 0-424 0,0 0-512 15</inkml:trace>
  <inkml:trace contextRef="#ctx0" brushRef="#br1" timeOffset="-140894.85">15200 15675 3147 0,'0'0'-76'0,"0"0"24"16,-27-2 4-16,27 2 16 0,0 0 28 15,0 0 25-15,0 0 27 0,0 0 24 16,0 0 18-16,0 0 20 0,0 0 6 16,0 0 7-16,0 0 1 0,0 0 1 0,0 0-6 15,0 0-10-15,0 0-11 0,0 0-6 0,0 0-1 16,0 0-2-16,0 0-10 16,0 0-8-16,0 0-8 0,0 0-3 0,64 2-5 15,-45-2-7-15,-19 0-2 0,43 0-10 0,-21 2-18 16,4-2-4-16,-2 2 1 0,1-2-3 15,1 1 2-15,-6-1-13 0,4 0-14 16,-3 3-21-16,-1-3-30 0,-20 0-39 0,26 0-42 16,-13 2-46-16,-2-2-54 15,-11 0-67-15,0 0-157 0,18 1-96 0,-18-1-279 16,0 0-187-16</inkml:trace>
  <inkml:trace contextRef="#ctx0" brushRef="#br1" timeOffset="-140354.73">15351 15869 2581 0,'0'0'21'16,"0"0"26"-16,0 0 12 16,0 0 7-16,-10 10 8 0,10-10-4 0,0 0 21 15,0 0 5-15,-6 15-1 0,6-15-4 0,0 0-6 0,0 17-2 16,0-17-12-16,0 0-7 15,2 21-1-15,-2-21-9 0,4 15-10 0,-4-15 1 16,8 15-6-16,-8-15-3 16,11 14-3-16,-11-14-8 0,13 11-2 15,-13-11-9-15,17 8-4 0,-17-8-1 16,16 4-10-16,-16-4 1 0,20-2 1 0,-20 2-2 0,0 0 0 16,25-11-1-16,-19 4 4 15,-6 7 3-15,13-22 8 0,-6 10 8 0,-7 12 24 16,8-19 16-16,-2 11 9 0,-6 8 3 0,8-13-4 0,-8 13-7 15,0 0-10-15,10-15-3 16,-10 15 15-16,0 0-3 0,0 0-2 0,0 0-4 16,0 0-3-16,0 0-4 15,0 0-7-15,10 42-2 0,-10-29 1 0,4 3-8 0,0 3-4 16,-2-2 0-16,2 4-4 16,-2-2 0-16,3 6-8 0,-1-3 0 0,-2 1 2 15,3 2-3-15,-5-3 0 0,0 0 2 0,2 0 30 0,-7 0 9 16,3-1-17-16,-2 4 12 15,-5-2 10-15,-1-3 11 0,-3 0 10 0,-1-2 6 16,1 0 0-16,-4-3 0 0,0-2-6 16,-2-1-8-16,-3-1-7 0,6-5-7 0,-3-1-11 15,-3-3-24-15,4-4-32 16,-4-2-38-16,4 0-42 0,-2-9-58 0,-2-2-78 16,2-6-86-16,0-2-185 15,-3-3-118-15,-4-5 24 0,-3 1-500 0,0-4-664 0</inkml:trace>
  <inkml:trace contextRef="#ctx0" brushRef="#br1" timeOffset="-137804.66">16135 15631 3353 0,'-12'-13'-100'0,"12"13"40"16,0 0 25-16,0 0 30 0,0 0 18 0,0 0 21 15,0 0 15-15,0 0 4 0,0 0 5 0,0 0 2 16,0 0-1-16,0 0 3 0,0 0 8 15,0 0 10-15,0 0 6 0,0 0 5 0,0 0 8 16,0 0 7-16,0 0-8 16,0 0-4-16,0 0-14 0,0 0-6 0,0 0-10 0,0 0-3 15,52 2-6 1,-52-2-9-16,25 1-5 0,-25-1-3 0,28 0-4 0,-12 0-9 16,-16 0 4-16,30 2-2 0,-15-2-5 0,-15 0-10 15,26 0-13-15,-26 0-18 16,22 0-23-16,-22 0-33 0,0 0-40 0,26-3-49 0,-26 3-35 15,0 0-52-15,13-7-65 16,-13 7-147-16,0 0-506 0,0 0-412 16</inkml:trace>
  <inkml:trace contextRef="#ctx0" brushRef="#br1" timeOffset="-137595.05">16181 15509 2976 0,'0'0'-24'0,"0"0"18"15,0 0 28-15,-10-7 26 0,10 7 19 0,0 0 14 16,0 0 8-16,0 0 5 16,0 0-2-16,0 0-5 0,0 0-3 0,0 0-6 15,0 0-7-15,0 0-6 16,0 0-4-16,40-12-13 0,-40 12-6 0,25 0-20 16,-10-2-37-16,-15 2-44 0,34-2-67 15,-13 2-66-15,-2-1-97 0,3-1-188 0,-4 2-390 16,-18 0-227-16</inkml:trace>
  <inkml:trace contextRef="#ctx0" brushRef="#br1" timeOffset="-137054.9">16723 15261 2508 0,'0'0'-39'16,"0"0"29"-16,0 0 4 0,2-20 3 0,-2 20-24 0,0 0 3 16,6-12 12-16,-6 12 5 15,0 0 1-15,0 0 8 0,16-10 4 0,-16 10 23 16,0 0 9-16,20-4 9 0,-20 4 4 0,0 0 5 15,22-3 5-15,-22 3-2 0,17-1 8 16,-17 1-4-16,0 0 2 0,23 4-10 16,-23-4 5-16,17 4-1 0,-17-4 2 15,14 6-1-15,-14-6-1 0,14 9-5 0,-14-9 8 16,8 13-2-16,-8-13-3 16,8 14-1-16,-8-14-4 0,5 15-2 0,-5-15-4 0,0 0 6 15,-5 28 2-15,5-28 1 0,-6 18 0 0,6-18 2 16,-6 17 2-16,6-17-1 15,-6 19-4-15,6-19 0 0,-9 19-4 0,9-19-1 16,-9 18-2-16,9-18 1 0,-6 14 0 16,6-14 1-16,-4 16 1 0,4-16-2 0,-6 12-3 15,6-12 0-15,0 0 0 16,0 0 1-16,0 0-1 0,10 25-2 0,-10-25-2 0,15 8-6 16,-15-8 0-16,21 5 0 0,-8-3-8 0,-13-2-4 15,30 3-2-15,-16-3-3 16,4 3-4-16,-18-3-25 0,29 2-27 0,-29-2-57 15,25-2-69-15,-12 2-80 0,-13 0-99 16,19-6-187-16,-10 4-49 0,-9 2-359 0,0 0-356 16</inkml:trace>
  <inkml:trace contextRef="#ctx0" brushRef="#br1" timeOffset="-133084.77">16721 15298 2717 0,'0'0'-88'0,"0"0"40"16,0 0 47-16,0 0 23 15,0 0 43-15,0 0 27 0,0 0 17 0,-19-8 8 16,19 8 1-16,0 0-4 0,0 0-6 0,0 0-9 0,0 0-6 15,0 0-5-15,4-25-13 16,-4 25-2-16,0 0 2 0,11-21 2 0,-11 21 0 16,6-15 0-16,-6 15 3 0,8-17-3 15,-8 17-5-15,12-15-7 0,-12 15-6 0,10-15-4 16,-10 15-6-16,8-12-11 16,-8 12 5-16,13-11-11 0,-13 11-2 0,13-9-5 15,-13 9 0-15,10-7-5 0,-10 7 0 0,0 0 2 0,0 0 2 16,0 0-1-16,28 4-2 15,-28-4 1-15,0 0-4 0,15 12 3 0,-15-12-4 16,10 11 0-16,-10-11-1 16,10 12 3-16,-10-12-2 0,12 13 2 0,-6-6 4 0,-6-7 5 15,8 17 7 1,-8-17 27-16,7 18-3 0,-3-7-4 0,-4-11-2 0,6 21-4 16,-6-21-4-16,0 21 3 0,0-21-4 0,-2 21 3 15,2-21 0-15,-4 23 4 16,0-12-2-16,4-11 5 0,-11 23-1 0,3-10-9 0,1-1 4 15,-2 2-5-15,3-3-6 16,6-11-3-16,-16 19-4 0,12-11-2 0,4-8-7 16,-12 14 5-16,12-14-5 0,-8 14 0 15,8-14-2-15,0 0 1 0,-8 15-1 0,8-15 2 16,0 0 0-16,-9 10 3 16,9-10 4-16,0 0 2 0,0 0 3 0,-6 11 4 0,6-11 4 15,0 0 3-15,0 0 0 0,0 0-3 0,0 0-2 16,0 0-4-16,0 0-5 15,0 0 0-15,0 0-3 0,0 0-5 0,23 13-1 0,-23-13-4 16,26 3-1-16,-8-3-1 16,4 0-1-16,3 0-2 0,1 0-1 0,4 1-3 15,-1-1-2-15,3 0-2 16,-2 0-10-16,-6 0-14 0,2 0-20 0,-3-1-22 0,-1 2-28 16,-4-1-40-16,-2 0-54 15,-4-1-80-15,1-2-81 0,-13 3-191 16,17-2-66-16,-17 2 17 0,0 0-575 0,0 0-827 0</inkml:trace>
  <inkml:trace contextRef="#ctx0" brushRef="#br1" timeOffset="-132355">17538 15171 3602 0,'0'0'-119'0,"0"0"48"0,3-21 15 15,-3 21-1-15,4-13 19 0,-4 13 4 0,4-15 20 0,-4 15 13 16,0 0 11 0,12-17 11-16,-12 17 9 0,11-10 6 0,-11 10 7 0,15-7 9 15,-15 7 18-15,15-6 2 0,-15 6 14 0,0 0 0 0,25 4 1 16,-25-4-3-16,17 9-6 15,-17-9 1-15,10 21-4 0,-3-7-3 0,-4 1-6 16,-1 3 0-16,0 1-3 16,-2-3-4-16,0-16-7 0,-7 39-3 0,4-19-4 15,-1-1-4-15,0 0 0 16,-2-1-4-16,2-3-4 0,0 0-3 0,0 0 1 0,4-15-5 16,-7 23-6-16,7-23 8 15,-6 17 7-15,6-17 9 0,0 0-7 0,-2 17-4 16,2-17-8-16,0 0-7 0,0 0-6 0,0 0-4 15,0 0-9-15,0 0-4 0,31-43-5 16,-18 25-2-16,-2-1 2 0,1 0 0 0,1 1 2 16,0-1 2-16,-1-1 0 15,1 1-1-15,-1 1 3 0,0 1 3 0,-2 2 5 0,-2 5 10 16,1-3 4 0,-3 2 2-16,-6 11-6 0,15-15 1 0,-15 15 0 0,8-9 7 15,-8 9 9-15,0 0 33 0,0 0-1 0,0 0 3 0,0 0 6 16,0 0 2-16,3 43 1 15,-3-43-5-15,-5 30-4 0,3-10-3 0,4-1-7 16,-2 0-5-16,2 2-5 16,1-1-3-16,3 2-5 0,-2 1-6 0,2-2-1 15,1 0-8-15,4-3-19 16,-1 2-22-16,2-4-32 0,0 2-37 0,0-6-47 0,-2-1-67 16,8 2-77-16,-8-5-107 15,1 0-188-15,-1-1-26 0,-2-2-504 0,-8-5-693 16</inkml:trace>
  <inkml:trace contextRef="#ctx0" brushRef="#br1" timeOffset="-131954.77">17445 15698 3307 0,'0'0'-99'0,"0"0"55"0,-19 1 37 16,19-1 25-16,0 0 20 15,0 0 21-15,0 0 25 0,0 0 18 0,0 0 3 16,0 0-4-16,0 0-6 0,0 0-8 0,0 0-5 0,0 0 5 15,0 0 2 1,70-11 2-16,-51 11 6 0,4 0 8 0,4 0-9 0,3 0-4 16,4 0-3-16,3 0-18 15,-2 2-5-15,1-2-10 0,2 2-6 16,0-2-5-16,1 0 1 0,-5 0-6 16,1 0-6-16,-1 0-4 0,-4 1-8 0,0-2-12 0,-5 1-19 15,-4 0-33-15,-2 0-51 0,-2-2-76 0,-17 2-71 16,25-2-60-16,-16 2-158 0,-9 0-114 15,0 0-405-15,0 0-429 0</inkml:trace>
  <inkml:trace contextRef="#ctx0" brushRef="#br1" timeOffset="-131455.16">17614 15951 3103 0,'-12'7'26'0,"12"-7"25"0,0 0 4 16,-15 10 17-16,15-10 21 0,0 0 15 15,0 0 6-15,-12 8 2 0,12-8-5 0,0 0-5 16,0 0-7-16,0 0-2 0,0 0-10 16,0 0-8-16,0 0-9 0,39 7-5 0,-39-7-8 15,26 3-7-15,-12-2-6 0,-14-1-5 0,36 2-3 16,-16-2-2-16,1 0-4 15,-5 2-6-15,4-2 1 0,-20 0-5 0,30 2-2 0,-30-2 3 16,25 2-1-16,-25-2 0 16,17 2 3-16,-17-2 5 0,0 0-6 0,13 5 14 15,-13-5-17-15,0 0 9 16,0 0-4-16,0 0-3 0,-24 28-1 0,24-28 5 0,-15 17-4 16,7-8-3-1,0 1 4-15,8-10 6 0,-18 18-11 0,10-8 4 16,2-1 5-16,6-9 12 0,-13 15 4 0,6-4-2 0,7-11 5 15,-8 15 1-15,8-15 1 16,-4 13 0-16,4-13 3 0,0 0-3 0,0 0 11 0,6 24-4 16,-6-24-7-16,18 9-5 15,-6-2-4-15,5-6-5 0,2 3-2 0,0-1-8 16,5-3-9-16,-2 4-8 0,2-5-20 16,-1 2-20-16,1-1-16 0,-4 0-26 0,2-1-35 15,-3-2-47-15,-19 3-65 0,32-3-62 16,-22 2-100-16,0-3-178 0,-10 4-32 15,0 0-451-15,12-8-573 0</inkml:trace>
  <inkml:trace contextRef="#ctx0" brushRef="#br1" timeOffset="-117914.62">19566 15326 1523 0,'0'0'269'0,"0"0"-41"0,0 0-51 15,0 0-56-15,0 0-10 0,0 0-20 0,0 0-14 0,0 0-13 16,0 0-10-16,0 0-5 15,0 0 0-15,0 0 0 0,0 0 7 0,0 0 6 16,0 0 8-16,0 0 6 16,0 0 7-16,0 0 0 0,0 0 7 0,0 0-6 15,0 0 0-15,0 0-3 0,0 0-4 16,0 0-4-16,0 0-10 0,0 0-3 0,13-28-5 16,-13 28-1-16,0 0-3 15,0 0 1-15,16-7 0 0,-16 7-4 0,16-4 5 0,-16 4-9 16,0 0 1-16,27-1-1 0,-27 1-9 0,21-3-3 15,-21 3-1-15,23 0-7 16,-23 0-3-16,26-3-1 0,-26 3-2 0,21 0-1 0,-21 0-2 16,21 0-4-1,-21 0 0-15,0 0 0 0,23 0-2 0,-23 0-1 0,0 0 1 16,0 0-4-16,22 0 1 16,-22 0 4-16,0 0 0 0,14 4 0 0,-14-4 1 15,0 0 4-15,0 0-3 0,12 10 3 0,-12-10 3 0,0 0 5 16,4 15 4-16,-4-15-5 15,0 0 9-15,-4 22 5 0,4-22-3 0,0 0-3 16,-10 30 8-16,6-19-3 0,4-11 2 16,-8 26-4-16,2-15 0 0,-1 2 0 0,1 0 14 15,6-13 1-15,-11 23-5 16,7-14 0-16,4-9-6 0,-11 21 3 0,11-21-9 16,-8 17-10-16,8-17 7 0,-6 13-8 15,6-13 2-15,-6 14 1 0,6-14-2 0,0 0-5 16,-7 13 3-16,7-13 4 0,0 0 5 15,0 0 2-15,-5 16 6 0,5-16 5 16,0 0 8-16,0 0 0 0,0 0 0 0,0 0-1 0,0 0 0 16,18 18-4-16,-18-18 3 15,0 0-1-15,19 7 1 0,-19-7-3 0,19 3-4 16,-19-3-5-16,23 4-2 0,-11-3-6 16,-12-1-1-16,26 3-4 0,-26-3-1 0,26 4-4 15,-26-4-3-15,23 1 2 0,-23-1-7 0,21 2-8 16,-21-2-13-16,19 1-16 15,-19-1-26-15,17 0-27 0,-17 0-47 16,13-1-55-16,-13 1-74 0,12-3-72 0,-12 3-165 16,0 0-120-16,13-8 19 0,-13 8-506 0,0 0-691 15</inkml:trace>
  <inkml:trace contextRef="#ctx0" brushRef="#br1" timeOffset="-117454.64">20227 15503 3371 0,'0'0'-118'0,"0"0"44"0,0 0 24 0,0 0 32 15,0 0 33-15,0 0 25 16,0 0 26-16,0 0 15 0,0 0 17 0,0 0-2 0,0 0 4 16,0 0 4-16,0 0-3 15,0 0 2-15,0 0-3 0,0 0-9 0,0 0-6 16,0 0-7-16,0 0 1 0,0 0-5 15,0 0-5-15,0 0-2 0,27 4 4 16,-27-4-10-16,21-2 1 0,-21 2-6 0,21 0-8 0,-21 0 5 16,28-2-8-1,-28 2-6-15,30 0-2 0,-18-1-7 0,-12 1-5 0,23 0-10 16,-23 0-18-16,20-3-10 16,-20 3-16-16,0 0-18 0,22 0-21 0,-22 0-20 15,0 0-27-15,0 0-31 0,0 0-49 0,14 0-40 0,-14 0-66 16,0 0-103-16,0 0-108 15,0 0-383-15,0 0-276 0</inkml:trace>
  <inkml:trace contextRef="#ctx0" brushRef="#br1" timeOffset="-117104.91">20256 15383 2646 0,'-11'-10'-40'0,"11"10"40"0,0 0 33 16,0 0 24-16,0 0 21 15,0 0 24-15,0 0 18 0,0 0 9 0,0 0-1 16,0 0-2-16,0 0 2 0,0 0-9 16,0 0-5-16,0 0-2 0,0 0-8 0,0 0-6 15,0 0-2-15,0 0 6 0,0 0-6 0,0 0 1 0,0 0-1 16,0 0-30-16,24-16-6 15,-24 16-6-15,19-3-5 0,-19 3-6 0,21-1-6 16,-21 1 0-16,27-3-7 16,-27 3-1-16,32-1 1 0,-15 1-11 0,-17 0-7 0,32-2-9 15,-20 0-17-15,-12 2-27 16,26-2-33-16,-26 2-39 0,19 0-48 16,-19 0-65-16,19-2-53 0,-19 2-137 15,15 0-141-15,-15 0-386 0,12-2-365 0</inkml:trace>
  <inkml:trace contextRef="#ctx0" brushRef="#br1" timeOffset="-116285">20746 15204 2708 0,'0'0'-125'16,"0"0"33"-16,-12-17 26 0,12 17 23 0,0 0 20 0,0 0 23 15,0 0 38-15,0 0 0 16,2-24 9-16,-2 24-2 0,0 0 8 0,0 0 9 16,12-16 6-16,-12 16 6 0,12-6 3 15,-12 6-3-15,12-7-2 0,-12 7-3 0,18-6-1 16,-18 6 3-16,17-3 0 0,-17 3-1 15,18-4 0-15,-18 4-1 0,0 0 0 16,24 1 2-16,-24-1 2 0,0 0-6 16,19 8-6-16,-19-8-2 0,9 11-5 15,-9-11-1-15,6 13-3 0,-6-13 6 0,0 17-12 0,0-17 2 16,0 0-4-16,-9 31-1 16,5-18 0-16,-3-1 2 0,7-12 1 0,-14 23 4 15,8-12 4-15,-2 3-2 0,0-3-1 0,0 1 0 0,8-12 2 16,-14 20-1-16,9-10 14 15,5-10 1-15,-8 21-10 0,8-21-4 0,-7 19-8 16,7-19 2-16,-6 17 10 0,6-17 26 16,-2 16-2-16,2-16-8 0,-2 14-6 0,2-14-1 15,0 0-3-15,6 20-2 16,-6-20-7-16,9 13-1 0,-9-13-3 16,19 7-7-16,-7 0-2 0,-12-7-7 15,28 8-1-15,-11-8-4 0,0 5-2 0,0-3-8 0,-17-2-10 16,32 3-20-16,-16 0-19 0,2-1-21 0,-4-2-32 15,-1 0-33-15,-13 0-46 0,0 0-60 16,38-2-53-16,-30-2-70 0,2 2-145 0,-10 2-109 16,16-7 21-16,-16 7-330 15,14-8-302-15</inkml:trace>
  <inkml:trace contextRef="#ctx0" brushRef="#br1" timeOffset="-115575.01">21215 15279 2807 0,'0'0'13'0,"0"0"30"0,0 0 2 0,0 0 15 16,0 0 17-1,0-25 11-15,0 25 1 0,0 0-6 0,0 0 18 0,0 0 10 16,0 0-6-16,0 0-1 0,0 0-6 15,0 0-10-15,0 0-8 0,0 0-6 0,0 0-8 16,0 0-5-16,8 55-9 0,-3-46-5 0,-5-9-6 16,13 17-1-16,-5-9-7 15,-8-8 1-15,14 14-7 0,-4-9 2 0,-10-5-3 16,14 10-5-16,-14-10-1 16,17 4 0-16,-17-4-3 0,0 0-1 0,0 0-5 15,28-6 1-15,-28 6-1 0,0 0-2 0,14-17-1 0,-8 9-3 16,-6 8 1-16,7-19 1 15,-7 19 5-15,5-19 8 0,-5 19 3 0,6-20 3 16,-6 20 3-16,4-15 2 0,-4 15 6 16,4-13 1-16,-4 13-2 0,0 0-7 15,4-15-2-15,-4 15-2 0,0 0 3 16,0 0 12-16,0 0 23 0,0 0-4 16,0 0 1-16,0 0 0 0,0 0 1 0,0 0-11 15,0 0-4-15,0 0-2 0,-8 51-10 0,8-51 1 16,0 27-5-16,0-27-5 0,2 31-7 0,-2-12 4 0,0 0 1 15,2-1-4-15,0 3-2 16,0 2-3-16,2 3 1 0,-4-2-3 0,2 3 0 16,1-3-1-16,-1 4-3 15,-2-2-7-15,2 1 7 0,-2-3-5 0,0 0 13 16,0-2-3-16,2-1 6 0,-2 0 1 16,-2-2 3-16,-2 1 6 0,1-4 3 0,-1 1 7 15,-2-2 7-15,2 2 8 0,-4-5 4 0,1 1 7 0,-2-3 7 16,9-10 2-16,-18 17 2 15,7-11 0-15,11-6-3 0,-21 6-2 0,21-6-6 16,-23 0-3-16,23 0-6 16,0 0-10-16,-26-16-1 0,18 8-8 0,8 8-5 0,-9-18-7 15,9 18-11-15,-6-22-14 16,6 8-15-16,0 2-18 0,4-1-20 0,1 0-20 16,1-3-17-16,2 5-31 15,0-2-24-15,1 1-35 0,0-1-49 0,1 4-57 16,-2-3-53-16,1 2-131 0,-3 0-134 0,-2 2 13 15,-4 8-527-15,5-14-731 0</inkml:trace>
  <inkml:trace contextRef="#ctx0" brushRef="#br1" timeOffset="-104077.78">19589 16777 443 0,'0'0'188'0,"0"0"-35"0,0 0-52 16,0 0-29-16,0 0-20 15,0 0-12-15,0 0-10 0,0 0-13 0,0 0-4 0,0 0-15 16,0 0-7-16,0 0-3 0,0 0-2 0,0 0-2 15,0 0 9-15,0 0 10 16,0 0 11-16,0 0 2 0,0 0 7 0,0 0 9 16,0 0-2-16,0 0 0 0,0 0 6 15,0 0-10-15,0 0 0 0,0 0-5 16,0 0 5-16,0 0-12 0,0 0-7 16,0 0-2-16,0 0-3 0,0 0 1 0,0 0 0 15,0 0 4-15,0 0 9 0,0 0 4 0,0 0 13 0,0 0 6 16,0 0-9-16,0 0 12 15,0 0-1-15,0 0-18 0,0 0-8 0,0 0-8 16,0 0-14-16,0 0-10 16,0 0-18-16,0 0-2 0,0 0 0 0,0 0 0 0,0 0 10 15,0 0 6-15,0 0 11 16,0 0 12-16,0 0-6 0,0 0 9 0,0 0 4 16,0 0-4-16,0 0 5 0,0 0-10 0,0 0-7 15,0 0 9-15,0 0-21 16,0 0-22-16,0 0-26 0,0 0-69 0,0 0-247 0,0 0 122 15</inkml:trace>
  <inkml:trace contextRef="#ctx0" brushRef="#br1" timeOffset="-99484.79">19634 16483 1188 0,'0'0'44'15,"0"0"11"-15,0 0 9 0,0 0 10 0,4-20 12 0,-4 20 27 16,0 0 6-16,0 0 13 16,0 0 7-16,0 0 5 0,0 0 3 0,0 0 9 15,0 0 6-15,0 0 8 16,0 0 6-16,0 0-1 0,0 0-9 0,0 0-5 0,0 0-17 16,0 0-12-16,0 0-6 15,0 0-5-15,0 0-5 0,-23 52-6 0,17-37-6 16,2 0-7-16,-4 3 1 0,4 0-5 0,2 4-6 15,-2 1-4-15,0-1-7 16,2 3-1-16,0 0-7 0,0-1-6 0,0-1 1 16,2 1-28-16,2-3 2 0,-2 0 3 15,2-1 1-15,0 0 0 0,0-4-12 16,-2 2 2-16,2-3-1 0,-2-15-3 16,4 22-2-16,0-12-5 0,-4-10 6 0,4 17-7 0,-4-17-3 15,12 9 3-15,-12-9-8 0,0 0 5 0,16 3-7 16,-16-3 3-16,0 0 2 15,0 0-5-15,26-16 1 0,-26 16-3 0,12-13-2 16,-5 3-3-16,-7 10-1 0,12-16 7 16,-5 4-6-16,-7 12 2 0,15-23-3 0,-9 10 1 15,0 2 2-15,2-1-14 16,-8 12 12-16,14-23-6 0,-6 12 4 0,0 0 1 0,1 1-4 16,-9 10 3-16,15-14 2 15,-4 9-1-15,-11 5 9 0,16-8-6 0,-16 8 3 16,18-2-6-16,-18 2 8 0,0 0 3 0,20 12-4 0,-20-12-3 15,7 13 1 1,-7-13-1-16,4 14-1 0,-4-14 2 0,2 16 3 0,-2-16-7 16,0 0-1-16,-9 25-11 15,9-25-13-15,-6 12-26 0,0-7-29 0,6-5-38 16,-12 8-46-16,12-8-59 0,-12 2-46 16,12-2-88-16,0 0-166 0,0 0-73 0,0 0 33 15,-20-11-296-15,20 11-208 0</inkml:trace>
  <inkml:trace contextRef="#ctx0" brushRef="#br1" timeOffset="-98905">20009 16696 2526 0,'0'0'-26'0,"0"0"55"0,0 0 19 16,0 0 8-16,0 0 31 0,0 0 36 0,0 0 27 0,0 0 15 15,0 0-1 1,0 0-7-16,0 0-10 0,-57 15-14 0,50-7-14 0,7-8-8 16,-11 19-7-16,7-9-12 15,4-10-8-15,-4 21-10 0,4-21-8 0,-2 22-9 16,2-22-10-16,4 21-11 16,-4-21-17-16,6 17-16 0,-6-17-13 0,13 16-8 0,-13-16-9 15,13 7 1-15,-13-7-5 0,15 4 5 0,-15-4-1 0,0 0 0 16,0 0 5-1,27-11 3-15,-27 11 8 0,11-14 8 0,-11 14 8 0,10-16 13 16,-6 6 8-16,-4 10 14 16,6-18 14-16,-6 18 12 0,8-15 3 0,-8 15 1 15,4-14-4-15,-4 14 0 0,0 0-3 16,6-13-4-16,-6 13 13 0,0 0 8 0,0 0 22 16,0 0-3-16,0 0-2 15,0 0-13-15,0 0-6 0,0 0-11 0,8 50-5 16,-8-34-7-16,2 0-8 0,0 4-4 0,-2 0-2 0,3 6-6 15,1-2-4-15,-2 3-2 16,0 1-6-16,0-1 0 0,0 1-1 0,0-1-2 16,-4 0 3-16,4 0 8 0,-4-2 8 15,0-3 6-15,0-1 6 0,-2 2 4 16,0-3 0-16,-3-4 2 0,1 0-4 16,-2-1-1-16,-1-6 1 0,-2 1-2 0,11-10-1 15,-20 13-2-15,8-11-7 0,12-2-2 0,0 0-7 0,-31-4-11 16,31 4-14-16,-19-13-21 15,10 5-23-15,9 8-27 0,-12-18-34 16,8 8-40-16,2-4-53 0,2 14-65 16,0-22-67-16,2 6-143 0,2 4-131 0,2-4 7 15,4 0-579-15,1-1-849 0</inkml:trace>
  <inkml:trace contextRef="#ctx0" brushRef="#br1" timeOffset="-98024.87">20411 16549 3620 0,'0'0'-136'0,"0"0"47"0,0 0 19 16,0 0 17-16,0 0 19 16,0 0 20-16,0 0 24 0,0 0 25 0,-11-15 17 0,11 15 11 15,0 0 11-15,0 0 15 0,0 0 27 0,0 0 12 16,0 0 10-16,0 0-7 0,0 0-6 15,0 0-6-15,0 0-14 0,-19 43-9 0,17-30-14 16,-2 2-4-16,4-15-12 16,-9 30-5-16,7-14-7 0,-2 0-4 0,2 3-6 15,2 1 0-15,0-1-8 16,-2 1-2-16,4 0-4 0,0-1-2 0,0 2-2 0,2-2-1 16,0-2-3-16,1 0-4 15,1 0 4-15,0-3-9 0,1-1-4 0,-1-2-6 16,-6-11-5-16,13 16-8 0,-13-16-3 0,12 3-5 15,-12-3 0-15,0 0-2 0,0 0 5 16,22-19 3-16,-22 19 1 0,6-20 5 0,-6 20 5 16,4-22 11-16,-4 22 8 15,4-20 1-15,-4 20-3 0,2-20 1 0,-2 20 1 16,0 0-5-16,5-19-7 16,-5 19 3-16,0 0 3 0,0 0-2 0,0 0-2 0,0 0 1 15,0 0-3-15,0 0 1 0,0 0-1 0,0 0 6 16,0 0-5-16,25 39-2 15,-25-39 1-15,11 16 3 0,-7-6-1 0,-4-10-4 0,17 16 0 16,-10-9-1-16,-7-7 0 16,14 13 4-16,-14-13-1 0,13 12 1 0,-13-12-3 0,13 5-3 15,-13-5 0-15,0 0 4 16,21 0 0-16,-21 0 1 0,0 0 8 0,21-13 11 16,-12 4 23-16,-9 9 2 0,12-22 3 0,-6 9 2 15,0 0-2-15,1-2-7 0,-2 1-2 16,1-1-10-16,-6 15-6 0,8-26-17 0,-6 13-18 15,-2 13-26-15,7-19-40 16,-5 10-41-16,-2 9-64 0,2-11-79 0,-2 11-86 16,0 0-181-16,0 0-74 0,0 0 32 15,0 0-390-15,0 0-389 0</inkml:trace>
  <inkml:trace contextRef="#ctx0" brushRef="#br1" timeOffset="-97684.68">20802 16875 3003 0,'0'0'31'0,"0"0"47"16,15 10 16-16,-15-10 25 15,0 0 22-15,0 0 12 0,6 17 11 0,-6-17 0 16,0 0-5-16,6 19-8 0,-6-19-6 0,3 19-7 0,-3-19 18 15,5 21-12-15,-5-21-4 16,2 22-10-16,0-10-7 0,-2-12-5 0,2 24-8 16,-2-24-5-16,2 22-4 15,-2-11-9-15,0-11-6 0,0 21-11 0,0-21-11 0,2 20-3 16,-2-20-7-16,2 15-6 16,-2-15-5-16,0 0-7 0,2 19-12 0,-2-19-23 15,0 0-19-15,0 0-20 0,4 17-29 0,-4-17-46 0,0 0-53 16,0 0-69-1,4 4-67-15,-4-4-127 0,0 0-159 0,0 0 9 0,0 0-510 16,0 0-660-16</inkml:trace>
  <inkml:trace contextRef="#ctx0" brushRef="#br1" timeOffset="-97304.98">21219 16870 3398 0,'0'0'-42'0,"0"0"56"16,0 0 23-1,0 0 22-15,0 0 22 0,0 0 21 0,0 0 11 0,0 0-2 16,0 0-6-16,0 0-2 16,0 0-10-16,0 0-5 0,0 0-3 0,0 0-1 15,28 7 0-15,-28-7-2 0,0 0 0 16,19 2-1-16,-19-2 2 0,0 0-12 0,27 4-11 16,-27-4-7-16,21 2-1 15,-21-2-8-15,24 1-15 0,-24-1-14 0,24 3-22 0,-14-3-34 16,-10 0-48-16,0 0-59 0,25 1-67 15,-16 2-50-15,-9-3-101 0,0 0-142 16,19-3-58-16,-19 3-335 0,12-4-282 0</inkml:trace>
  <inkml:trace contextRef="#ctx0" brushRef="#br1" timeOffset="-96514.92">21764 16565 2645 0,'0'0'-39'0,"0"0"50"0,0 0 14 16,0-20 15-16,0 20 17 0,0 0 24 0,0 0 25 16,0 0 9-16,0 0-1 15,0-16-4-15,0 16-4 0,0 0-1 0,0 0 10 0,0 0-4 16,0 0 2-16,0 0 0 16,0 0-3-16,0 0-2 0,0 0-5 0,0 0-1 15,-26 40-8-15,26-40-1 0,-8 24-14 0,3-11-5 16,1 5-9-16,2-1-6 15,0 0-5-15,-2 2-4 0,4 0-6 0,0 0-4 0,0 2-5 16,2-2 0-16,0-1-5 16,2 2 3-16,0-1-10 0,3-2 4 0,-3 1-7 15,2-3 5-15,2-2-13 16,-1 1 8-16,2-5-5 0,-9-9 1 0,14 13-3 0,-6-7 4 16,-8-6-4-16,18 5 1 15,-18-5-2-15,0 0-2 0,25-5-2 0,-25 5 6 16,15-14 1-16,-15 14 6 0,13-18-9 0,-7 4 2 0,0 3-2 15,-2-4 5-15,3 1 1 16,-3-1 18-16,1-2-1 0,1 4-3 0,-2-3 0 16,-4 16-3-16,10-26 1 15,-5 12-4-15,-5 14-2 0,8-22 0 0,-4 12 4 0,-4 10-4 16,9-17 4 0,-9 17-5-16,9-15-8 0,-9 15-1 0,10-12-1 0,-10 12 0 15,10-9-4-15,-10 9 0 0,12-7-3 16,-12 7 1-16,0 0 2 0,16-9-2 0,-16 9-2 15,0 0-1-15,19 0-1 0,-19 0 1 0,0 0 2 16,0 0 0-16,21 12-6 16,-21-12 10-16,11 10 6 0,-11-10 1 15,8 15 0-15,-8-15 7 0,4 17-3 0,-4-17-4 16,0 20 2-16,0-20 0 0,-2 19-3 0,2-19 2 16,-8 19-1-16,8-19-3 15,-10 17-1-15,3-9-1 0,7-8-5 0,-15 11-3 16,15-11-10-16,-17 7-11 0,17-7-5 0,0 0-5 0,-26-4-4 15,26 4-12-15,-14-11-10 16,14 11-14-16,-10-20-14 0,10 20-12 0,-7-20-14 16,7 10-25-16,0 10-40 15,-4-23-58-15,4 16-57 0,0 7-81 0,2-19-187 0,-2 19-25 16,7-16-430-16,-3 10-497 16</inkml:trace>
  <inkml:trace contextRef="#ctx0" brushRef="#br1" timeOffset="-95914.94">22180 16643 3132 0,'0'0'-17'0,"8"-16"49"0,-8 16 5 16,0 0 20-16,0 0 23 0,0 0 21 0,0 0 19 15,0 0-1-15,0 0-5 16,0 0-6-16,0 0-9 0,0 0-5 0,-33 35-5 16,33-35-8-16,-7 19-7 0,7-19-6 15,-2 19-9-15,2-19-10 0,2 19-11 0,-2-19-12 16,7 15-10-16,-7-15-15 16,11 11-10-16,-11-11-10 0,10 8-1 0,-10-8 4 15,0 0 4-15,22 0 7 0,-22 0 7 0,0 0 5 16,18-12 7-16,-18 12 5 15,13-14 11-15,-13 14 8 0,10-16 9 0,-3 8 13 0,-7 8 6 16,9-13 5-16,-9 13 25 16,10-11-7-16,-10 11-7 0,0 0-7 15,10-8-10-15,-10 8 0 0,0 0-13 0,0 0-3 16,0 0 0-16,0 0-4 0,14 27-3 0,-14-27-1 16,0 23-4-16,0-8 0 15,0 2-6-15,0-17-5 0,0 38 0 0,2-14-7 0,-4 2 4 16,4-1-4-16,-2 3-10 0,2 0 6 0,0 1-1 15,0-3-1-15,-2 3-1 16,0-1 4-16,0-2 8 0,0-3 8 0,-2 2 13 0,0 0 10 16,-2-3 6-16,-1-3 7 15,-2-2 2-15,1 1 2 0,-2-5 1 0,-2 0-2 16,-1-3 2-16,-2-3 1 16,0-1-5-16,13-6-4 0,-23 2-4 0,23-2-6 0,-23-8-10 15,23 8-11-15,-22-21-16 0,16 5-21 0,-2-4-24 16,4-1-27-16,-1 1-29 15,5 0-30-15,-2 1-44 0,2-2-54 0,4 4-71 0,-1-2-86 16,-1 2-188-16,0 0-36 16,0 2 6-16,-2 15-551 0,-4-33-778 0</inkml:trace>
  <inkml:trace contextRef="#ctx0" brushRef="#br1" timeOffset="-93285.01">22540 16549 3540 0,'0'0'-112'0,"0"0"31"0,0 0 33 15,0 0 21-15,0 0 26 0,0 0 22 0,0 0 32 0,0 0 25 16,0 0 19-16,0 0 14 15,0 0 5-15,0 0 4 0,0 0-14 0,-10 23-9 0,10-23 0 16,-3 21-6 0,3-21-3-16,-2 26-6 0,-2-11-2 0,4-1-8 15,0-14-3-15,0 33-6 0,2-16-1 16,0-2-7-16,3 2-9 0,-3-2 1 0,2 1-7 16,2-4-3-16,-2 5-1 0,3-6-7 0,-7-11-2 0,15 18-11 15,-9-11-9-15,-6-7-7 16,14 9-9-16,-14-9-3 0,18 4 4 0,-18-4-6 15,0 0 2-15,0 0 1 0,25-17 0 16,-25 17 2-16,11-17 7 0,-11 17 2 0,6-19 8 16,-6 19 8-16,5-17 4 15,-5 17 1-15,4-14 0 0,-4 14-1 0,0 0-1 0,0 0 3 16,0 0 5-16,0 0-4 16,0 0 1-16,0 0-4 0,0 0-1 0,0 0-4 15,0 0 4-15,0 0 2 0,0 0-11 0,0 0-3 16,0 0 6-16,6 40-6 15,-6-40 5-15,6 16-10 0,-6-16 5 0,10 15 3 16,-10-15-6-16,14 12 0 0,-14-12-3 16,12 10 3-16,-12-10 0 0,11 10 2 0,-11-10 4 15,0 0 16-15,17 5 9 0,-17-5 2 16,0 0 28-16,0 0 0 0,21-3-1 16,-21 3-7-16,0 0-6 0,14-19-6 0,-14 19-5 15,12-22-10-15,-8 8-5 0,2-1-3 16,0-3-10-16,-2 3-14 0,0-1-10 0,3 4-22 15,-7 12-29-15,9-21-40 0,-7 11-60 16,-2 10-80-16,4-17-71 0,-4 17-182 0,2-8-101 16,-2 8 20-16,0 0-438 15,0 0-504-15</inkml:trace>
  <inkml:trace contextRef="#ctx0" brushRef="#br1" timeOffset="-92954.73">22942 16886 3184 0,'0'0'-8'15,"0"0"25"-15,0 0 5 0,0 0 11 16,30-13 10-16,-30 13 14 0,0 0 18 0,20-2 3 16,-20 2-5-16,0 0 5 15,20 0 9-15,-20 0 12 0,0 0 12 0,24 8-6 16,-24-8-4-16,10 7-6 0,-10-7-7 0,9 10-5 0,-9-10 1 15,0 0 2-15,0 25 3 16,0-25 12-16,-7 24 16 0,1-11 3 0,6-13 19 16,-11 26 7-16,5-13 4 15,-1 1-7-15,7-14-9 0,-8 23-14 0,4-14-12 0,4-9-12 16,-6 17-15 0,6-17-9-16,0 0-23 0,4 21-36 0,-4-21-43 0,14 9-43 15,-5-5-48-15,-9-4-62 0,0 0-76 0,32-1-71 0,-22-3-179 16,-10 4-75-1,18-10-13-15,-18 10-460 0,10-15-591 0</inkml:trace>
  <inkml:trace contextRef="#ctx0" brushRef="#br1" timeOffset="-91474.64">19720 15818 3083 0,'0'0'-194'16,"0"0"35"-16,0 0 19 0,0 0 14 16,0 0 21-16,0 0 28 0,0 0 32 15,0 0 28-15,0 0 30 0,0 0 32 16,0 0 8-16,0 0 16 0,0 0 10 0,0 0 4 16,28 23 4-16,-28-23-4 15,9 10-3-15,-9-10-6 0,10 12-5 0,-10-12-5 16,9 13-4-16,-9-13-3 0,10 15-3 0,-3-3-5 0,-7-12-4 15,14 22-4-15,-8-13-5 16,2 2 1-16,0 1-1 0,-2-1 6 0,0 1 2 0,3 1 4 16,-1-4-2-1,-8-9-6-15,13 24 0 0,-7-13-7 0,1-1-3 0,-7-10-1 16,10 15-9-16,-10-15 4 16,10 15-2-16,-10-15-4 0,8 13-3 0,-8-13 2 0,6 12-3 15,-6-12 1-15,0 0 0 0,10 11 4 0,-10-11 1 16,0 0-2-16,4 12-1 15,-4-12-2-15,0 0 4 0,0 0-4 0,8 9 1 16,-8-9 7-16,0 0-4 16,0 0 1-16,0 0-4 0,0 0 0 0,0 0-2 15,0 0 3-15,0 0-4 0,0 0 0 16,0 0 0-16,0 0 0 0,0 0-2 0,22-25 0 16,-22 25 0-16,0 0-2 15,2-19-4-15,-2 19 5 0,0 0 9 0,0-24 7 0,0 24 8 16,0 0 1-16,0-19 4 0,0 19-2 0,0 0-3 15,0-20 0-15,0 20-5 16,0 0-3-16,0 0-3 0,0-19 1 0,0 19-4 0,0 0-1 16,0 0-5-1,0 0 3-15,0 0-8 0,0 0 3 0,0 0-2 0,0 0 8 16,0 0 5-16,0 0 0 16,0 0 4-16,0 0-4 0,0 0 2 0,0 0 0 0,0 0-3 15,0 0-2-15,0 0 3 0,0 0-6 0,6 48 2 16,-6-48-2-16,3 17-3 15,-3-17 2-15,2 19-6 0,-2-19 0 0,4 21 3 16,-4-21-7-16,6 17 2 16,-6-17-3-16,2 17 3 0,-2-17-1 0,4 16-3 0,-4-16 0 15,0 0 8-15,5 14 4 16,-5-14-1-16,0 0 1 0,0 0 7 0,2 18 1 16,-2-18-3-16,0 0-3 0,0 0-2 15,0 0-3-15,0 0 6 0,0 0-6 0,-28 2 5 16,28-2-7-16,0 0-2 0,0 0 2 0,0 0-2 15,-38-14-3-15,38 14-1 16,-20-7 15-16,8 1 4 0,12 6-2 0,-25-9-6 0,12 2 2 16,13 7-4-16,-19-9 1 15,19 9-2-15,-16-7-1 0,16 7-17 0,-16-8-20 16,10 7-30-16,6 1-41 0,-12-11-59 16,12 11-81-16,-9-7-98 0,9 7-206 0,-8-9-65 15,8 9 39-15,0 0-339 0,0 0-291 0</inkml:trace>
  <inkml:trace contextRef="#ctx0" brushRef="#br1" timeOffset="-89614.91">23523 16843 2790 0,'0'0'0'0,"0"0"35"0,0 0 12 0,0 0 22 0,0 0 13 16,0 0 21-16,0 0 14 16,0 0 1-16,0 0 3 0,0 0-6 0,0 0 1 0,0 0 9 15,0 0-6-15,0 0 0 0,0 0-7 0,0 0-10 16,0 0-16-16,0 0-6 15,0 0-11-15,44-14-7 0,-44 14-6 0,23 0-9 16,-23 0-2-16,24 0-2 16,-24 0-10-16,27 0-5 0,-27 0-20 0,25 0-21 15,-25 0-28-15,21 0-38 0,-21 0-40 16,18-2-51-16,-18 2-45 0,16 0-49 0,-16 0-124 16,0 0-150-16,9-3-378 0,-9 3-310 15</inkml:trace>
  <inkml:trace contextRef="#ctx0" brushRef="#br1" timeOffset="-89434.74">23497 16711 2858 0,'0'0'71'15,"0"0"48"-15,-21-9 4 0,21 9 11 0,0 0 15 0,-11-6 3 16,11 6 5-16,0 0 4 16,0 0-11-16,0 0-4 0,0 0-16 0,0 0-19 15,46-3-5-15,-46 3-10 0,35 0-19 0,-14 0-18 0,0 0-32 16,3-3-49-16,-4 3-60 15,4-1-79-15,-1 1-70 0,1-3-86 0,-4 0-164 16,4 1-75-16,-5-2-347 16,0 2-292-16</inkml:trace>
  <inkml:trace contextRef="#ctx0" brushRef="#br1" timeOffset="-88974.67">24048 16466 2838 0,'6'-18'64'16,"-6"18"41"-16,0 0 5 16,0 0 0-16,6-17 6 0,-6 17 1 0,0 0 1 15,6-12-11-15,-6 12-12 0,0 0-10 16,13-8-10-16,-13 8-8 0,0 0-8 0,17-5-5 15,-17 5-1-15,0 0-6 0,0 0 3 0,27 2-2 16,-27-2 6-16,0 0 2 16,24 11 4-16,-16-7 0 0,-8-4-2 0,15 14-2 15,-15-14 8-15,11 19-4 0,-9-9 10 16,2 3-6-16,-4-13-4 0,0 24 2 0,0-24 3 16,-6 29 3-16,1-12 6 15,-1-1 1-15,0-1-1 0,-3 0 0 0,3 1 3 0,-2-1-8 16,1-2 6-16,2 0-2 0,-1 1 0 0,6-14-6 15,-7 18-3-15,7-18-7 16,-7 18-1-16,7-18-4 0,-2 17-4 0,2-17-2 0,0 0-8 16,9 19-4-16,-9-19-8 15,13 7-14-15,-13-7-16 0,22 6-14 0,-22-6-26 16,28 2-27-16,-9-2-42 16,-3-2-57-16,-16 2-76 0,36-7-74 0,-15 3-155 0,-5-2-125 15,0 1 13-15,2-3-495 0,-2 0-649 0</inkml:trace>
  <inkml:trace contextRef="#ctx0" brushRef="#br1" timeOffset="-88505.03">24745 16089 3223 0,'12'-12'-131'16,"-12"12"32"-1,0 0 25-15,8-11 27 0,-8 11 38 0,0 0 35 0,0 0 34 16,0 0 14-16,0 0 0 16,0 0 2-16,0 0 1 0,0 0 13 0,-32 43 13 15,26-30 4-15,0 4-4 0,-1-2-4 0,-2 7-10 0,4-1-6 16,-2 2-9-16,1 0-6 15,1 0-5-15,-1 1 2 0,3 1-2 0,0 1-2 16,-1 3-2-16,4-2 1 16,-2 2 3-16,2-1-3 0,2 4-8 0,0-1 5 15,0 1-5-15,2 3 4 0,0 0-6 16,3 0-2-16,-1 1 9 0,1-1 2 0,-2 1 0 16,3 0-12-16,0-2 9 15,0 2-3-15,0-1 6 0,0-1-2 0,2-1 2 16,0-3-5-16,-4-3 0 0,2-1-9 0,-1-1 1 15,1 0-10-15,1 0-1 0,0-3-2 16,-1-1-1-16,0-3-8 0,0-1 1 0,0-2-21 16,0-2-30-16,0-3-45 15,-2-2-62-15,-6-8-82 0,13 13-74 0,-8-11-140 0,-5-2-170 16,0 0 24-16,0 0-445 16,0 0-514-16</inkml:trace>
  <inkml:trace contextRef="#ctx0" brushRef="#br1" timeOffset="-82713.3">25167 16311 1481 0,'0'0'216'0,"0"0"-52"0,0 0-69 0,0 0-12 15,0 0-7-15,0 0 14 0,0 0-7 16,0 0 5-16,0 0 3 0,0 0 1 0,0 0 0 16,0 0 10-16,0 0 14 0,0 0 4 15,-13 48 6-15,8-35-2 0,5-13 7 16,-11 29-8-16,6-11 1 0,-1-2-5 16,2 7 2-16,-2-2-17 0,-1 3-1 15,3 2-12-15,0-2-4 0,-1 0-11 0,3 4-2 0,-2-4-9 16,2-1-6-16,0-2-6 0,2 0-7 15,0-2-3-15,0-2-7 0,0-17 4 16,2 31-2-16,-2-20-3 0,0-11 2 16,4 21-4-16,-4-21-2 0,9 12-1 15,-9-12-4-15,0 0-4 0,17 3 0 0,-17-3 2 16,0 0-7-16,23-21-3 0,-13 10 1 16,-1-4 2-16,-3 2 5 0,3-3-1 0,1 1-15 15,-1 1-2-15,-1 1 0 0,1 2-1 16,0-1-3-16,-2 1 0 0,5 2 1 0,-12 9-3 15,15-12 3-15,-15 12 1 16,16-6 8-16,-16 6 1 0,0 0 8 0,0 0-9 16,27 9 4-16,-27-9-3 0,9 10 0 15,-9-10-2-15,8 18-3 0,-8-18 3 0,2 17-2 0,-2-17-3 16,0 17-6-16,0-17-13 16,0 0-17-16,-8 25-28 0,8-25-37 0,-11 11-46 15,11-11-55-15,-12 9-46 0,5-6-41 16,7-3-127-16,0 0-150 0,-17 0-407 0,17 0-412 15</inkml:trace>
  <inkml:trace contextRef="#ctx0" brushRef="#br1" timeOffset="-82123.71">25452 16586 2843 0,'0'0'-98'0,"12"-10"29"0,-12 10 23 16,0 0 25-16,0 0 20 0,0 0 28 0,0 0 6 16,0 0 17-16,0 0 7 15,0 0 7-15,0 0 2 0,0 0 18 0,0 0 10 16,0 0 6-16,0 0 0 0,0 0-7 16,0 0-6-16,-30 32-10 0,30-32-8 0,-6 21-6 15,6-21-5-15,-2 22-10 0,2-22-1 0,0 22-5 16,0-22-6-16,4 21-8 0,-4-21-2 15,9 15-16-15,-9-15-10 0,11 12-16 0,-11-12-5 16,16 8-2-16,-16-8 0 16,14 1 7-16,-14-1 11 0,0 0 17 0,0 0 23 15,26-9 16-15,-26 9 18 16,14-10 16-16,-14 10 13 0,7-11 11 0,-7 11 1 16,10-14 11-16,-10 14-8 0,0 0-23 0,12-15-10 0,-12 15-4 15,0 0-16-15,9-8-8 16,-9 8-2-16,0 0 0 0,0 0-11 0,0 0-4 0,0 0-5 15,0 0 2-15,5 33-10 16,-5-33 4-16,2 29-1 0,0-13-6 0,0 6-4 16,0 2 4-16,0 4-3 15,4 0 1-15,-4 2-3 0,2 0-1 0,-3-1-2 0,2 4 2 16,0-5-2-16,-3 3-4 16,0-4 7-16,-3-1 13 0,3 0 8 0,-4-2 9 15,2-3 6-15,-2-4 10 0,-4 1 5 0,2-4 6 16,0-2 8-16,6-12 2 0,-15 18-2 15,15-18-7-15,-17 6-8 0,17-6-7 0,0 0-9 16,-30-13-20-16,22 2-24 16,-2-8-30-16,3-2-40 0,1-4-38 0,-2-4-43 15,2 1-57-15,4 1-73 0,0-2-74 16,2 1-159-16,2 1-86 0,0 2-18 0,1 1-416 16,4 3-533-16</inkml:trace>
  <inkml:trace contextRef="#ctx0" brushRef="#br1" timeOffset="-81115.01">25908 16415 3092 0,'0'0'-110'0,"4"-16"29"0,-4 16 26 16,0 0 26-16,8-15 42 16,-8 15 32-16,0 0 32 0,0 0 19 0,2-18 3 15,-2 18-4-15,0 0 2 0,0 0-2 0,0 0 11 16,0 0 16-16,0 0 8 15,0 0-8-15,0 0-7 0,0 0-3 0,0 0-8 0,0 0-2 16,-27 50-10-16,21-35-7 16,1 5-6-16,2-1-16 0,-1-3 5 0,2 6-7 15,-1-4-9-15,3 1-5 16,3 1-3-16,1-4-3 0,0 2-11 0,2-2-5 16,3-4-21-16,1 0-13 0,2-3-16 15,-3-1-14-15,-9-8-4 0,27 10-5 16,-27-10 2-16,19-3 2 0,-19 3 4 0,21-7 2 0,-21 7 12 15,14-11 15-15,-14 11 11 16,11-14 5-16,-11 14 8 0,8-11-5 0,-8 11 5 16,0 0-6-16,11-12 3 0,-11 12-2 15,0 0 0-15,0 0-2 0,0 0 0 0,0 0-2 16,0 0 1-16,0 0-1 16,0 0-2-16,19 19-6 0,-19-19 6 0,0 0-3 0,12 12 2 15,-12-12 1-15,0 0 1 0,15 8 0 0,-15-8 11 16,0 0 11-16,0 0 10 15,25-8 3-15,-25 8 8 0,13-12-2 0,-13 12-10 16,14-22 0-16,-8 8-5 16,-3-4-3-16,3 2-2 0,-2-1-4 0,4 2-15 15,-4-2-24-15,1 1-26 16,-5 16-37-16,4-26-53 0,-2 16-65 0,1-1-85 0,-3 11-194 16,0-14-133-16,0 14-372 0,0 0-445 15</inkml:trace>
  <inkml:trace contextRef="#ctx0" brushRef="#br1" timeOffset="-80624.71">26329 16622 3161 0,'0'0'55'0,"0"0"28"15,0 0 2-15,0 0 15 0,0 0 22 0,0 0 11 16,0 0 11-16,0 0-1 0,0 0-10 15,0 0-10-15,0 0-7 0,0 0-10 0,0 0-11 16,0 0-10-16,0 0-10 16,13-35-8-16,-13 35-7 0,0 0-7 0,14-6-10 15,-14 6-4-15,0 0-7 16,0 0 0-16,0 0-7 0,31 6 1 0,-31-6 1 16,11 10-12-16,-11-10 2 0,7 14-1 15,-7-14 0-15,7 15-2 0,-7-15-6 0,0 17 5 16,0-17-1-16,0 0 2 0,-10 24 0 0,10-24-1 15,-13 16 7-15,13-16 9 16,-12 11-2-16,12-11-7 0,-8 12 7 0,8-12-2 0,0 0-9 16,-7 9-9-16,7-9-7 15,0 0-13-15,0 0 1 0,0 0-8 0,0 0 4 0,0 0 5 16,11 23-8-16,-11-23 3 16,12 10 2-16,-12-10-2 0,11 13 4 0,-11-13 3 15,9 15 0-15,-9-15 3 0,7 17 3 0,-7-17 4 16,2 19 8-16,-2-19 12 15,-2 19 3-15,2-19 7 0,-9 20-11 0,2-11 4 0,7-9 0 16,-21 15 3-16,10-7-11 16,-2-1-24-16,2-3-29 0,-2-2-60 0,13-2-58 15,-25 0-69-15,25 0-65 16,0 0-131-16,-28-6-176 0,22 2 9 0,6 4-348 16,0 0-346-16</inkml:trace>
  <inkml:trace contextRef="#ctx0" brushRef="#br1" timeOffset="-80354.77">26620 16503 2851 0,'0'0'21'15,"0"0"46"-15,0 0 15 0,12-7 25 0,-12 7 28 16,0 0 10-16,0 0 0 0,0 0-10 16,0 0-16-16,17-4-6 15,-17 4-18-15,0 0-8 0,23-3-9 0,-23 3-12 16,25-3-20-16,-25 3-42 0,27-2-42 0,-12 1-52 16,4-1-75-16,-4 0-57 15,3-2-103-15,-2 0-185 0,0 3-386 0,-16 1-276 16</inkml:trace>
  <inkml:trace contextRef="#ctx0" brushRef="#br1" timeOffset="-79754.8">27076 16161 2559 0,'3'-17'-116'16,"-3"17"44"-16,0 0 26 0,0 0 37 15,2-19 52-15,-2 19 38 0,0 0 32 0,0 0 14 16,0 0 2-16,0 0-10 0,2-16-10 0,-2 16 11 15,0 0 2-15,0 0 2 0,0 0-6 16,0 0-7-16,0 0-9 0,-18 41-6 16,18-41-3-16,-8 27-6 0,5-9-10 15,-2-1-7-15,3 0-7 0,0 5-6 0,2-2 16 16,0 1-9-16,2-2-5 16,0 2-3-16,3-2-9 0,0-2-7 0,1 2-1 0,-3-1-5 15,3-3-4-15,1-1-5 0,5-3-5 0,-12-11-5 16,13 17-7-16,-5-12-4 15,-8-5-4-15,19 3 1 0,-19-3 0 0,0 0 0 0,25-12-4 16,-25 12-2-16,17-21 0 16,-10 7-1-16,0 2 4 15,2-4 0-15,-1 2-1 0,0 3 3 0,1 0-3 16,-1-1 2-16,-8 12 1 0,16-17 0 0,-11 9-3 16,-5 8 2-16,17-11-2 0,-17 11 6 0,18-6-6 0,-18 6 7 15,0 0 5 1,19 3 4-16,-19-3 8 0,0 0-1 0,13 11 5 0,-13-11-2 15,0 0 3-15,0 0 0 16,-6 25-11-16,6-25 7 0,0 0-2 0,-19 15-10 16,19-15-27-16,-13 9-43 0,13-9-55 15,0 0-74-15,-18 4-64 0,18-4-119 0,-11-2-185 16,11 2-48-16,0 0-259 16,0 0-217-16</inkml:trace>
  <inkml:trace contextRef="#ctx0" brushRef="#br1" timeOffset="-79234.96">27481 16256 2527 0,'0'0'-75'0,"0"0"31"0,0 0 16 0,0 0 28 0,0 0 40 16,0 0 13-16,0 0 28 15,0 0 14-15,0 0 4 0,0 0-4 0,-30 34 3 16,30-34-9-16,-6 18-8 0,6-18-8 0,-3 17-4 15,3-17-9-15,0 16-9 16,0-16-3-16,0 0-12 0,9 24-14 0,-9-24-28 0,16 11-11 16,-9-7-6-16,-7-4-17 15,21 4-10-15,-21-4-2 0,17 0 4 0,-17 0 7 0,0 0 30 16,29-11 18-16,-29 11 31 16,12-8 37-16,-12 8 31 0,13-10 23 0,-13 10 7 15,11-8 1-15,-11 8-12 0,10-7-12 0,-10 7-16 16,0 0-6-16,0 0-14 15,0 0-6-15,0 0-7 0,0 0-10 0,0 0 3 0,19 19-8 16,-19-19 11 0,5 25-2-16,0-10-3 0,-3 2-12 0,2 2-4 15,-2 4 0-15,1 3-10 0,1 1 0 16,3 3-3-16,-2-1-3 0,1 6-6 0,-3-1-8 0,1 0 2 16,2-4-1-16,-6 1 0 0,0-2-3 0,0-1 0 15,-6 0 4-15,2-4 8 16,1-1 4-16,-6-4 7 0,-2-2 13 0,2-2 13 15,-3-5 5-15,0-3 8 0,-2-3 3 16,14-4 1-16,-29-2-6 0,29 2-9 16,-27-14-10-16,15 3-8 0,1-6-24 15,1-4-23-15,2 0-22 0,2-2-31 0,1-3-41 16,3 0-49-16,2 4-58 16,4-1-72-16,-1-3-113 0,3 1-194 0,2 4-25 0,0-1-385 15,0 3-467-15</inkml:trace>
  <inkml:trace contextRef="#ctx0" brushRef="#br1" timeOffset="-78484.92">27950 16099 3137 0,'0'0'-43'0,"0"0"10"15,0 0 5-15,0 0 22 16,0 0 26-16,0 0 29 0,0 0 12 0,-28 35-1 0,20-22 14 16,8-13-1-16,-7 23 2 15,3-10 8-15,2 2-3 0,2-15-3 0,0 25-4 16,0-9-10-16,0-16-8 16,4 24-4-16,3-10-6 0,1-2-8 0,-2-2 0 15,3 2-12-15,-9-12-5 0,16 14-6 0,-5-9 1 16,-11-5-2-16,20 8 0 15,-20-8-2-15,16 2-1 0,-16-2-3 0,0 0 1 0,24-4-2 16,-24 4 7-16,0 0 3 16,0 0 2-16,18-4-2 0,-18 4-4 0,0 0 0 0,0 0 0 15,0 0-1-15,0 0 2 16,18 8-1-16,-18-8 2 0,0 0 3 0,4 13 5 16,-4-13 2-16,0 0 0 0,4 15-2 15,-4-15 4-15,0 0 8 0,0 0-1 16,5 13 19-16,-5-13 17 0,0 0-5 0,0 0-1 0,0 0-6 15,0 0-16-15,0 0-5 16,0 0 3-16,0 0 4 0,0 0 2 0,12-37 2 16,-12 37-3-16,4-22-8 15,-4 22-2-15,2-20-7 0,-2 20-22 0,5-21-26 16,-3 10-34-16,2 1-49 0,-4 10-68 16,2-17-93-16,-2 17-114 0,3-16-188 0,-3 16-50 15,2-8-307-15,-2 8-329 0</inkml:trace>
  <inkml:trace contextRef="#ctx0" brushRef="#br1" timeOffset="-78104.88">28246 16347 2835 0,'0'0'-35'0,"0"0"18"16,21 4 5-16,-21-4 10 0,0 0 43 0,0 0 12 0,0 0 9 15,0 0-1-15,0 0-3 16,0 0-6-16,0 0-1 0,0 0 7 0,0 0 0 16,23-4 3-16,-23 4 7 15,0 0 11-15,0 0 7 0,17 4 7 0,-17-4 0 16,0 0 0-16,9 12-4 0,-9-12-7 16,9 10 3-16,-9-10 5 0,0 0-2 0,3 24 2 15,-3-24-13-15,0 19 10 0,0-19-3 0,-5 23 3 16,5-23-3-16,-9 23-4 15,9-23-1-15,-3 21-23 0,1-10-2 0,2-11-5 0,-2 19 0 16,2-19 0 0,0 0-7-16,0 23-5 0,0-23-4 0,7 15-6 0,-7-15-8 15,16 10-15-15,-7-5-31 16,-9-5-32-16,21 6-42 0,-8-6-51 0,2 1-67 0,-1-2-65 16,-14 1-135-16,30-6-166 15,-15 1-27-15,0-1-272 0,-3-2-253 0</inkml:trace>
  <inkml:trace contextRef="#ctx0" brushRef="#br1" timeOffset="-77055.01">28108 16305 2593 0,'0'0'-87'0,"0"0"15"0,0 0 5 0,0 0 2 0,0 0 10 16,0 0 8-16,0 0 19 15,0 0 10-15,0 0 1 0,0 0 38 0,0 0 15 0,0 0 24 16,17-7-3 0,-17 7 5-16,0 0 23 0,0 0 34 0,0 0 18 0,0 0 10 15,0 0-2-15,0 0-5 16,0 0-15-16,0 0-6 0,0 0-17 0,4 28-9 16,-4-28-10-16,0 0-8 15,2 19-8-15,-2-19-7 0,0 0-4 0,1 21 0 0,-1-21 4 16,0 15 1-16,0-15 1 0,0 0 3 0,3 20 2 15,-3-20 1-15,0 0 2 16,0 0-1-16,-6 21 1 0,6-21-6 0,0 0-1 0,-12 9-4 16,12-9 3-16,0 0-28 15,-17 6 1-15,17-6-6 0,0 0-3 0,0 0-1 16,-29-8-2-16,29 8 0 16,0 0-6-16,-18-13-3 0,18 13 1 0,-13-14-1 0,13 14-4 15,-9-16-2-15,9 16 1 0,-5-18-3 0,5 18 2 16,-6-18-3-16,6 18 1 15,-4-21-1-15,4 21-1 0,-2-20-2 0,2 20 0 16,-6-17-2-16,6 17 6 0,-2-17-3 16,2 17 0-16,0 0 0 0,0-22 2 15,0 22 9-15,0 0-1 0,-2-18-1 16,2 18 3-16,0 0-6 0,0 0-3 0,0 0 3 16,0 0 2-16,0 0 2 0,-2-19-1 0,2 19-2 15,0 0 4-15,0 0-2 16,0 0-2-16,0 0-2 0,0 0 1 0,0 0-6 0,0 0 8 15,0 0 9-15,0 0-10 16,-18 42-2-16,18-42 3 0,-4 17-2 0,4-17 2 16,-5 19-3-16,5-19 2 15,-7 21-2-15,7-21 3 0,-6 19-2 0,6-19 9 0,-7 19-3 16,7-19 3-16,-5 19-2 16,5-19-1-16,-9 17-1 0,9-17 5 0,-6 17-11 0,6-17 1 15,-10 13 1-15,10-13 8 0,-13 10-1 0,13-10 4 16,-9 10-2-16,9-10 1 15,-15 6 1-15,15-6 2 0,0 0 4 0,-25-2 4 16,25 2 1-16,0 0-1 16,-25-9 5-16,25 9 6 0,-18-12 3 0,9 5 5 0,9 7-2 15,-15-16 0-15,7 6-2 16,8 10-6-16,-10-19-2 0,10 19-6 0,-7-19-2 16,7 19-5-16,-2-22-7 0,2 22-8 0,2-21-14 15,-2 21-18-15,7-24-27 0,-1 13-21 16,1 0-40-16,0-4-45 0,-3 2-68 0,2-1-90 15,-3-1-126-15,-1 0-167 16,1 2-24-16,-3 13-469 0,2-23-681 0</inkml:trace>
  <inkml:trace contextRef="#ctx0" brushRef="#br1" timeOffset="-76464.93">28500 15930 3363 0,'0'0'-83'0,"0"0"22"16,0 0 11-16,0 0 28 0,9-9 29 0,-9 9 28 15,0 0 4-15,0 0 24 16,0 0 18-16,0 0 19 0,0 0 15 0,0 0 9 0,32 14 0 16,-32-14 2-16,12 22-2 15,-4-11-2-15,3 4-11 0,-1 2-15 0,1 3-11 16,2 1-9-16,1 0-8 0,2 6-5 0,-2-1-9 15,1 4-3-15,0-2 13 0,-1 4 1 16,-1 2-11-16,-1 0-4 0,-2 2-8 0,-2-1 1 16,-2 1-3-16,3 3-7 15,-7-4-1-15,0 1-1 0,-2-1-13 0,-2 3 5 0,-2 0-11 16,-3-1-21 0,-1-2-20-16,-2 1-39 0,-6-1-52 0,-1 4-61 0,3-7-84 15,-8 1-165-15,4-4-176 0,-2-3 23 0,2 0-334 16,-2-6-315-16</inkml:trace>
  <inkml:trace contextRef="#ctx0" brushRef="#br1" timeOffset="-70105">20286 17671 2611 0,'-2'-20'-109'0,"2"20"33"0,0 0 29 0,0 0 15 0,0 0 26 15,0 0 27-15,0 0 16 16,4-20 31-16,-4 20 9 0,0 0 11 0,0 0 7 16,0 0 4-16,0 0 6 15,0 0 14-15,0 0-1 0,0 0 0 0,4-16 2 16,-4 16-2-16,0 0-6 0,0 0-4 0,0 0-9 0,0 0-11 15,0 0-9 1,0 0-8-16,0 0-7 0,0 0-7 0,0 0-8 0,0 0-3 16,0 0 0-16,0 0-7 15,0 0 3-15,0 0-7 0,0 0 2 0,-10 51-2 16,10-51 2-16,-9 31 3 0,5-15-3 16,-2 5-3-16,-1 0-1 0,1 1-1 0,-3 0-2 15,3 1-4-15,0 0 1 0,-2-1-1 0,3 1-6 16,-2-1 2-16,3-3-3 15,2-2-3-15,0 2-2 0,0-2 1 0,2-17-4 0,-2 29-1 16,2-16-3-16,0-13 7 16,-2 21-7-16,2-21 3 0,-2 19-1 0,2-19 0 15,0 0 3-15,2 21-8 16,-2-21-2-16,0 0-15 0,8 11-18 0,-8-11-39 0,0 0-60 16,0 0-82-1,0 0-82-15,0 0-181 0,36-19-96 0,-36 19-405 0,15-13-428 16</inkml:trace>
  <inkml:trace contextRef="#ctx0" brushRef="#br1" timeOffset="-69584.71">20483 17957 3173 0,'0'0'40'16,"15"-5"-12"-16,-15 5-27 16,0 0-4-16,14-11 6 0,-14 11 11 0,0 0 9 15,8-8 3-15,-8 8-1 0,0 0 1 0,0 0 10 16,0 0 18-16,5-16 21 0,-5 16 9 15,0 0 1-15,0 0-6 0,0 0-5 0,0 0-8 16,0 0 10-16,0 0-2 16,-32-5 6-16,32 5 2 0,0 0-1 0,0 0 1 0,-34 17-5 15,26-10 2 1,-2 2-16-16,-2 3-4 0,4 0-6 0,2 2-2 0,0-2-11 16,6-12 1-16,-7 25-3 15,5-11-9-15,2-14 5 0,2 23-9 0,-2-23-5 16,9 20-13-16,-3-10-13 0,-6-10-16 0,14 13-14 15,-4-7-11-15,-10-6-4 16,16 6 4-16,-16-6 3 0,19 0 5 0,-19 0 14 0,0 0 10 16,22-10 11-16,-22 10 7 15,12-13 8-15,-12 13 6 0,8-18 8 0,-8 18 7 16,4-16 8-16,-4 16 3 16,8-16 5-16,-8 16 3 0,4-13-8 0,-4 13-3 0,0 0-5 15,4-17-2-15,-4 17-4 0,0 0-3 0,0 0-7 16,0 0 2-16,0 0-1 15,0 0-4-15,0 0 1 0,0 0-6 0,0 0 7 0,0 0-4 16,21 34-2-16,-21-34 5 16,2 17 1-16,-2-17 3 0,2 21 2 0,-2-21 18 15,2 19-12-15,-2-19 5 16,3 17-13-16,-3-17-5 0,4 20-24 0,-4-20-28 0,4 12-32 16,-4-12-44-1,6 14-55-15,-2-8-79 0,-4-6-84 0,7 7-190 0,-7-7-75 16,0 0 30-16,0 0-308 0,0 0-237 0</inkml:trace>
  <inkml:trace contextRef="#ctx0" brushRef="#br1" timeOffset="-68584.72">20455 18126 2584 0,'17'-32'-60'0,"-17"32"44"15,0 0 17-15,0 0 23 16,2-18 18-16,-2 18 23 0,0 0 24 0,2-18 24 16,-2 18 21-16,0 0 9 15,0-19 5-15,0 19-1 0,0 0-4 0,0 0-1 0,0-19-13 16,0 19-6-16,0 0-20 0,0 0-12 0,7-13-10 15,-7 13-9-15,0 0-9 16,0 0-7-16,19-4-6 0,-19 4-4 16,0 0-5-16,23 2-4 0,-23-2-9 15,0 0 2-15,23 10-5 0,-23-10-2 0,17 11 0 16,-10-3 4-16,-7-8-6 0,14 17-1 16,-7-8 0-16,-7-9-4 0,8 21 2 0,-6-12 1 15,-2-9 1-15,2 22 4 0,-2-22 9 0,-2 21 6 16,2-21 3-16,-6 16 5 0,6-16-7 15,-13 14 4-15,5-6-1 0,8-8 15 0,-17 8-6 16,17-8 6-16,-19 1-1 16,19-1-2-16,-22-1-10 0,22 1-1 0,-20-8-7 15,20 8-6-15,-20-16-8 0,12 6-13 16,8 10-18-16,-13-16-21 0,9 4-26 0,-2-1-41 16,6 13-49-16,-8-21-57 15,6 14-64-15,-2-5-86 0,4 12-188 0,4-19-63 16,-4 19 40-16,0 0-295 0,8-21-210 0</inkml:trace>
  <inkml:trace contextRef="#ctx0" brushRef="#br1" timeOffset="-68005.1">20736 17944 2586 0,'2'-18'-32'0,"-2"18"28"0,0 0 14 16,0 0 35-16,0 0 41 0,0 0 35 0,0 0 23 15,0 0 12-15,0 0-1 16,0 0-4-16,0 0-15 0,-48 23-11 0,48-23-10 16,-6 20-9-16,1-9-3 15,5-11-16-15,0 21-14 0,0-21-4 0,7 23-6 0,-7-23-10 16,10 21-9-16,-1-14-7 0,0 1-11 0,-9-8-7 15,20 10-9-15,-6-6 0 16,-14-4-8-16,20 2 2 0,-20-2 1 16,22-5 5-16,-22 5 10 0,19-9-2 0,-9 2 12 15,-10 7 8-15,18-16 3 0,-10 5 4 0,-8 11 16 16,12-18 21-16,-12 18 7 16,11-15-9-16,-11 15 1 0,11-11-5 0,-11 11-9 15,6-10-11-15,-6 10-11 0,0 0 7 0,0 0-9 16,0 0-6-16,0 0-4 0,0 0-1 15,27 14-4-15,-27-14 2 0,6 19-5 0,-6-19-4 16,7 24-2-16,-2-6-3 16,-1-3 1-16,-2 4-1 0,2 0-3 0,2 2 3 0,-8 0-3 15,4 2-1-15,0-2 1 16,-2 1-3-16,2-1-3 0,-2 0 2 0,-2 1 0 16,0-2 8-16,-2 2 13 0,0-5-2 0,-4 4 1 15,-1-6 8-15,0 0-1 0,-3-2 1 16,1-1 0-16,1-2-1 0,-3-3-2 0,13-7-3 15,-21 9-3-15,21-9-5 16,-24-1-9-16,24 1-21 0,-19-14-26 0,9 3-29 16,3-3-32-16,1-2-34 0,2-4-51 15,-1 3-69-15,10-2-56 0,-3 0-126 0,9-2-147 16,-3 2-23-16,3 0-453 16,-1 2-586-16</inkml:trace>
  <inkml:trace contextRef="#ctx0" brushRef="#br1" timeOffset="-67265.1">21532 17675 3216 0,'0'0'-113'16,"5"-21"22"-16,-5 21 17 0,0 0 15 0,0 0 31 0,0 0 32 15,0 0 25-15,0 0 22 16,-7-24 11-16,7 24 14 0,0 0 4 0,0 0-1 16,0 0-4-16,0 0 21 15,0 0 10-15,0 0 4 0,0 0-2 0,0 0-10 0,0 0-9 16,0 0-6-16,-27 37-7 0,23-21-9 0,0-1-1 15,2 0-10-15,-3 3-5 16,5-1-6-16,0-17-4 0,0 32-5 0,0-18-2 16,0-14-4-16,5 28-2 0,-1-17-4 15,2 1-6-15,-6-12-10 0,13 15-15 0,-13-15-13 16,14 10-6-16,-14-10-8 16,20 4 2-16,-20-4-6 0,0 0-6 0,29-10 6 0,-18 3-1 15,-11 7 11-15,17-12 12 0,-17 12 11 0,14-12 7 16,-14 12 4-16,13-9 0 15,-13 9-5-15,0 0 3 0,15-5-1 0,-15 5 2 16,0 0 1-16,0 0-3 16,0 0 2-16,0 0-1 0,24 12 3 0,-24-12-6 15,12 7 1-15,-12-7 2 0,15 9-7 16,-15-9 8-16,15 5-3 0,-15-5 0 0,19 5 2 16,-19-5 7-16,16 0 3 15,-16 0 15-15,0 0 15 0,26-8 10 0,-26 8 5 16,12-11-4-16,-5 1 1 0,-7 10-2 0,9-23-6 0,-7 12-8 15,-2 11-2-15,2-25-7 16,-2 25-8-16,0-28-14 0,0 28-26 16,-2-20-38-16,2 20-39 0,-7-19-56 0,7 19-54 15,-4-12-64-15,4 12-133 0,-4-9-159 16,4 9-384-16,0 0-369 0</inkml:trace>
  <inkml:trace contextRef="#ctx0" brushRef="#br1" timeOffset="-66935.22">21960 17784 2922 0,'0'0'-23'0,"0"0"29"16,0 0 17-16,0 0 44 0,0 0 35 0,10 19 31 16,-10-19 23-16,0 0 0 0,0 0-8 15,-10 27-5-15,10-27-3 0,-6 19-3 0,6-19-3 16,-4 21-11-16,2-8-14 16,2-13-10-16,0 24-15 0,0-24-5 0,-2 27-11 0,0-13-10 15,2-14-4-15,-3 26-29 0,3-26-36 0,-2 23-38 16,2-23-54-16,-4 22-62 15,4-11-68-15,0-11-87 0,0 0-170 0,-9 21-82 16,9-21-338-16,-15 9-302 16</inkml:trace>
  <inkml:trace contextRef="#ctx0" brushRef="#br1" timeOffset="-66594.82">21374 18129 2759 0,'0'0'-8'0,"0"0"35"16,-12-6 15-16,12 6 10 0,0 0 20 0,0 0 14 15,0 0 13-15,0 0 3 0,0 0 0 0,0 0 0 16,0 0-4-16,0 0-1 0,0 0 7 15,0 0-4-15,0 0-6 0,0 0-7 0,37-19-8 16,-37 19-10-16,32-2-2 16,-12 2-5-16,0 0-8 0,2 0-2 0,1 0-7 15,0 0-5-15,0 0-7 16,3 0 0-16,-5 0-11 0,2 0-17 0,-4 0-29 0,-19 0-37 16,36 0-50-16,-21 0-59 0,-15 0-48 0,30 0-53 15,-18-2-117 1,-2 2-128-16,-10 0-345 0,0 0-217 0</inkml:trace>
  <inkml:trace contextRef="#ctx0" brushRef="#br1" timeOffset="-66004.79">21537 18352 2529 0,'0'0'-24'0,"0"0"42"16,0 0 27-16,0 0 7 0,0 0 11 0,0 0 9 15,-17-27 15-15,17 27 23 0,0 0 18 16,0 0 5-16,0 0-2 0,0 0-12 15,0 0-2-15,0 0 0 0,-21 19-10 16,21-19-7-16,-4 14-10 0,4-14-8 16,-7 16-11-16,7-16-8 0,-2 21-9 15,2-21-5-15,0 21 2 0,0-21-11 0,2 22-2 16,-2-22-5-16,7 19-3 16,-7-19-2-16,6 17 0 0,-6-17-6 0,8 13-3 0,-8-13-3 15,13 7-13-15,-13-7-5 0,12 4 0 0,-12-4-5 16,0 0 3-16,0 0-2 0,24-17-4 15,-24 17 4-15,10-17 0 0,-10 17 3 0,9-13 8 16,-9 13 1-16,7-16-3 16,-7 16 6-16,0 0-7 0,6-13 4 0,-6 13 7 15,0 0 2-15,0 0-2 16,0 0 2-16,0 0-3 0,0 0 0 0,0 0-1 16,0 0-2-16,0 0 0 15,0 0 2-15,0 0-2 0,0 0 1 0,29 21-3 16,-29-21 0-16,0 0 1 0,18 4-1 0,-18-4-1 0,0 0-1 15,22-2 4-15,-22 2 7 16,16-7-6-16,-16 7 1 0,14-14-2 0,-5 5-8 16,-9 9-18-16,10-20-26 0,-3 9-48 15,-7 11-56-15,8-19-72 0,-6 8-82 0,3 1-190 16,-5 10-76-16,4-18-333 16,-4 18-287-16</inkml:trace>
  <inkml:trace contextRef="#ctx0" brushRef="#br1" timeOffset="-65665.06">21907 18430 2848 0,'0'0'46'0,"0"0"9"16,0 0-4-16,0 0 0 0,0 0 3 0,0 0 6 15,0 0-2-15,23-6-12 0,-23 6-6 16,0 0-5-16,0 0-7 0,28-8 4 15,-28 8-4-15,17-1-6 0,-17 1 2 16,0 0-7-16,27 5 0 0,-27-5 4 16,13 6-1-16,-13-6 6 0,13 12 25 15,-13-12 8-15,4 13 9 0,-4-13 16 0,0 0 18 16,-2 28 4-16,2-28 9 16,-4 21 11-16,4-21 0 0,-2 19 11 0,2-19-3 0,-2 18-14 15,2-18-21-15,0 0-12 0,2 22-6 0,-2-22-10 16,8 12-11-16,-8-12-39 0,19 6-37 15,-11-4-48-15,-8-2-70 0,26 0-92 0,-13-5-77 16,-13 5-177-16,29-13-87 16,-16 6-14-16,2-3-291 0,0-3-233 0</inkml:trace>
  <inkml:trace contextRef="#ctx0" brushRef="#br1" timeOffset="-65064.82">22923 18087 2699 0,'-20'6'3'0,"20"-6"21"0,0 0 19 0,0 0 36 15,0 0 35-15,0 0 25 0,0 0-1 16,0 0-10-16,0 0-15 0,0 0-14 16,0 0-11-16,0 0-8 0,0 0-11 15,0 0-7-15,0 0-7 0,63-4-12 16,-63 4-25-16,22 0-27 0,-22 0-43 0,26-4-53 0,-11 4-59 15,-15 0-60-15,24-6-116 16,-24 6-596-16,16-5-350 0</inkml:trace>
  <inkml:trace contextRef="#ctx0" brushRef="#br1" timeOffset="-64864.92">22988 18001 2952 0,'0'0'57'0,"-16"-6"28"16,16 6 21-16,0 0 24 15,0 0 19-15,-17-4 14 0,17 4 0 0,0 0-14 16,0 0-16-16,0 0-13 16,0 0-18-16,0 0-13 0,0 0-10 0,0 0-15 15,0 0-11-15,0 0-39 0,45-12-43 16,-45 12-52-16,20-3-60 0,-20 3-71 0,24-2-87 16,-24 2-145-16,21-5-115 0,-21 5-309 0,22-4-229 15</inkml:trace>
  <inkml:trace contextRef="#ctx0" brushRef="#br1" timeOffset="-61465.16">23965 17607 2848 0,'0'0'-153'0,"0"0"49"0,0 0 42 16,6-16 45-16,-6 16 34 0,0 0 35 0,0 0 25 15,0 0 21-15,0 0 18 0,0 0 1 16,0 0 6-16,0 0-1 0,0 0 0 0,0 0-8 16,0 0 10-16,0 0 7 15,0 0 3-15,0 0-6 0,0 0-6 0,0 0-7 16,0 0-1-16,0 0-10 16,-21 54-7-16,17-39-9 0,-1 2-9 0,1 0-13 0,2 1-1 15,0 1-13-15,0-1-4 0,0 2-5 0,0-1-2 16,2 0-4-16,0-19-7 15,0 36 2-15,0-19-5 0,2-1-7 0,0-2 2 0,-2-14 1 16,4 25-7 0,0-15 5-16,-4-10-10 0,11 15 5 0,-11-15-13 0,11 9 7 15,-11-9 2-15,14 3-3 16,-14-3-5-16,0 0-2 0,28-14-4 0,-19 5-2 0,1-5 0 16,2 1-3-16,-1-4 1 15,0 2 4-15,2 0 2 0,-1 1-2 0,-4 3 9 16,4 0-3-16,-2-1-3 0,0 4 2 0,-10 8-2 15,20-11 3-15,-20 11-3 16,14-5 11-16,-14 5 8 0,0 0-5 0,0 0 0 0,0 0 7 16,26 11-19-16,-26-11 10 15,0 0 2-15,0 18-3 0,0-18 1 0,0 0-6 16,0 0-7-16,0 0-13 16,-13 29-21-16,9-25-25 0,4-4-41 0,0 0-55 0,0 0-72 15,-15 7-63-15,15-7-139 0,0 0-164 0,0 0-5 16,0 0-301-16,0 0-283 15</inkml:trace>
  <inkml:trace contextRef="#ctx0" brushRef="#br1" timeOffset="-60925.01">24390 17765 2743 0,'0'0'-22'0,"0"0"43"0,0 0 4 0,0 0 12 16,0 0 21-16,0 0 21 0,0 0 21 0,0 0 9 0,0 0 4 15,0 0 3-15,0 0-8 16,0 0-1-16,-47 23-16 0,41-14-7 0,6-9-9 16,-10 18-7-16,10-18-9 0,-4 16-5 15,4-16-5-15,0 18-4 0,0-18-11 0,0 0-16 16,8 25-25-16,-8-25-25 16,12 9-21-16,-12-9-11 0,16 7-10 0,-16-7-5 15,19 3-2-15,-19-3 12 0,0 0 7 0,0 0 23 16,30-12 25-16,-30 12 26 0,12-11 31 15,-12 11 29-15,10-12 22 0,-10 12 12 0,10-9 4 16,-10 9-5-16,0 0-8 16,0 0-9-16,13-11-13 0,-13 11 2 0,0 0-6 15,0 0-5-15,0 0-5 0,0 0-4 16,0 0-5-16,0 0-6 0,11 28-4 0,-11-28-4 16,2 21-3-16,3-6-1 15,-5-15-6-15,4 31-3 0,1-15 2 0,-4 4-6 16,3 1-5-16,-1-1 3 0,0 1-6 0,-3 0 2 0,0 3-1 15,0-2 0 1,0 3-4-16,-3-4 8 0,-2 0 3 0,2 2 10 0,-4-2 0 16,0-4 17-16,-1-1-1 15,0-1 0-15,-2-4-4 0,-2 0 7 0,0-1 0 16,-1-5 2-16,13-5 6 16,-25 8-3-16,25-8-3 0,-24-4-2 0,24 4-8 0,-23-11-9 15,13 1-15-15,1-3-19 0,9 13-11 0,-13-25-26 16,12 10-32-16,-2 0-45 15,3 15-51-15,0-30-65 0,3 14-66 0,0 1-136 0,3 0-166 16,2 1 6-16,0-1-411 16,2 1-485-16</inkml:trace>
  <inkml:trace contextRef="#ctx0" brushRef="#br1" timeOffset="-60254.69">24834 17555 3151 0,'0'0'-3'0,"6"-21"27"0,-6 21 9 15,0 0 1-15,0 0 17 16,0 0 23-16,0 0 9 0,0 0 3 0,0 0-1 16,0 0-6-16,0 0-5 0,0 0-1 0,0 0 8 15,0 0 2-15,-32 36 1 16,29-20-12-16,3-16-7 0,-8 26-5 0,3-8-5 0,3-3-10 15,0 2-6 1,2-17-1-16,0 32-4 0,2-19-7 0,0 2-2 0,-2-15-3 16,9 27-8-16,-5-15-5 15,-4-12 0-15,13 16-12 0,-7-9-4 0,-6-7-9 16,16 10-6-16,-16-10-5 16,15 3-3-16,-15-3 6 0,0 0 2 0,0 0 2 0,27-9 9 15,-27 9 8-15,13-8 13 0,-13 8 3 0,0 0 2 16,14-10 0-16,-14 10-6 15,0 0 0-15,12-7-4 0,-12 7-2 0,0 0 2 0,0 0-1 16,0 0 0-16,0 0-3 16,0 0 1-16,0 0 0 0,30 11 2 0,-30-11-1 15,9 6 1-15,-9-6-1 16,0 0 4-16,15 8-4 0,-15-8 7 0,0 0 8 0,12 3 0 16,-12-3 6-1,0 0 3-15,0 0 2 0,0 0 2 0,0 0 1 0,30-11 6 16,-30 11 14-16,11-15-4 0,-2 4-3 0,-4-2-9 15,1 1-11-15,-6 12 7 16,16-25-6-16,-10 14 0 0,-6 11-11 0,10-22-4 0,-5 13-23 16,-5 9-31-16,6-15-41 15,-6 15-55-15,0 0-70 0,6-17-72 0,-6 17-137 16,0-6-176-16,0 6 12 16,0 0-254-16,0 0-173 0</inkml:trace>
  <inkml:trace contextRef="#ctx0" brushRef="#br1" timeOffset="-59801.74">25203 17773 2606 0,'0'0'46'0,"0"0"47"0,0 0-5 16,19-14-7-16,-19 14 2 0,0 0-1 0,0 0 0 16,0 0-9-16,0 0-2 15,10-11-4-15,-10 11 1 0,0 0 0 0,0 0 8 16,0 0-5-16,18-7 3 0,-18 7-2 16,0 0 7-16,0 0 12 0,0 0-5 0,14 18-5 15,-14-18-9-15,7 11-6 0,-7-11-5 16,0 0-3-16,0 18-3 0,0-18 0 15,0 0 2-15,-5 24 2 0,5-24-3 0,-4 19 1 0,4-19-6 16,-7 18 6-16,7-18 7 16,-7 17-7-16,7-17 8 0,-4 15 2 0,4-15-5 15,-7 16-8-15,7-16-15 16,0 0 4-16,-5 15 0 0,5-15-3 0,0 0-5 0,0 0-2 16,0 0-11-16,18 14-10 15,-18-14-20-15,18 5-22 0,-7-5-25 0,0 2-31 16,-11-2-34-16,21-2-38 0,-21 2-52 0,23-2-35 0,-14-1-58 15,-9 3-111-15,15-1-118 16,-15 1-50-16,0 0-258 0,0 0-177 0</inkml:trace>
  <inkml:trace contextRef="#ctx0" brushRef="#br1" timeOffset="-59124.68">25313 17938 2461 0,'0'0'-88'16,"15"17"20"-16,-15-17 10 16,0 0 25-16,0 0 27 0,0 0 24 0,0 0 38 15,0 0 30-15,0 18 33 0,0-18 15 0,0 0 26 0,0 0 18 16,0 0 9-16,0 0-4 15,-13 21 4-15,13-21-17 0,0 0-7 16,-14 15-14-16,14-15-18 0,-11 10-15 0,11-10-10 16,-13 9-14-16,13-9-17 0,-13 10-24 0,13-10-50 15,-12 9-52-15,12-9-62 16,-10 8-73-16,10-8-61 0,0 0-107 0,-16 11-160 16,9-7-422-16,0 2-355 15</inkml:trace>
  <inkml:trace contextRef="#ctx0" brushRef="#br1" timeOffset="-58704.67">24834 18093 2874 0,'0'0'-29'0,"0"0"23"0,0 0 20 0,0 0 18 0,0 0 7 16,0 0 9-16,0 0 0 0,0 0-2 0,0 0-1 15,0 0-8-15,0 0-1 0,0 0-1 16,0 0 9-16,54-4 4 0,-54 4 9 0,32 0 1 16,-11 0 3-16,0 0-3 15,4 0-1-15,0 0 3 0,2 0 0 16,2 0-1-16,-4 0-7 0,1 0-7 16,-3-2-3-16,0 2-6 0,-4 0-7 0,0 0-21 15,-19 0-36-15,29-2-52 0,-29 2-57 0,27 0-61 0,-27 0-81 16,0 0-153-16,18 0-435 15,-18 0-227-15</inkml:trace>
  <inkml:trace contextRef="#ctx0" brushRef="#br1" timeOffset="-50544.75">25028 18326 1096 0,'0'0'189'0,"-14"-13"-3"16,14 13-57-16,0 0-21 16,0 0-7-16,0 0 4 0,0 0-1 0,0 0 7 15,0 0-1-15,0 0-2 0,0 0-2 0,0 0 3 16,0 0 2-16,0 0 10 15,0 0 4-15,0 0 3 0,0 0 0 0,0 0-5 0,-27 18-3 16,27-18-9-16,-13 14-7 16,3-1-3-16,-1-4-9 0,3 3-5 0,0-1-8 15,-1 2-8-15,2 0-9 16,7-13-4-16,-12 22-6 0,8-11-6 0,4-11-4 0,-7 21-7 16,7-21 1-16,-2 17 1 0,2-17-9 15,0 0-3-15,5 22 0 0,-5-22-2 16,0 0-3-16,12 14-1 0,-12-14-2 0,12 6-3 15,-12-6 0-15,0 0-2 16,20 0-2-16,-20 0 0 0,0 0 1 0,0 0-2 16,23-16 6-16,-23 16 0 15,11-7 7-15,-11 7-2 0,0 0 1 0,10-9-3 0,-10 9-2 16,0 0-1-16,0 0-4 16,0 0-5-16,0 0 0 0,13-8-1 0,-13 8 3 15,0 0-1-15,0 0-2 0,0 0 0 0,0 0 3 16,0 0-5-16,10 24 1 0,-10-24-2 15,9 10 3-15,-9-10 0 0,0 0-2 0,11 11 1 16,-11-11 0-16,0 0 2 16,12 10-4-16,-12-10 5 0,0 0-3 0,20 0 0 0,-20 0 2 15,0 0 2 1,23-13 9-16,-15 5 7 0,-8 8 11 0,18-17 5 0,-12 9 14 16,-6 8 4-16,12-15 1 0,-12 15-8 0,11-13 4 15,-11 13-16-15,10-12 0 16,-10 12-20-16,0 0-24 0,11-11-17 15,-11 11-31-15,0 0-31 0,6-12-45 0,-6 12-54 16,4-4-68-16,-4 4-92 0,0 0-177 0,8-7-76 16,-8 7-376-16,0 0-420 15</inkml:trace>
  <inkml:trace contextRef="#ctx0" brushRef="#br1" timeOffset="-50154.8">25315 18464 2931 0,'0'0'-9'0,"0"0"41"16,0 0 9-16,0 0-1 0,0 0 11 15,0 0-2-15,0 0-2 0,0 0-7 0,0 0-4 16,0 0 0-16,0 0-8 0,23-22 2 0,-23 22-7 16,0 0-2-16,0 0-2 15,0 0 0-15,20 1 10 0,-20-1 13 0,0 0 11 16,0 0 7-16,5 19 10 16,-5-19 9-16,0 0 0 0,-5 27 6 0,5-27-2 0,-11 23 0 15,7-12-12-15,-1 3 0 0,5-14-7 0,-8 18-7 16,8-18-5-16,-6 18-3 15,6-18-3-15,0 0-5 0,2 22-14 0,-2-22-24 0,10 11-43 16,-10-11-58-16,0 0-61 16,22 7-60-16,-22-7-113 0,23-4-214 0,-7 1-412 15,-16 3-390-15</inkml:trace>
  <inkml:trace contextRef="#ctx0" brushRef="#br1" timeOffset="-49844.75">25715 17849 3014 0,'9'27'-26'0,"-9"-27"6"0,-4 24 4 0,4-24 6 16,-7 34 2-16,3-9 12 16,2-1 16-16,-2 2 8 0,0 3 0 0,0 1-2 15,1 0-1-15,-3 5-4 16,2 1 0-16,-3-2 1 0,0 2-3 0,0 1-10 0,-4-4-31 16,3 2-48-16,-4-3-43 15,1 1-49-15,-5-7-78 0,-1 0-143 0,0-2-298 16,2-7 73-16</inkml:trace>
  <inkml:trace contextRef="#ctx0" brushRef="#br1" timeOffset="-49164.88">24801 17839 2042 0,'-38'12'-4'0,"38"-12"32"0,0 0 12 0,-13 9 38 16,13-9 29-16,-11 14 25 15,3-5 20-15,8-9 6 0,-12 23-2 0,4-10 2 16,0 4-12-16,3 1-5 0,-2 7 0 16,3-1-5-16,2 3-6 0,-1 1-6 15,1 3-14-15,2 1-9 0,0-1-12 0,5 7-9 0,-3-4-6 16,2 3-12-16,0-1-3 15,4-2-10-15,0 0-7 0,2-4-33 0,-2-3-42 16,2-4-53-16,4-2-73 16,-2-4-68-16,3-2-145 0,-1-4-176 0,2-1-392 0,2-6-357 15</inkml:trace>
  <inkml:trace contextRef="#ctx0" brushRef="#br1" timeOffset="-48455.05">25850 17570 2799 0,'0'0'-85'16,"0"0"34"-16,0 0 0 0,0 0 25 0,0 0 11 0,0 0-6 15,0 0 3-15,0 0 4 16,22-22-2-16,-22 22 7 0,19-3 4 0,-19 3 5 16,0 0 20-16,32 0 28 15,-32 0 16-15,21 6 14 0,-9 0 24 0,-12-6 20 0,13 13 13 16,-7-6 3-16,-6-7 0 0,6 25-3 15,-6-25-1-15,-2 24-1 16,2-24 5-16,-10 31-6 0,4-17 2 0,-1 4 3 0,0-3-11 16,-2-2 13-16,2 3-8 15,1-4-10-15,1 0-14 0,5-12-14 0,-7 19-10 16,7-19-3-16,0 19-14 0,0-19-10 16,12 16-25-16,-2-11-39 0,7 1-38 0,-4-4-65 15,-13-2-67-15,34 0-80 0,-16-2-126 0,-1-1-199 0,1-4-5 16,-4 0-362-16,2-3-375 15</inkml:trace>
  <inkml:trace contextRef="#ctx0" brushRef="#br1" timeOffset="-38954.97">26446 18144 791 0,'10'-15'103'16,"-10"15"-9"-16,0 0-42 0,0 0-13 0,0 0 5 16,0 0-5-16,0 0-10 0,0 0 10 0,0 0 9 0,0 0 8 15,0 0-3-15,0 0 5 0,0 0 13 0,0 0-15 16,0 0 9-16,0 0 0 15,0 0-9-15,0 0-2 0,0 0 3 0,0 0 6 0,0 0 6 16,0 0 17-16,0 0 13 16,0 0 10-16,0 0 10 0,0 0 12 0,0 0 6 15,0 0-5-15,0 0 8 16,0 0-7-16,0 0-12 0,0 0-7 0,0 0-12 0,0 0-9 16,-6-23-12-16,6 23-7 15,0 0-11-15,0 0-10 0,0 0-3 0,0 0-1 16,23-6-11-16,-23 6-4 0,17-3-4 0,-17 3 1 15,21-4-6-15,-21 4-4 16,29-4 0-16,-16 0-3 0,-13 4-1 0,31-4-4 0,-17 0-1 16,2 1 0-1,0 0-2-15,-16 3-2 0,27-5 0 16,-16 3 0-16,-11 2-3 0,23-4 1 0,-23 4-3 16,15-3 2-16,-15 3-1 0,0 0-10 0,22-6-9 15,-22 6-25-15,0 0-35 0,14-4-25 16,-14 4-45-16,0 0-35 0,0 0-107 15,0 0-169-15,0 0-431 0,0 0-260 0</inkml:trace>
  <inkml:trace contextRef="#ctx0" brushRef="#br1" timeOffset="-38595.11">26360 17987 2505 0,'0'0'-123'0,"0"0"32"15,0 0 22-15,0 0 22 0,0 0 14 16,0 0 33-16,0 0 8 0,0 0 20 0,0 0 14 16,0 0 3-16,0 0 8 0,0 0 9 0,0 0 7 15,0 0-6-15,0 0 11 0,0 0-2 0,0 0-1 16,0 0-3-16,0 0 1 15,34-17 6-15,-34 17-3 0,0 0 1 0,33 0 2 16,-16 0 1-16,2 0 3 0,-19 0-5 16,43 0 3-16,-23 0-4 0,3-1-11 0,2 1-3 15,-3 0-8-15,2 0-6 16,-3 0-8-16,-1 0-3 0,-20 0-5 0,34 0-18 16,-21 0-20-16,-13 0-38 0,27 0-34 15,-27 0-39-15,21-2-45 0,-21 2-59 0,15-4-126 16,-15 4-526-16,0 0-242 0</inkml:trace>
  <inkml:trace contextRef="#ctx0" brushRef="#br1" timeOffset="-38094.87">26791 17867 2586 0,'-8'-16'-93'0,"8"16"20"0,0 0 6 16,0 0 1-16,-10-12 16 0,10 12 11 0,0 0-3 15,0 0 12-15,0 0 13 0,-9-11-1 0,9 11 25 16,0 0 4-16,0 0 25 16,0 0 0-16,0 0 26 0,0 0 6 0,-13-8 11 15,13 8 12-15,0 0 6 16,0 0 5-16,0 0 5 0,0 0-5 16,0 0-2-16,0 0 0 0,0 0-10 0,0 0 2 15,-29 8-10-15,29-8-1 0,0 0-3 0,0 0 6 16,-10 13 1-16,10-13-7 0,0 0-3 0,0 0-4 0,-4 16-11 15,4-16-6-15,0 0-5 16,0 0-7-16,0 0-2 0,16 32-4 0,-11-24-4 16,-5-8-2-16,15 15-1 15,-3-6-7-15,0 1-1 0,1-1-1 16,0 0-3-16,-1 1 0 0,3-2-2 16,-2 1-7-16,-2-1 4 0,-2-1-3 0,-9-7-5 0,19 12 5 15,-11-6-4-15,-8-6 0 0,11 10 6 0,-11-10 6 16,10 9 15-16,-10-9 11 15,0 0 8-15,6 19 2 0,-6-19 0 0,0 0-1 0,-16 27-2 16,10-18-4-16,6-9-7 16,-19 19-3-16,11-8-2 0,-5-1-1 0,5 0-7 15,-3-1 4-15,2 3-10 16,9-12-4-16,-20 17-31 0,11-9-29 16,9-8-39-16,-16 11-51 0,16-11-46 0,-9 11-41 0,5-5-50 15,4-6-96-15,-14 9-143 16,14-9-466-16,-7 6-428 0</inkml:trace>
  <inkml:trace contextRef="#ctx0" brushRef="#br1" timeOffset="-36864.87">27611 17427 2891 0,'0'0'-123'0,"0"0"29"0,0 0 17 0,0 0 27 0,0 0 18 16,0 0 23-16,-15-8 27 0,15 8 12 0,0 0 15 15,0 0 2-15,0 0 18 16,0 0 11-16,-28 20 9 0,28-20 6 0,-10 13 0 0,10-13-8 16,-9 18-1-16,9-18-10 15,-6 19-4-15,2-10-9 16,4-9-3-16,-2 23-8 0,0-10 2 0,2-13-7 16,-2 27-3-16,2-12-1 0,0-15-3 0,4 35-3 15,-2-20-5-15,0 2 1 0,2-2 0 0,0 1-3 0,0-3-4 16,-4-13-3-1,9 25 1-15,-5-16 0 0,-4-9 1 0,9 17-5 0,-9-17 3 16,7 14 0-16,-7-14 1 16,7 7 0-16,-7-7 1 0,0 0-5 0,0 0-1 15,0 0 0-15,0 0-6 16,33-18 0-16,-33 18-1 0,7-19-4 0,0 9 1 0,-7 10-1 16,9-25-2-16,-5 13-2 15,-4 12 3-15,7-17 1 0,-7 17-5 0,8-15-2 16,-8 15 0-16,3-12-3 0,-3 12 3 0,0 0 1 15,12-9-3-15,-12 9 1 16,0 0 6-16,0 0-6 0,0 0 5 0,0 0-1 0,0 0 0 16,31 19 3-16,-31-19-3 15,13 10 2-15,-13-10-2 0,14 9 2 0,-14-9 1 16,18 7-3-16,-18-7 2 16,13 7 2-16,-13-7-1 0,16 3 2 0,-16-3 1 15,0 0-1-15,24-2 2 0,-24 2 3 0,16-8-4 16,-16 8 3-16,18-10 9 0,-11 2 5 15,3-3 6-15,-2-1 5 0,-1 1 2 0,3-2 5 16,-2 1-7-16,-1-1 3 0,1 3-2 16,-8 10-5-16,9-22-4 0,-9 22-7 15,10-16-6-15,-10 16-18 0,9-14-38 16,-9 14-40-16,6-11-49 0,-6 11-61 0,0 0-72 16,0 0-168-16,0 0-138 15,0 0-306-15,0 0-243 0</inkml:trace>
  <inkml:trace contextRef="#ctx0" brushRef="#br1" timeOffset="-36564.79">28066 17588 2794 0,'15'-14'32'0,"-15"14"10"0,0 0 22 16,0 0 34-16,0 0 32 16,0 0 20-16,0 0 4 0,0 0-4 0,0 0-11 15,-2 45-3-15,2-45 4 0,-2 20 13 16,2-20-10-16,-2 27-17 0,2-14-11 16,0-13-12-16,0 27-8 0,0-27-21 0,0 25 0 0,0-25-15 15,0 21-32-15,0-21-39 16,2 17-47-16,-2-17-68 0,0 0-74 0,-2 19-101 0,2-19-183 15,-4 11-108 1,4-11-373-16,-9 12-409 0</inkml:trace>
  <inkml:trace contextRef="#ctx0" brushRef="#br1" timeOffset="-34694.87">28519 17906 2912 0,'0'0'-60'15,"0"0"34"-15,0 0 19 0,0 0 5 16,0 0 21-16,14-9 19 0,-14 9 22 0,0 0 15 16,0 0-1-16,0 0-4 15,24 1 1-15,-24-1 2 0,0 0-6 0,25 0-3 16,-25 0-5-16,26 2-9 0,-26-2 0 16,24 0-7-16,-24 0-6 0,24 2-1 0,-24-2-19 15,24 0-29-15,-24 0-39 0,21-2-59 0,-21 2-39 16,22-2-47-16,-22 2-67 15,0 0-114-15,18-5-416 0,-18 5-98 0</inkml:trace>
  <inkml:trace contextRef="#ctx0" brushRef="#br1" timeOffset="-34494.83">28624 17831 2387 0,'0'0'56'0,"-14"-3"40"0,14 3 16 16,0 0 15-16,0 0 16 0,0 0 14 0,0 0 10 15,0 0-12-15,0 0-14 16,0 0-18-16,0 0-12 0,0 0-16 0,0 0-9 16,0 0-8-16,0 0-13 0,0 0-12 15,43-12-38-15,-43 12-44 0,27-1-62 16,-13-3-51-16,3 2-64 0,-17 2-75 16,30-4-154-16,-15 2-471 0,-15 2-293 0</inkml:trace>
  <inkml:trace contextRef="#ctx0" brushRef="#br1" timeOffset="-33334.83">29268 17357 2704 0,'0'0'-96'15,"-10"-12"12"-15,10 12 6 16,0 0 17-16,0 0 12 0,0 0 34 0,0 0 10 16,0 0 13-16,0 0 6 15,0 0 9-15,0 0 19 0,0 0 22 0,0 0 5 16,-12 43 16-16,12-43 7 0,2 18 1 16,-2-18 2-16,2 24 0 0,-2-24 1 0,2 24 3 15,-2-24-8-15,2 25-6 0,2-10-10 0,-2-1-6 16,2-1-8-16,-4-13-3 15,8 27-7-15,-3-16-25 0,1 0-3 0,1 2 1 16,-7-13-1-16,15 19-6 16,-9-12 0-16,-6-7-2 0,10 13 0 0,-10-13 2 0,14 9-2 15,-14-9 0-15,14 7-1 16,-14-7-3-16,14 1 1 0,-14-1-4 0,0 0-1 16,0 0 0-16,26-15-5 0,-26 15 0 0,11-17 2 0,-5 5-3 15,-6 12 2-15,8-22 3 16,-4 10-3-16,-4 12 5 0,3-23-1 0,-3 23 6 15,7-19 10-15,-7 19-2 16,2-17 1-16,-2 17-3 0,6-12-2 0,-6 12-2 16,0 0-1-16,0 0 6 15,0 0-3-15,0 0-1 0,0 0-1 0,0 0 3 16,0 0-5-16,0 0 1 0,0 0 3 16,34 25-6-16,-28-18-2 0,-6-7 2 0,10 16-4 15,-10-16 3-15,15 13 2 0,-9-7-2 0,-6-6 9 16,11 12 5-16,-11-12 13 0,9 11 17 15,-9-11 15-15,0 0-5 0,14 8-3 16,-14-8-2-16,0 0 5 0,0 0-3 16,0 0-4-16,0 0-9 0,18-27 1 0,-18 27-8 15,2-23-2-15,0 7-6 16,0 2-5-16,-2 14-9 0,2-29-7 0,0 16-18 16,-2 13-28-16,2-25-31 0,-2 25-38 15,2-21-50-15,-2 21-65 0,2-18-66 0,-2 18-135 16,2-18-165-16,0 11-4 0,-2 7-244 0,0 0-169 15</inkml:trace>
  <inkml:trace contextRef="#ctx0" brushRef="#br1" timeOffset="-32825.06">29730 17441 2551 0,'0'0'54'0,"0"0"27"15,0 0 0-15,0 0 8 16,0 0 7-16,0 0 6 0,0 0-1 0,0 0-6 16,0 0-15-16,0 0-11 15,0 0-6-15,0 0-9 0,0 0-8 0,25-21-3 16,-25 21-7-16,17-4-2 0,-17 4-6 0,0 0-4 0,26 3-2 15,-26-3-2-15,16 3-3 16,-16-3-1-16,14 8-3 0,-14-8 5 0,10 11 2 16,-10-11 2-16,6 13 12 15,-6-13 7-15,2 16 1 0,-2-16 11 0,0 0 7 0,-6 24 8 16,6-24 2-16,-6 15 0 16,6-15-4-16,-6 13-5 0,6-13-5 0,0 0-7 15,-7 16-4-15,7-16-9 0,0 0-13 0,0 0-16 16,0 0-25-16,0 0-23 15,0 0-8-15,0 0-1 0,13 19 5 0,-13-19 4 0,12 6 6 16,-12-6 2-16,13 10 5 16,-13-10 10-16,13 13 15 0,-13-13 13 0,10 17 11 15,-6-9 11-15,-4-8 5 16,2 20 5-16,-2-20 4 0,0 20 2 0,0-20 1 16,-6 16-4-16,6-16-6 0,-12 16-6 15,12-16-23-15,-14 14-32 0,14-14-58 0,-18 9-84 16,18-9-84-16,-21 0-129 0,21 0-183 0,-19-2-415 15,19 2-428-15</inkml:trace>
  <inkml:trace contextRef="#ctx0" brushRef="#br1" timeOffset="-32254.85">29854 16765 2909 0,'0'0'-70'0,"0"0"19"16,0 0 16-16,0-20 3 15,0 20 34-15,0 0 20 0,0 0 5 0,5-18 1 0,-5 18-3 16,0 0-2-16,13-10-8 16,-13 10 3-16,0 0-5 0,21 0 1 0,-21 0 7 15,0 0 6-15,0 0 3 16,25 17 1-16,-20-7 9 0,-5-10 3 0,6 21 10 16,-6-21 13-16,-2 26 14 15,2-26 16-15,-6 29 17 0,-1-14 12 0,1 1 14 0,-1-1-2 16,1-2-8-16,6-13-9 0,-9 23-12 0,7-12-14 15,2-11-4-15,-4 17-8 16,4-17-12-16,0 0-4 0,0 0-14 0,13 23-27 16,-13-23-28-16,21 8-48 15,-8-6-51-15,-13-2-60 0,32 3-52 0,-16-3-56 0,1 3-59 16,2-3-148-16,-4 1-468 16,-15-1-369-16</inkml:trace>
  <inkml:trace contextRef="#ctx0" brushRef="#br1" timeOffset="-31524.9">29243 17936 2796 0,'7'-17'-67'0,"-7"17"49"0,0 0 12 0,0 0 12 0,0 0 31 15,0 0 25-15,14-7 27 0,-14 7 18 0,0 0 6 16,0 0-1-16,19-6-4 15,-19 6 4-15,15-4 1 0,-15 4-2 0,19-4-9 0,-19 4-6 16,24-1-8 0,-24 1-11-16,27-3-4 0,-10 2-10 0,2 1-5 0,0-3-6 15,2 2-3-15,3 1-5 16,-1-2-1-16,4 2-3 0,0-2-1 0,1 0-5 16,2 0 0-16,-7 0-3 0,5 0-5 15,-5 1-1-15,-2-1 4 0,0-1-8 0,-1 3-3 16,-4-4-1-16,-16 4-4 0,30 0 0 0,-30 0-8 15,23-1-12-15,-23 1-18 16,20-2-24-16,-20 2-30 0,16-2-46 0,-16 2-46 0,0 0-36 16,18 4-56-1,-18-4-106-15,0 0-132 0,0 0-400 0,0 0-289 0</inkml:trace>
  <inkml:trace contextRef="#ctx0" brushRef="#br1" timeOffset="-30914.66">29418 18188 2718 0,'-31'-5'-32'15,"31"5"38"-15,0 0 20 0,0 0 20 16,0 0 15-16,0 0 18 0,0 0 16 16,0 0 7-16,0 0-1 0,0 0 4 0,-19 1 2 0,19-1-8 15,0 0-1-15,-7 19-11 0,7-19-8 16,-6 19-4-16,6-19-13 0,-2 23-1 15,2-23-7-15,0 25-12 0,0-12 1 0,0-13-5 16,2 23-5-16,-2-23-2 16,4 23-2-16,0-14-4 0,-4-9-2 0,11 16-3 0,-4-9-2 15,-7-7-3 1,12 6-6-16,-12-6-6 0,0 0-3 0,23 0 0 0,-23 0 2 16,0 0 0-16,22-16-2 15,-22 16 0-15,12-18 6 0,-6 10 5 0,-6 8 6 0,12-13 7 16,-12 13 6-16,8-10-1 0,-8 10-2 15,0 0-2-15,8-12-3 0,-8 12-4 16,0 0 1-16,0 0 1 0,13-7-5 0,-13 7-1 16,0 0 0-16,0 0-2 15,0 0 1-15,0 0-1 0,30 7 1 0,-30-7 8 0,0 0 8 16,0 0 6-16,20-1 11 16,-20 1-2-16,0 0 4 0,18-6-5 0,-18 6 5 15,10-12-6-15,-10 12-4 0,13-14-5 0,-7 4-5 16,-6 10-6-16,11-19-20 15,-11 19-20-15,9-18-27 0,-9 18-35 0,6-15-46 0,-6 15-61 16,6-12-59-16,-4 5-87 16,-2 7-160-16,6-7-85 0,-6 7-351 0,0 0-340 15</inkml:trace>
  <inkml:trace contextRef="#ctx0" brushRef="#br1" timeOffset="-30564.83">29751 18297 2878 0,'0'0'64'0,"0"0"10"0,0 0-14 0,0 0-10 16,0 0-8-16,0 0-5 16,0 0 0-16,0 0-12 0,0 0-13 0,32-7-4 15,-32 7-5-15,0 0 1 0,0 0 3 0,25-3-3 0,-25 3 1 16,0 0 10-16,15 7 1 15,-15-7 11-15,0 0 15 0,7 13 16 0,-7-13 7 16,0 0 9-16,-5 26 10 16,5-26 7-16,-6 19 7 0,6-19 9 0,-13 19-2 0,9-9-6 15,4-10 2-15,-9 18-16 16,9-18-5-16,-4 17-8 0,4-17-6 0,-4 14-8 16,4-14-2-16,0 0-9 15,0 0-13-15,13 21-23 0,-13-21-33 0,14 6-56 16,-14-6-64-16,20 0-74 0,-8-2-75 0,-12 2-174 15,26-10-101-15,-16 3-349 0,-10 7-313 16</inkml:trace>
  <inkml:trace contextRef="#ctx0" brushRef="#br1" timeOffset="-19999.97">30484 17363 970 0,'0'0'293'16,"0"0"-87"-16,0 0-38 16,0 0-42-16,0 0 9 0,0 0-5 0,0 0 6 0,0 0-5 15,0 0 8-15,0 0 2 0,0 0 7 0,0 0 1 16,0 0 0-16,0 0-5 15,0 0-11-15,0 0-5 0,0 0-12 16,0 0-4-16,0 0-7 0,0 0-7 0,0 0-9 16,0 0-4-16,0 0-10 0,0 0-6 0,0 0-9 15,23 2-4-15,-23-2-16 16,19 2 2-16,-19-2 1 0,23 2-7 0,-9-1 1 16,-14-1 1-16,32 2-2 15,-12 0-2-15,-1 0-5 0,-1-2 1 0,4 1-2 0,-1 2-17 16,2-3-3-16,-2 3-2 0,1-2 0 0,-4-1 4 15,-18 0-4-15,30 2-1 16,-30-2-1-16,24 2-8 0,-11 0-9 0,-13-2-18 16,0 0-22-16,24 1-25 15,-24-1-31-15,0 0-33 0,18 0-43 0,-18 0-48 0,0 0-92 16,0 0-153-16,0 0-455 16,0 0-345-16</inkml:trace>
  <inkml:trace contextRef="#ctx0" brushRef="#br1" timeOffset="-19645.06">30587 17289 2820 0,'0'0'-65'16,"0"0"8"-16,0 0 16 0,-16-4 24 0,16 4 32 0,0 0 44 15,0 0 30-15,0 0 22 16,0 0 5-16,0 0 5 0,0 0 3 0,0 0 12 16,0 0 2-16,-16-6-3 0,16 6-13 15,0 0 0-15,0 0 2 0,0 0 0 0,0 0-5 16,0 0-9-16,0 0-8 16,0 0-5-16,0 0-11 0,0 0-2 0,62-5-10 15,-45 2-6-15,1 2-5 0,4 1-10 0,-1-3-7 0,2 3-3 16,-2-1-7-16,3 1-5 15,-6 0-2-15,-18 0-32 0,39-2-26 16,-24 2-36-16,-15 0-42 0,25 0-41 16,-25 0-51-16,24 0-49 0,-14 0-50 0,-10 0-105 15,17 0-135-15,-17 0-418 16,0 0-389-16</inkml:trace>
  <inkml:trace contextRef="#ctx0" brushRef="#br1" timeOffset="-19254.82">30934 17148 2869 0,'-10'-12'-8'0,"10"12"31"16,0 0 4-16,-7-11 8 16,7 11 28-16,0 0 20 0,0 0 16 15,0 0 0-15,-8-14-6 0,8 14-5 0,0 0 5 0,0 0 20 16,0 0 6-16,0 0-3 0,0 0-5 15,0 0-11-15,0 0-5 0,0 0-5 0,0 0-9 16,0 0-11-16,0 0 0 16,0 0-11-16,0 0-3 0,0 0-4 0,32 34-10 15,-24-25-3-15,5-2-1 16,0 1-4-16,1-1-4 0,1 3-2 0,0-3-10 0,0 3-3 16,-3-1 3-16,2 1-2 0,-2-1-5 0,-2 3 8 15,-1-1-3-15,-2 2 12 16,-1 1 8-16,-4 1 14 0,-2-15 1 0,-2 34 22 0,-2-16-3 15,-5 3-8-15,-2 0-2 16,1 0-7-16,-3-1-5 0,-2 0-20 0,3 0-20 16,-1 2-34-16,0-6-36 15,0 0-55-15,-3-1-79 0,0 0-83 0,0-1-156 0,-1 0-157 16,-2-2-15-16,2-4-373 16,-3 1-435-16</inkml:trace>
  <inkml:trace contextRef="#ctx0" brushRef="#br1" timeOffset="-14744.74">31492 16766 2929 0,'0'0'-100'16,"0"0"32"-16,8-15 30 16,-8 15 26-16,6-11 19 0,-6 11 27 0,0 0 18 0,10-15 16 15,-10 15 15 1,0 0 14-16,7-14-5 0,-7 14 6 0,0 0 7 0,0 0-4 16,8-9 1-16,-8 9-6 15,0 0-2-15,0 0-8 0,0 0-3 0,0 0-12 16,0 0-8-16,0 0-7 0,0 0 0 0,0 0-1 0,0 0-8 15,0 0-6 1,0 0 1-16,0 0-6 0,0 0-3 0,0 0 1 0,0 0 0 16,0 0-1-16,0 0 1 15,-33 36-4-15,29-25 5 0,-4 3 2 0,2-1-4 16,0 2 0-16,0-1 4 16,2 3-7-16,-3 0 4 0,3-2-5 0,2 2-1 0,-2-2-4 15,1 2-4-15,3-17 0 0,0 31-3 0,0-17-2 16,0-14 1-16,7 28-3 15,-3-14 1-15,3-1 1 0,-1-4-5 0,-6-9-2 16,10 18 0-16,-10-18-3 0,14 15-2 16,-14-15 4-16,8 9-10 0,-8-9-1 0,10 8-2 15,-10-8 1-15,0 0-7 16,0 0-1-16,0 0-5 0,28-8-2 0,-28 8 1 16,0 0 4-16,12-19-3 0,-5 10-1 15,-7 9 4-15,6-21 2 0,-2 9-1 16,-4 12 6-16,4-21-2 0,-4 21 1 0,6-21 7 0,-6 21 1 15,5-17 4-15,-5 17 3 16,3-13 0-16,-3 13 1 0,0 0 0 0,4-18-2 0,-4 18-2 16,0 0 1-16,0 0-2 15,0 0 5-15,6-13-3 0,-6 13-3 0,0 0 4 16,0 0 1-16,0 0 2 16,0 0-6-16,0 0 2 0,0 0 6 0,0 0-1 15,0 0-1-15,0 0-1 0,0 0-1 0,0 0 2 0,32 23-8 16,-32-23 5-1,0 0-1-15,14 6-1 0,-14-6-1 0,0 0 8 0,19 2-10 16,-19-2 2-16,0 0-2 16,0 0-1-16,28-6 4 0,-28 6-2 0,12-7-1 15,-12 7 2-15,16-8-1 16,-16 8-4-16,12-14 5 0,-12 14-1 0,13-13 2 0,-7 3 3 16,-6 10 1-16,11-18 2 15,-11 18 3-15,8-21 5 0,-8 9 4 0,0 12 3 16,3-22 1-16,-3 22 3 0,-3-24-2 0,3 24-1 0,-4-22 12 15,4 22-8-15,-6-19 2 16,6 19-4-16,-9-17-3 0,9 17-7 16,-4-14-10-16,4 14-20 0,0 0-20 15,-9-19-32-15,9 19-37 0,-6-13-47 0,6 13-53 16,-6-8-44-16,6 8-81 0,0 0-139 16,-8-9-134-16,8 9-354 0,0 0-387 0</inkml:trace>
  <inkml:trace contextRef="#ctx0" brushRef="#br1" timeOffset="-14284.73">31902 16913 2806 0,'0'0'-15'15,"0"0"56"-15,0 0 29 0,0 0 23 0,0 0 27 0,0 0 28 16,0 0 12-16,0 0 2 16,0 0-4-16,0 0-16 0,0 0-7 0,10 19-5 15,-10-19 8-15,0 17-12 16,0-17-8-16,0 17-8 0,0-17-12 0,-2 21-15 0,2-21 0 16,-2 25 11-16,2-25-7 15,0 26-14-15,0-13-7 0,0-13-3 0,0 24-13 16,0-24-2-16,0 25-20 0,0-25-29 0,0 19-26 15,0-19-37-15,-2 17-51 16,2-17-61-16,2 13-69 0,-2-13-90 0,0 0-158 0,-2 14-106 16,2-14 23-1,0 0-276-15,0 0-202 0</inkml:trace>
  <inkml:trace contextRef="#ctx0" brushRef="#br1" timeOffset="-13405.14">32108 16717 2506 0,'2'-15'-56'0,"-2"15"40"0,0 0 11 15,0 0 25-15,6-13 28 0,-6 13 26 0,0 0 10 16,0 0 14-16,0 0-6 0,0 0-3 15,0 0 12-15,0 0 14 0,0 0 3 0,0 0 2 16,0 0-1-16,0 0-6 0,0 0-9 16,0 0-8-16,0 0-4 0,0 0-6 0,-8 56-2 15,4-40-5-15,4-16-11 16,-4 30-1-16,2-15-5 0,0 1-6 0,2 1-4 16,0-17-4-16,-2 31-5 0,4-16-5 0,-2 0-1 0,0-15-6 15,6 27-2 1,0-14-3-16,-2-2-1 0,-4-11-2 0,10 19-3 0,-4-12 0 15,-6-7-6-15,15 14 0 16,-15-14-6-16,13 8-1 0,-13-8-5 0,17 4 1 16,-17-4-1-16,0 0-2 15,0 0-3-15,28-12 2 0,-28 12-2 0,14-15-2 0,-10 5 3 16,-4 10 2-16,11-22-2 16,-7 12 8-16,-4 10 3 0,7-19 6 0,-7 19 3 15,6-19 1-15,-6 19-4 0,4-13-3 0,-4 13 0 0,0 0 2 16,0 0 0-1,0 0 3-15,0 0 2 0,0 0-2 0,0 0-7 0,0 0 7 16,0 0-4-16,0 0 7 16,0 0-13-16,0 0 6 0,0 0-8 0,0 0 5 15,0 0-8-15,-19 44 0 16,19-44-6-16,0 0-1 0,9 21 2 0,-9-21 0 0,6 13-3 16,-6-13-2-16,8 11 5 0,-8-11-4 0,11 11 3 15,-11-11 3-15,10 7-1 16,-10-7 0-16,0 0 4 0,18 7 8 0,-18-7-9 0,0 0 4 15,20-2-4-15,-20 2-1 16,0 0 0-16,20-8 0 0,-20 8 0 0,12-11 0 16,-12 11 2-16,15-15 5 15,-9 7 6-15,-6 8-1 0,11-23-2 0,-4 10 17 16,-3-2 6-16,0-1-5 0,0 1-3 16,-2-2 3-16,2 1-7 0,-2-3-2 15,0 3 0-15,-2 16 2 0,4-31-11 0,-4 20-2 0,0 11-1 16,2-23-14-16,-2 23-10 15,0-17-22-15,0 17-25 0,0 0-46 0,0-23-48 16,0 23-57-16,-4-9-69 16,4 9-112-16,-6-10-161 0,6 10-52 0,0 0-283 0,0 0-269 15</inkml:trace>
  <inkml:trace contextRef="#ctx0" brushRef="#br1" timeOffset="-12854.68">32577 16965 2683 0,'0'0'-77'0,"6"-14"4"16,-6 14 19-16,0 0 3 0,9-13 25 0,-9 13 38 16,0 0 17-16,9-13 18 0,-9 13 11 0,0 0 18 15,6-12 15-15,-6 12 14 16,0 0 3-16,0 0 2 0,0 0-5 0,18-2-3 0,-18 2-8 15,0 0-10-15,0 0-2 16,0 0-2-16,22 14 5 0,-22-14 4 0,6 11 2 16,-6-11-5-16,2 17-6 15,-2-17-2-15,0 17 1 0,0-17-8 0,0 21-2 16,0-21 0-16,-4 21-3 0,4-21 4 16,-6 19-5-16,6-19-2 0,-6 20 1 0,1-11 6 15,5-9-6-15,-5 15 6 0,5-15 14 0,0 0-6 16,-6 21-6-16,6-21-3 15,0 0-3-15,0 17-9 0,0-17-5 0,0 0-4 16,0 0-5-16,6 16-7 0,-6-16-11 16,0 0-10-16,16 5-17 0,-16-5-14 0,0 0-24 15,23 2-26-15,-15-2-22 16,-8 0-26-16,0 0-39 0,30-2-41 0,-20 2-39 16,-10 0-45-16,22-4-39 0,-22 4-109 15,21-8-141-15,-10 5-359 0,-3-1-335 0</inkml:trace>
  <inkml:trace contextRef="#ctx0" brushRef="#br1" timeOffset="-12554.9">32789 16903 2788 0,'0'0'-35'0,"0"0"30"16,0 0 26-16,0 0 26 16,0 0 26-16,0 0 18 0,0 0 9 0,0 0-2 0,0 0-5 15,0 0 3 1,0 0 4-16,0 0 0 0,0 0-5 0,0 0-3 0,38-1-10 16,-38 1 0-16,21 0-11 0,-21 0-6 0,23 0-9 15,-23 0-5-15,25 0-21 16,-25 0-21-16,26-2-27 0,-26 2-25 0,21-4-58 0,-21 4-43 15,17-3-32-15,-17 3-21 16,15-7-45-16,-15 7-91 0,0 0-563 0,4-7-276 16</inkml:trace>
  <inkml:trace contextRef="#ctx0" brushRef="#br1" timeOffset="-12354.77">32865 16826 2575 0,'0'0'-45'0,"0"0"48"16,-15-7 47-16,15 7 28 15,0 0 39-15,0 0 34 0,-15-8 21 0,15 8-4 16,0 0-6-16,0 0-23 0,0 0-18 16,0 0-8-16,0 0-10 0,0 0-9 0,0 0-10 15,0 0-12-15,0 0-15 16,0 0-16-16,43-14-28 0,-43 14-38 0,14-4-50 16,-14 4-56-16,0 0-60 15,28-2-46-15,-28 2-84 0,19 0-662 0,-10-1-444 16</inkml:trace>
  <inkml:trace contextRef="#ctx0" brushRef="#br1" timeOffset="-11555.1">33106 16620 2925 0,'-6'-17'-99'0,"6"17"34"16,0 0 12-16,0 0 37 0,0 0 28 0,0 0 13 0,-4-13 34 16,4 13 6-16,0 0 10 15,0 0 4-15,0 0 6 0,0 0 24 0,0 0 16 16,0 0 0-16,0 0-4 0,0 0-4 0,0 0-4 15,0 0-8-15,0 0-9 16,0 0-3-16,0 0-14 0,-7 45-8 0,7-45-2 0,0 0-4 16,2 31-12-1,-2-31-5-15,3 24-4 0,-3-11-6 0,0-13 1 0,4 27-6 16,-2-13-1-16,0 0-5 16,-2-14-8-16,6 28 3 0,-2-15-1 0,0 0-3 15,-4-13-1-15,8 22-3 0,-4-13 1 0,-4-9-7 0,8 15 6 16,-8-15-6-16,6 13 4 15,-6-13-11-15,6 10-7 0,-6-10 0 0,0 0-4 16,15 5-5-16,-15-5-4 16,0 0-6-16,0 0-5 0,0 0-1 0,28-11 0 0,-28 11 3 15,10-12 0-15,-10 12 1 16,13-12 0-16,-13 12 1 0,11-13 5 0,-11 13 9 16,8-16 4-16,-8 16 2 15,8-17 6-15,-8 17 0 0,7-15 5 0,-7 15 1 16,7-13 1-16,-7 13 3 0,0 0 2 0,6-14-6 0,-6 14 0 15,0 0 4-15,6-12-8 16,-6 12-2-16,0 0 0 0,0 0-1 0,0 0 1 16,0 0-1-16,0 0 1 15,0 0 0-15,0 0-2 0,0 0 1 0,0 0 5 0,0 0-5 16,0 0 1-16,0 0-2 16,32 14 1-16,-32-14 1 0,0 0 0 0,9 8 0 15,-9-8 0-15,0 0-1 0,0 0 2 0,10 13-2 16,-10-13 3-16,0 0-2 0,0 0 3 15,0 0 10-15,0 0-11 0,0 0 2 0,0 0 0 16,0 0 1-16,0 0-1 16,0 0-2-16,24-17-1 0,-24 17 4 0,4-14-1 15,-4 14-3-15,2-23 2 16,0 10-3-16,-2 13 0 0,0-30 3 0,2 12-3 0,-2 18 1 16,0-26 2-1,0 26 1-15,0-23-1 0,0 23-2 0,0-19-2 0,0 19-18 16,0 0-20-16,2-22-29 0,-2 22-41 0,0 0-53 15,0 0-49-15,0 0-81 16,0 0-161-16,-4-8-528 0,4 8-439 0</inkml:trace>
  <inkml:trace contextRef="#ctx0" brushRef="#br1" timeOffset="-10915.11">33479 17026 2955 0,'0'0'-63'0,"0"0"39"15,0 0 28-15,0 0 19 0,0 0 38 0,0 0 27 16,0 0 12-16,0 0 1 16,0 0-7-16,0 0-7 0,-13-42-4 0,13 42-12 15,0 0-3-15,0 0-8 0,11-21-4 0,-11 21-11 0,0 0-5 16,12-12-6-16,-12 12-2 15,0 0-3-15,13-6-3 0,-13 6-4 0,0 0-1 16,19-1-5-16,-19 1-3 16,0 0-4-16,0 0 0 0,23 11-3 0,-23-11-1 0,8 11 1 15,-8-11 2 1,7 14-2-16,-7-14 6 0,0 0 4 0,0 23 4 0,0-23 10 16,0 0 11-16,-9 21 6 15,9-21 4-15,-8 14 3 0,8-14 0 0,-8 9 1 16,8-9-2-16,0 0-6 0,-8 13-1 0,8-13-6 0,0 0-10 15,0 0-18-15,0 0-9 16,0 0-7-16,0 0-10 0,0 0-8 0,0 0-2 16,0 0-27-16,0 0 0 15,0 0 2-15,0 0-3 0,0 0 4 0,12 19 2 16,-12-19 4-16,0 0 2 0,14 11 8 16,-14-11 21-16,12 10 12 0,-12-10 9 0,8 13 11 15,-8-13-1-15,6 16 0 0,-6-16 1 0,0 15-5 16,0-15 3-16,0 0-3 0,-8 23 3 15,8-23-6-15,-13 17-10 0,4-11-36 0,9-6-47 16,-16 9-70-16,16-9-64 16,-20 6-116-16,12-5-166 0,8-1-438 0,-19 3-346 15</inkml:trace>
  <inkml:trace contextRef="#ctx0" brushRef="#br1" timeOffset="-10305.14">33394 16165 2683 0,'0'0'-123'0,"0"0"18"16,0 0 17-16,11-29 25 15,-11 29 18-15,0 0 20 0,0 0 20 0,0 0 13 16,20-6 9-16,-20 6 17 0,0 0 8 16,0 0 10-16,26 2 3 0,-26-2 2 0,0 0 8 15,26 4-3-15,-26-4-1 0,17 3 8 0,-17-3-3 16,0 0 3-16,18 6 1 15,-18-6 4-15,12 8 4 0,-12-8 16 0,8 10 3 0,-8-10 6 16,0 0-2-16,4 14 9 16,-4-14 3-16,0 0 2 0,0 0 5 0,-15 32 0 15,11-21-3-15,4-11-9 16,-13 23-8-16,7-13 0 0,-1 0-11 0,7-10-10 0,-8 20-8 16,8-20-28-16,-6 16-5 0,6-16-5 15,0 18-2-15,0-18-28 0,0 0-26 16,10 19-34-16,-10-19-35 0,13 8-44 0,-13-8-43 15,17 6-42-15,-6-5-48 16,-11-1-100-16,18 2-124 0,-18-2-432 0,18 0-326 16</inkml:trace>
  <inkml:trace contextRef="#ctx0" brushRef="#br1" timeOffset="-9415.18">31349 15869 2692 0,'0'0'-83'15,"0"0"25"-15,0 0 9 0,0 0 11 0,0 0 18 0,0 0 10 16,0 0 8-16,0 0 10 15,0 0 13-15,0 0 3 0,15-28 12 0,-15 28 15 16,0 0 17-16,23-4 6 0,-23 4 12 16,24-6-1-16,-8 4-2 0,4 0 0 0,3-2-10 15,3 3-10-15,5-2-2 16,3 2-7-16,6-1-8 0,5 1-2 0,-1 1-10 16,5-3-2-16,-1 3 1 15,3 0-12-15,11 0-7 0,-3 3-6 0,3-3-4 0,-12 0-8 16,9 1-6-16,-8-1-9 15,0 2-7-15,-1-1-14 0,2-1-5 0,-1 0-20 16,-1 3 1-16,1-3-4 0,-1 0 8 0,1 0 3 16,3 0 14-16,-3 0 9 0,1 0 26 15,-1-3 2-15,8 3 19 0,-1-1 20 16,-8-1 17-16,-1 1 0 0,-1-2-1 16,1 0 1-16,0 0 0 0,-1 1 0 0,0 0 22 15,-4 1 4-15,1-1 1 0,-1 2 0 0,1 0 5 16,-8 0 1-16,-1 0 3 0,6 2-22 15,-6-1-2-15,5 1-2 0,-1 2-6 0,0-3-6 16,1 5-6-16,-10-3-4 16,3 1-8-16,-4-3-23 0,-8 1-29 0</inkml:trace>
  <inkml:trace contextRef="#ctx0" brushRef="#br1" timeOffset="-8524.67">31227 15847 2671 0,'0'0'-80'0,"0"0"22"0,0 0 16 0,0 0 29 0,0 0 22 15,0 0 19 1,0 0 19-16,0 0 6 0,-3 49-1 0,3-49-1 0,-2 29 6 16,2-13 10-16,0 1-5 15,2 4-7-15,1-1 0 0,-1-1-12 0,0 2-3 16,2 3-1-16,0 2 1 16,0-2-10-16,1 1-2 0,-1 2-4 0,0 1 2 0,0 1-3 15,0 0 2-15,3 4-5 0,0 0 10 0,-1 3-4 16,0-3 2-16,-2 3 0 15,4-2 0-15,-1 0-4 0,0 2 2 0,1-1-4 0,0 3-2 16,1-3 7-16,1 2-3 16,-1 0-1-16,0-1 4 0,-3 0-4 0,0 0-1 15,0 0 2-15,0-2-3 16,-4-3-2-16,3 1 3 0,-2-1-4 0,-3-2-2 0,0 0 2 16,0-1-6-1,-3-4 1-15,0 3 1 0,1-4-5 0,2-2 0 0,-2 1 5 16,0-3 1-16,2-1-1 0,-2 0 4 15,4-2-2-15,-2 1-8 0,0-17-15 16,2 25-25-16,0-13-30 0,-2-12-43 0,8 18-40 16,-8-18-32-16,4 19-34 15,-2-9-54-15,-2-10-95 0,4 14-454 0,-2-6-140 0</inkml:trace>
  <inkml:trace contextRef="#ctx0" brushRef="#br1" timeOffset="-7775.15">31472 17419 2399 0,'0'0'-46'0,"0"0"8"15,0 0-4-15,24-4 6 0,-24 4 7 0,0 0 8 16,27 0 3-16,-27 0 10 15,25 0 3-15,-10-3 22 0,-15 3 27 0,38 3 35 16,-16-3 28-16,1-3 20 16,2 6 7-16,-2-3-7 0,5 0-16 0,-3 0-7 0,1 0-16 15,4 1-10-15,-1 2-5 16,3-3-11-16,0 1-8 0,-3 1-8 0,5 0-5 16,0 1-7-16,6 1-4 15,3 0 1-15,-1 0 5 0,0 2 13 0,1 0 14 0,1 0 15 16,1-1 10-16,-3 0 2 15,-2 2 3-15,3-4-8 0,-4 3-10 0,1-2-11 16,0 2-15-16,-1-3-12 0,-7 1-17 0,2-2-18 16,-7 0-14-16,3 0-9 0,0 0 0 15,-3-1 2-15,-4 2 6 0,2-2 11 16,-1-1 4-16,1 2 7 0,1 0 4 16,-1 0-2-16,4 0-1 0,-5-2-2 0,1 0 1 15,5 1-2-15,0-1 2 0,-3 3 1 0,-1-3-5 16,1 0 2-16,-2-3-1 0,1 3 0 15,-1 0 0-15,1 0 2 0,-4 0-2 0,4 0 2 16,-3-1 2-16,5-1-1 16,-4 2 0-16,-2 0-1 0,0-2 21 0,-1 2-5 15,1-2-5-15,-4 0-1 0,4 2 0 16,-22 0-6-16,35 0 3 0,-13-1-5 16,-6 1 1-16,6 1-2 0,-22-1-3 15,35-1 4-15,-15 2-1 0,-4-1 1 0,4 0-11 16,-1 2-3-16,-2 0 2 0,-17-2-2 0,35 2 3 0,-17 0 1 15,-4-1-10 1,-14-1-12-16,26 0-27 0,-26 0-37 0,19 0-49 0,-19 0-68 16,0 0-80-16,0 0-185 15,10 0-82-15,-10 0-318 0,0 0-228 0</inkml:trace>
  <inkml:trace contextRef="#ctx0" brushRef="#br1" timeOffset="7715.14">30155 14440 1370 0,'0'0'214'0,"0"0"-30"0,0 0-6 0,0 0-21 15,0 0 8-15,-2-19-7 16,2 19-3-16,0 0-10 0,0 0 4 0,0 0 2 16,0 0 2-16,0 0-4 15,0 0-7-15,0 0-12 0,-6-14-14 0,6 14-13 0,0 0-10 16,0 0-13-16,0 0-6 16,0 0-7-16,0 0-1 0,0 0-6 0,0 0 0 0,0 0-6 15,0 0-1-15,0 0-3 0,-32 23-1 16,32-23-9-16,-8 17 3 0,8-17-6 15,-7 22-7-15,5-11-2 0,2-11 1 0,-4 25-2 16,4-25-3-16,0 25-3 16,0-25-3-16,4 22-2 0,-2-8-2 0,-2-14-3 0,7 20 1 15,-7-20-7-15,8 19 1 16,-2-11 2-16,-6-8-7 0,13 17-2 0,-13-17-2 16,15 7-10-16,-15-7 3 0,14 4 1 0,-14-4 3 15,16 3-3-15,-16-3 5 0,0 0-4 16,0 0 2-16,27-11 4 0,-27 11 4 0,11-12-2 15,-11 12 14-15,11-13 3 16,-11 13 4-16,10-12-3 0,-10 12 5 0,8-11-1 16,-8 11 2-16,0 0-5 15,14-12-1-15,-14 12-9 0,0 0 5 0,8-10-3 0,-8 10-7 16,0 0 3-16,0 0-1 16,0 0-5-16,0 0-5 0,0 0-1 0,25 4-5 15,-25-4-3-15,0 0-3 0,0 0 3 0,17 10 0 16,-17-10-1-16,0 0 5 0,15 8-2 15,-15-8 6-15,0 0-2 0,14 5-1 16,-14-5 6-16,0 0 2 0,0 0 6 16,20 0 4-16,-20 0 3 0,0 0-2 0,0 0 5 15,18-9 5-15,-18 9-6 16,0 0 5-16,11-14-2 0,-11 14 1 0,7-13 0 16,-7 13 1-16,0 0 1 0,6-20-2 15,-6 20 1-15,2-18-4 0,-2 18-2 0,2-14-1 16,-2 14-4-16,0 0 2 0,2-22-13 0,-2 22-6 0,0 0-18 15,0 0-33-15,0-19-45 16,0 19-42-16,0 0-70 0,0 0-56 0,-6-10-99 16,6 10-173-1,0 0-72-15,0 0-260 0,0 0-241 0</inkml:trace>
  <inkml:trace contextRef="#ctx0" brushRef="#br1" timeOffset="8015.14">30579 14548 2593 0,'0'0'-18'0,"0"0"30"0,0 0 24 0,12-7 15 16,-12 7 33-16,0 0 27 0,0 0 20 0,0 0 11 0,0 0 2 15,0 0 6 1,0 0-2-16,0 0-7 0,0 0 4 0,-2 34-8 0,2-34-16 15,0 0-5-15,-10 25-14 16,6-12-13-16,4-13-8 0,-6 21-10 0,0-8-8 16,6-13-5-16,-6 23-8 15,4-11-17-15,2-12-23 0,-4 20-34 0,4-20-43 0,-4 18-53 16,4-18-64-16,-4 15-58 16,4-15-86-16,0 0-136 0,-9 15-127 0,3-8-261 15,6-7-199-15</inkml:trace>
  <inkml:trace contextRef="#ctx0" brushRef="#br1" timeOffset="8434.89">30041 14785 2518 0,'0'0'-68'0,"0"0"32"16,-15-8 27-16,15 8 24 0,0 0 26 0,0 0 19 15,0 0 12-15,0 0 11 0,0 0-4 0,0 0 9 0,0 0 7 16,0 0 2-16,0 0 4 15,0 0 0-15,0 0-6 0,0 0-7 0,0 0-4 0,56 2 3 16,-56-2-5-16,29 4-3 16,-10-2 2-16,2-2 0 0,1 1-3 0,-2 2-7 15,4-1-7-15,-1-2 2 16,-1 1-11-16,-2-1-4 0,4 3-2 0,-5-3-7 16,-1 0-4-16,-18 0-2 0,34 0-12 0,-20 1-12 0,-14-1-24 15,25 0-29 1,-25 0-33-16,19 0-40 0,-19 0-41 0,17 2-45 0,-17-2-47 15,0 0-100-15,23 1-141 16,-23-1-375-16,7 5-218 0</inkml:trace>
  <inkml:trace contextRef="#ctx0" brushRef="#br1" timeOffset="9145.1">30102 14997 2497 0,'0'0'-78'0,"0"0"33"0,0 0 24 0,0-20 26 16,0 20 16-16,0 0 16 15,0 0 14-15,0 0 12 0,0 0 7 0,-2-17 19 16,2 17 3-16,0 0-1 16,0 0 5-16,0 0 0 0,0 0-6 0,0 0-5 0,0 0-3 15,0 0-7-15,-30 32-5 0,30-32-10 0,-6 16-3 16,6-16-10-16,-6 19-2 15,6-19-5-15,-4 23-6 0,4-23 0 0,0 23-3 0,0-23-7 16,4 22-2-16,-4-22-2 16,6 20-6-16,-6-20-1 0,11 15-4 0,-4-8-4 15,-7-7 0-15,14 10-3 16,-14-10-5-16,19 7 6 0,-19-7 2 0,17 0 0 16,-17 0 0-16,0 0 2 0,29-7 2 15,-29 7-2-15,16-7 4 0,-16 7-1 0,10-12 4 16,-10 12 3-16,13-12-1 0,-13 12-4 0,8-8-2 15,-8 8-3-15,0 0 0 16,0 0-3-16,0 0 3 0,0 0-2 0,0 0-1 0,0 0-1 16,0 0-3-1,0 0 3-15,17 24-2 0,-17-24-6 0,0 0-2 0,9 18 1 16,-9-18 0-16,8 13 13 16,-8-13 6-16,10 14 3 0,-10-14 0 0,12 10 2 15,-12-10 7-15,10 10 6 0,-10-10 5 0,0 0-1 0,19 1 6 16,-19-1 8-16,0 0 1 15,0 0 4-15,28-9 4 0,-28 9-2 0,12-14 2 16,-12 14 0-16,10-16-3 16,-3 5-5-16,-7 11-3 0,11-16-9 0,-11 16-4 0,10-17-12 15,-10 17-20 1,8-14-22-16,-8 14-24 0,7-13-37 0,-7 13-44 0,0 0-58 16,7-15-57-16,-5 11-89 0,-2 4-163 15,0 0-113-15,0 0-259 0,0 0-217 0</inkml:trace>
  <inkml:trace contextRef="#ctx0" brushRef="#br1" timeOffset="10185.14">30587 15261 2496 0,'-12'-42'-82'16,"12"42"12"-16,0 0 19 15,0 0 31-15,0 0 21 0,0 0 20 0,0 0 31 0,0 0 7 16,-4-15 17-16,4 15 5 16,0 0 10-16,0 0 3 0,0 0-2 0,0 0-10 15,0 0-7-15,0 0-7 0,0 0-11 0,0 0-18 0,0 0-5 16,6-21-12-16,-6 21-2 15,0 0-12-15,0 0-14 0,0 0-21 0,12-10 2 16,-12 10-5-16,0 0 2 16,13-6 3-16,-13 6-6 0,0 0 5 0,0 0-1 15,21-1 2-15,-21 1-2 0,0 0 15 16,0 0-10-16,27 5 4 0,-27-5 3 0,14 9 2 16,-14-9 10-16,10 7 7 15,-10-7 12-15,0 0 8 0,8 18 5 0,-8-18 2 16,-2 17 1-16,2-17 2 0,0 0 5 0,-8 26 4 15,8-26 3-15,-8 17 12 0,8-17 0 16,-12 15 4-16,12-15 0 0,-10 14 3 0,10-14-6 16,-12 10-2-16,12-10-4 15,-11 11-2-15,11-11-5 0,0 0-9 0,0 0-9 16,-13 3-12-16,13-3-7 0,0 0-7 16,0 0-4-16,0 0-3 0,0 0-1 0,0 0 3 15,0 0 1-15,0 0-1 0,0 0 1 0,0 0 0 16,0 0 4-16,0 0 0 15,0 0 3-15,0 0 5 0,0 0 5 0,0 0 10 16,0 0-3-16,0 0 2 16,0 0 9-16,40 4 1 0,-40-4 3 0,0 0-1 0,6 19 3 15,-6-19 1-15,0 16 1 16,0-16 2-16,0 0-7 0,-8 23 1 0,8-23-1 0,-8 13-1 16,8-13-5-16,-15 11-5 15,15-11-6-15,-15 7-22 0,15-7-27 0,-19 7-33 16,19-7-42-16,0 0-50 0,-24-3-52 0,24 3-64 15,0 0-127-15,-18-13-567 0,14 6-407 16</inkml:trace>
  <inkml:trace contextRef="#ctx0" brushRef="#br1" timeOffset="10714.97">31004 14845 2878 0,'0'0'-101'16,"0"0"38"-16,0 0 28 0,0 0 33 0,0 0 39 0,0 0 32 15,0 0 22 1,0 0 21-16,0 0-1 0,0 0-6 0,0 0-8 0,0 0-9 16,0 0-7-16,0 0-7 0,0 0-11 15,28-5-6-15,-28 5 1 0,0 0-16 0,30 4-3 16,-30-4-10-16,26 1-9 0,-26-1-15 0,26 0-14 15,-26 0-19-15,23 0-18 16,-23 0-24-16,22 0-38 0,-22 0-38 0,16 0-44 16,-16 0-28-16,12 0-63 15,-12 0-565-15,0 0-189 0</inkml:trace>
  <inkml:trace contextRef="#ctx0" brushRef="#br1" timeOffset="10904.89">31080 14786 2432 0,'0'0'-18'0,"0"0"60"0,0 0 32 0,-16-7 28 16,16 7 19 0,0 0 22-16,0 0 4 0,0 0-15 0,0 0-19 15,0 0-9-15,0 0-16 0,0 0-6 16,0 0-11-16,0 0-15 0,38-11-24 0,-38 11-32 0,25-2-45 16,-25 2-37-16,28-2-50 0,-14 0-44 0,2 2-38 15,-4-1-68-15,-12 1-573 16,30-4-202-16</inkml:trace>
  <inkml:trace contextRef="#ctx0" brushRef="#br1" timeOffset="11554.9">31589 14556 2446 0,'6'-12'-87'0,"-6"12"38"16,0 0 18-16,0 0 28 15,6-16 25-15,-6 16 13 0,0 0 16 0,0 0 8 16,0 0 0-16,4-13-11 0,-4 13 11 0,0 0 18 0,0 0 12 15,0 0 2-15,0 0 6 16,0 0-6-16,0 0-12 0,0 0-3 0,0 0-5 16,-28 39-4-16,28-39-7 15,-6 21-4-15,2-10-10 0,4-11 2 0,-2 25-11 16,2-11 1-16,0-14-8 0,0 25-2 16,0-25-3-16,6 22-5 0,0-8-1 15,-1-5-4-15,-5-9-6 0,13 17-5 0,-7-9-6 0,-6-8-3 16,15 11-8-16,-15-11 0 15,13 6 0-15,-13-6-2 0,0 0-2 0,21 0 1 0,-21 0 4 16,0 0 3-16,0 0 10 16,0 0 8-16,23-13 3 0,-23 13-1 15,0 0 4-15,9-7-3 0,-9 7-3 16,0 0 0-16,0 0 0 0,0 0-1 0,0 0-1 16,0 0 1-16,0 0-10 0,0 0-1 15,0 0-7-15,0 0-12 0,0 0-5 0,20 10-5 16,-20-10 1-16,0 0-5 0,14 10-2 0,-14-10-4 15,14 4 4-15,-14-4 2 16,15 3 4-16,-15-3 7 0,17 3 12 0,-17-3 13 0,0 0 13 16,0 0 12-16,31-8 11 15,-31 8 7-15,14-8 9 0,-14 8 7 0,12-13 4 16,-12 13 0-16,11-16 5 16,-5 5-5-16,-6 11-5 0,9-19-6 0,-9 19-8 15,6-19-7-15,-6 19-13 0,8-19-27 0,-8 19-41 16,7-16-56-16,-7 16-65 15,4-13-76-15,-4 13-138 0,0 0-571 0,4-16-380 0</inkml:trace>
  <inkml:trace contextRef="#ctx0" brushRef="#br1" timeOffset="12085.15">32058 14618 2775 0,'0'0'-101'0,"0"0"36"0,11-13 25 0,-11 13 12 16,0 0 5-16,0 0 23 0,0 0 3 16,13-7 8-16,-13 7-2 0,0 0 0 0,0 0-2 15,0 0 2-15,0 0-3 0,18-3 5 0,-18 3-4 16,0 0 12-16,0 0 11 15,0 0-2-15,0 0 0 0,24 7 14 0,-24-7 8 0,0 0 1 16,0 0 10-16,6 16 1 16,-6-16-4-16,0 0 2 0,0 0 3 15,0 0 1-15,-12 27 1 0,12-27 5 16,-10 12 0-16,10-12-2 0,0 0 0 0,-12 15-1 0,12-15-10 16,0 0 1-16,-8 12-9 15,8-12-7-15,0 0-3 0,0 0-4 0,-6 14-11 16,6-14-9-16,0 0-9 0,0 0-12 0,0 0-2 15,0 0-1-15,0 0 0 16,0 0-5-16,14 20-1 0,-14-20 5 0,0 0-3 16,12 9 2-16,-12-9 3 15,0 0 3-15,10 14 2 0,-10-14 1 0,6 12-1 0,-6-12 3 16,6 13-2-16,-6-13 4 16,0 0 1-16,0 19 9 0,0-19 7 0,0 0 6 15,-10 20 7-15,10-20 10 0,-10 13 3 0,10-13-5 16,-16 7-2-16,16-7-3 0,-16 8-11 15,16-8-30-15,0 0-35 0,-20 3-47 0,20-3-62 16,0 0-63-16,0 0-97 16,-17-2-171-16,17 2-389 0,0 0-231 0</inkml:trace>
  <inkml:trace contextRef="#ctx0" brushRef="#br1" timeOffset="12515.07">31565 14927 2559 0,'0'0'-80'16,"0"0"30"-16,-23-4 24 0,23 4 34 0,0 0 36 15,0 0 25-15,0 0 13 0,0 0 7 16,0 0 6-16,0 0 9 0,-19 0 1 0,19 0-4 16,0 0-1-16,0 0-13 0,0 0-4 15,0 0-10-15,0 0-4 0,0 0-7 0,0 0-4 16,70-3-6-16,-52 3-2 0,6 0-8 0,1 0 0 15,1 0-3-15,6 0 1 16,-1-2-2-16,1 2 4 0,2 0-5 0,-2 0-4 0,-1 0-4 16,-1-2-3-1,-4 2-6-15,-3-1-10 0,0-2-17 0,-2 3-28 0,-21 0-29 16,34-1-43-16,-19 1-49 16,-15 0-43-16,21 0-63 0,-21 0-138 0,13 5-484 0,-13-5-256 15</inkml:trace>
  <inkml:trace contextRef="#ctx0" brushRef="#br1" timeOffset="13084.88">31756 15128 2654 0,'0'0'-24'0,"0"0"33"15,0 0 13-15,-7-13 16 16,7 13 22-16,0 0 11 0,0 0-2 0,0 0 17 16,0 0 9-16,0 0 11 15,0 0 7-15,0 0 2 0,0 0-8 0,-25 19-4 0,25-19-10 16,-8 14-8 0,8-14-8-16,-7 18-5 0,7-18-10 0,-5 23-4 0,3-12-4 15,2-11-6-15,0 22-5 0,0-22-4 0,5 26-10 16,0-17-2-16,1 3-5 15,2-1-3-15,-8-11-13 0,15 15-11 0,-7-8-19 16,-8-7-2-16,17 7-7 0,-17-7-1 16,17 2 3-16,-17-2 5 0,0 0-2 15,24-7 9-15,-24 7 7 0,12-9 11 16,-12 9 9-16,13-9 9 0,-13 9-2 0,0 0-3 0,11-10-3 16,-11 10 4-16,0 0 0 0,0 0 0 0,0 0-2 15,0 0-1-15,0 0-1 16,0 0 1-16,0 0 0 0,0 0-2 0,0 0-3 15,0 0-5-15,0 0-6 0,0 0-7 16,0 0-12-16,29 10-7 0,-29-10-1 16,10 8-1-16,-10-8-1 0,0 0 8 15,20 5 4-15,-20-5 10 0,0 0 4 0,14 3 11 16,-14-3 11-16,0 0 8 0,0 0 7 16,0 0 7-16,24-11 2 0,-24 11 6 15,10-8 5-15,-10 8-1 0,11-18-8 0,-7 7-3 0,2-3-3 16,-6 14-3-16,11-25-5 15,-6 14-4-15,1 0-24 0,-6 11-29 0,4-22-36 16,-4 22-54-16,6-15-74 0,-6 15-98 16,2-15-176-16,-2 15-128 0,0 0-234 0,0 0-165 15</inkml:trace>
  <inkml:trace contextRef="#ctx0" brushRef="#br1" timeOffset="13445.11">32110 15247 2484 0,'0'0'18'0,"0"0"9"0,20-18 3 0,-20 18 1 16,0 0 12-16,13-10 12 16,-13 10 5-16,0 0 1 0,17-8 1 0,-17 8-1 15,15-6 4-15,-15 6 11 0,14-3 6 0,-14 3 0 0,0 0-8 16,18-4 5-1,-18 4-3-15,0 0 11 0,0 0 6 0,0 0 6 0,16 14 2 16,-16-14 7-16,0 0 4 16,0 0 2-16,-6 22 8 0,6-22-18 15,0 0-10-15,-12 23 0 0,12-23 1 16,-9 14-3-16,9-14-3 0,-9 13-6 0,9-13-5 0,-6 11-8 16,6-11-5-16,0 0-8 0,0 0-8 0,4 23-11 15,-4-23-17-15,13 11-31 0,-6-5-35 16,3 0-43-16,-10-6-51 0,26 8-70 0,-10-4-84 15,-3-3-178-15,-1 2-122 16,-12-3 21-16,0 0-314 0,32-4-261 0</inkml:trace>
  <inkml:trace contextRef="#ctx0" brushRef="#br1" timeOffset="65834.8">32928 8473 1792 0,'4'-22'388'0,"-4"22"-116"0,0 0-69 15,7-11-20-15,-7 11 12 0,0 0 7 0,0 0-14 16,4-17-15-16,-4 17-7 0,0 0 0 0,0 0-7 0,0 0 2 15,3-15 27-15,-3 15-11 16,0 0-10-16,0 0-16 0,0 0-1 0,0 0-2 16,0 0-10-16,0 0-4 15,0 0-2-15,18 38-7 0,-14-23-7 0,1 1-11 16,-1 0-20-16,2 1-9 0,-1 0-6 16,1 1-7-16,-2-2-7 0,1 2-9 0,-1-1-5 15,0 1-5-15,0-3-9 0,0-2-17 16,-4-13-28-16,4 23-36 0,-2-11-29 0,-2-12-42 15,8 18-38-15,-8-18-51 0,6 14-67 0,-6-14-52 16,4 6-99-16,-4-6-129 16,0 0-64-16,0 0-453 0,10 5-634 0</inkml:trace>
  <inkml:trace contextRef="#ctx0" brushRef="#br1" timeOffset="66535.11">33271 8772 3230 0,'0'0'-118'0,"0"0"29"15,19 3 25-15,-19-3 26 16,0 0 26-16,0 0 47 0,15 3 45 16,-15-3 22-16,0 0 11 0,0 0 11 15,0 0 5-15,0 0 5 0,0 0 1 0,0 0 2 16,0 0-10-16,0 0-7 0,0 0-8 16,0 0-11-16,-30 28-6 0,30-28-3 0,-25 9-10 15,10-5-3-15,-3 2-19 0,0-2 2 0,-3 0-1 16,0-1-8-16,-2 3-9 0,-1-4-7 15,1-2-4-15,0 2-2 0,0 0 7 0,-1-4-4 16,1 2-4-16,-3-2 5 16,4-1 0-16,-4-3-5 0,2-3-1 15,1 1-6-15,0-2 3 0,0-4 1 0,1 1-7 16,2-1-3-16,-2-4-6 0,3 1 8 0,1-5-1 16,0 3-7-16,4 1 0 15,1-4-3-15,0 2 2 0,2-1 0 0,3 0-4 16,0-1 0-16,1-2-13 0,2 3 13 0,1 2-1 0,2-2-4 15,0 0 1-15,2 2 1 16,0-1-5-16,2 1 4 0,0-1-3 0,0 1-1 16,3 1 0-16,0 0 3 15,-1 0-2-15,2 4-3 0,0-4 2 0,0 3 2 0,3 1-2 16,1 0 5-16,1 1-5 16,0 1-2-16,1 1 3 0,2-1 1 0,0 2 1 15,5 1-2-15,0 1 2 0,2-1-6 0,3 3 3 0,-6 0 4 16,4 0-6-16,-1 2 8 15,0 0-2-15,0 3-1 0,-1-1-1 0,2 2-4 16,-2 0 9-16,1 2-7 16,-3 3 3-16,2 1 11 0,3 2-16 0,-2 2 8 0,0-2 0 15,1 6-2-15,-4 0 2 16,4 1 10-16,-3 0-8 0,0 1 9 0,2 0 0 16,-1 5-4-16,0 0 2 0,1 0 3 15,-1 0-1-15,-2 1 7 0,-2-1-25 0,0-3 9 16,-3 3 9-16,0 0 8 0,0 1 4 0,-3 0 14 0,-4-1 0 15,0 1 3-15,0-2 3 16,-4 2-1-16,0-3 3 0,-4 3-3 0,0-3-2 16,-4 2-3-16,2 0-3 15,-4 0-2-15,0-1-4 0,-1 2-2 0,-1-3-5 0,-1-2-5 16,-2 0-8 0,1-2-32-16,-2 3-47 0,2-5-50 0,-7 0-84 0,4-3-110 15,-2 1-223-15,-3-2-97 0,-4 1 23 0,3-3-512 16,-2 1-735-16</inkml:trace>
  <inkml:trace contextRef="#ctx0" brushRef="#br1" timeOffset="72689.8">33433 10765 1278 0,'-10'-19'206'0,"10"19"-53"0,0 0-37 15,0 0-20-15,0 0 14 16,0 0-1-16,-6-14 15 0,6 14-6 0,0 0 6 0,0 0-7 16,0 0 8-16,0 0-1 0,0 0 2 15,0 0-11-15,0 0-3 0,0 0-9 16,2-21-4-16,-2 21-12 0,0 0-8 0,0 0 0 15,0 0-11-15,18-7-2 16,-18 7-9-16,0 0-7 0,16-7-3 0,-16 7-6 0,0 0-4 16,24-1-1-16,-24 1-7 15,0 0 3-15,25 0-4 0,-25 0 1 0,0 0 1 16,22 4-5-16,-22-4-4 16,0 0 1-16,12 7-2 0,-12-7 4 0,0 0-1 0,0 16 0 15,0-16-4-15,0 0 4 0,0 0-1 0,-22 28 1 16,14-20 0-16,0 1-1 15,8-9 1-15,-17 18 6 0,9-9 9 0,-3-1-2 0,2 3-3 16,9-11 3-16,-14 17-2 16,8-7-3-16,6-10 0 0,-14 15-5 0,10-6-1 15,4-9-1-15,-6 16-2 16,6-16-3-16,0 0 0 0,0 20-6 0,0-20-13 0,0 0-21 16,12 18-19-16,-12-18-33 0,16 4-43 15,-16-4-24-15,18 2-40 0,-18-2-6 16,20 0-12-16,-20 0-2 0,0 0-3 0,25-2 10 15,-25 2 12-15,0 0 13 16,0 0 23-16,26-2 30 0,-26 2 13 0,0 0 19 16,0 0 18-16,0 0 14 0,20 0 37 15,-20 0 9-15,0 0 36 0,0 0 10 0,0 0 26 16,16 5 14-16,-16-5 16 16,0 0 9-16,0 0 6 0,0 0 7 15,2 18-5-15,-2-18-10 0,0 0-5 0,0 0-7 0,0 0-8 0,-14 24 2 16,14-24-2-16,-8 14-5 15,8-14-3-15,-14 13-2 0,14-13-5 0,-16 12-5 0,6-6-5 16,10-6-5-16,-23 10-6 16,10-6-6-16,13-4-5 0,-27 8-2 0,13-6-2 15,14-2-6-15,-29 4-2 16,12-6-1-16,17 2-4 0,-35-6-1 0,17 2 1 16,0-2-4-16,-2-4-4 0,1 0 1 0,0-4 0 15,2 0-3-15,3-3-1 0,0-2-4 16,4-3 1-16,2 1-2 0,-1-2 0 15,3 2 0-15,2 0 0 0,4 0-1 16,0 2 4-16,0-1-4 0,0 0 0 0,6 2 0 0,0-2 2 16,5 1-3-16,-1 0-1 15,1 2 0-15,4 0-1 0,-3 2-1 0,6 2-1 16,-4-1 1-16,5 1-7 16,-1 3 1-16,0 1 1 0,4 1-1 0,-2 2 2 15,2 4-2-15,-1 0 0 0,1 0 3 0,-2 4-4 0,2 0 1 16,-3 0 2-16,-1 4-1 15,0 0-1-15,-4 0 1 0,4 3 4 0,-4-2-4 0,-1 5 2 16,-1-1 1-16,-1 2 2 16,0 1 3-16,-5-1-1 0,2 1 5 0,0 0 3 15,0 0 2-15,-4 1 5 16,0 1 4-16,0 1 7 0,-4 1-2 0,0-1 3 0,0-17-1 16,-8 35-3-16,2-14-2 0,-6-2-3 15,0 0-3-15,-5 1-29 0,-4 1-57 16,0-2-79-16,-5 2-88 0,-2-3-137 0,-3 1-209 15,-9 2-7-15,-2 2-262 16,-17 4-195-16</inkml:trace>
  <inkml:trace contextRef="#ctx0" brushRef="#br1" timeOffset="79804.96">33233 15218 807 0,'0'0'349'16,"-10"-20"-91"-16,10 20-83 0,0 0-37 0,0 0-7 0,0 0 2 16,-4-16 15-16,4 16-5 15,0 0 4-15,0 0 2 0,0 0-4 16,0 0-2-16,0 0 0 0,0 0-10 0,0 0-6 0,8-20-5 0,-8 20-10 15,0 0-11-15,14-6-14 16,-14 6-7-16,0 0-7 0,22-2-5 0,-22 2-8 16,0 0-3-16,29 0-7 15,-29 0 0-15,24 5-2 0,-24-5-5 0,20 3-2 16,-8 1 4-16,-12-4-1 16,16 7-2-16,-16-7 0 0,13 12-3 0,-13-12-3 0,6 12-1 15,-6-12-2-15,0 0-3 0,-2 21-5 0,2-21-2 16,0 0 0-16,-15 19 0 15,15-19-4-15,-14 17-2 0,8-10 2 0,6-7-1 0,-18 11-4 16,18-11 1-16,-14 12-1 16,14-12 0-16,-11 10-2 0,11-10 2 0,0 0-1 15,-13 11-2-15,13-11 2 16,0 0-4-16,0 0 0 0,-6 13-5 0,6-13 0 0,0 0-1 16,0 0 4-16,0 0-5 0,0 0 4 0,21 16-4 15,-21-16 0-15,11 7 0 16,-11-7 0-16,0 0 0 0,18 9-1 0,-18-9 1 0,12 8-3 15,-12-8 3 1,10 10 1-16,-10-10 0 0,8 13-3 0,-8-13 6 16,7 14 1-16,-7-14 4 0,0 0 0 15,0 23 4-15,0-23 2 0,0 0 2 0,-9 22 0 16,9-22 8-16,-8 18 2 16,8-18-10-16,-12 15 2 0,12-15-1 0,-16 12-3 0,8-5-22 15,0-3-34-15,8-4-44 0,-20 7-64 0,12-3-79 16,8-4-86-16,-19 2-179 15,11 1-81-15,8-3 12 0,0 0-287 0,-22 6-189 0</inkml:trace>
  <inkml:trace contextRef="#ctx0" brushRef="#br1" timeOffset="80565.2">33407 15728 2499 0,'0'0'-65'16,"0"0"36"-16,0 0 9 15,0 0 14-15,0 0 23 0,0 0 22 0,0 0 29 16,0 0 1-16,0 0-4 0,-36-27 9 16,36 27-4-16,-11-9 7 0,11 9 7 0,-12-13-3 15,12 13-1-15,-16-17-3 0,8 9-4 0,-2-2 3 16,-1 1 1-16,0-1 1 15,-1-2 0-15,1 1-3 0,-1 0-9 0,0-1-7 0,0-1-9 16,2 1-3-16,-3-1-3 16,2-3-6-16,-1 0-4 0,3 1-5 0,-1-2-4 15,3-1-6-15,-2-1-3 16,1 1-4-16,4-2-1 0,0 1-4 0,2-2 4 16,0 2-2-16,0-2-3 0,0 3 1 0,2-2 4 0,2 1-2 15,-2 1 1-15,2 1 0 16,0 2 2-16,0-3-3 0,2 1 2 0,0 0-3 15,-4 17 5-15,8-28 3 0,-3 15 3 16,-1 2-2-16,3-2 1 0,1 1 1 16,-8 12-5-16,15-20 6 0,-7 10-3 15,1 1 0-15,-9 9 3 0,23-16 4 0,-13 8-10 16,4 2 6-16,-2-2-1 16,3 3 0-16,0-1 2 0,-15 6 0 0,31-8 1 15,-15 4 1-15,0 3-1 0,1-2-2 0,-17 3 0 0,32-5 0 16,-16 3-1-16,-16 2 1 15,30 0 0-15,-12 2 2 0,-4 4 1 0,3-3 18 0,-2 3 1 16,0 3 4-16,-3-2 0 16,1 2-1-16,-2 1-6 0,1 1-6 0,-3 2-12 15,1 2-5-15,-1-2 0 16,-2 3 2-16,1 0 0 0,-2 1-1 0,-2 0-3 16,0 0 5-16,0 3-2 0,-2-2 2 15,2 1 6-15,-4-1 13 0,0 4-7 16,0-2-4-16,0 0 1 0,-6-1 4 0,4 0-4 0,0 1 14 15,-2-4-7-15,0 4 1 0,-2-4 3 16,0 2 3-16,-3 0 0 0,0 3-1 0,-1-4-3 16,-1-2-2-16,1 2-4 15,-1-5 0-15,-2 2-6 0,3-1 1 0,-2 1-7 16,-2-3-1-16,2-1-2 16,-1 2-1-16,1-4-1 0,1 3-3 0,-2-2-1 0,1-2-3 15,0 1-11-15,2-1-17 0,0 0-27 0,-1-3-33 16,0 0-50-16,1 0-65 15,10-4-80-15,-19 3-87 0,9-1-202 0,-2 2-26 0,12-4 21 16,0 0-391-16,-29 4-395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20:04:00.3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4133 10315 547 0,'0'0'198'16,"0"0"-31"-16,0 18-48 0,0-18-31 0,0 0-10 15,0 0-5-15,0 0 10 16,0 0-11-16,0 0-3 0,0 0-6 0,0 0 17 16,0 0-22-16,0 20 3 0,0-20-17 0,0 0-1 0,0 0-9 15,0 0 0-15,0 0 0 16,0 0 0-16,-4 15-15 0,4-15 16 0,0 0 5 15,0 0 12-15,0 0 7 16,0 0 11-16,0 0 9 0,-6 14 5 0,6-14 4 16,0 0 6-16,0 0 5 0,0 0-7 15,0 0-1-15,0 0-13 0,0 0-6 0,0 0-6 16,0 0-8-16,0 0-2 16,36-25 1-16,-24 15-8 0,4-1-7 0,0 0-6 15,3-3-3-15,7-3-6 0,-3 0 2 0,7-2-6 0,4-6-8 16,0 1 1-16,4-3-9 15,-1 2-2-15,2-3-8 0,1 0-4 0,11-8 1 16,-7 6 1-16,8-6 0 16,-8 5 1-16,-5 5 1 0,0-3-2 0,3 2 2 0,9-7 7 15,-7 5-2-15,-4 3-12 16,1 0-9-16,-1-2-8 0,-2 2-8 0,3-1-6 0,-1 1-1 16,-2-3 12-16,0 4 5 15,-3 2 4-15,2-2 9 0,-3 5 7 0,-6 0 2 16,-1 4 0-16,0-2 4 0,-2 3-2 0,-3 1 2 0,-3 1 4 15,2 0-5-15,-4 3 4 16,-2 1-3-16,0-1 3 0,-5 3 10 16,2 0-1-16,-12 7 10 0,16-12 0 15,-16 12 3-15,14-13-2 0,-14 13-5 0,0 0 0 0,5-10-3 16,-5 10 1 0,0 0-5-16,0 0 1 0,0 0-5 0,-32-10-1 0,32 10 3 15,-25-2 1-15,25 2-3 0,-26 0 4 0,26 0 6 16,-25 0 7-16,25 0 6 0,-22-1 9 15,22 1 4-15,0 0 4 0,-22 0-3 0,22 0-9 16,0 0-1-16,0 0-4 16,0 0-2-16,0 0-3 0,0 0-5 0,0 0 0 15,0 0-2-15,42-20-5 16,-42 20 0-16,27-4-5 0,-27 4 0 0,28-1 1 0,-14 1 2 16,-14 0-5-16,26 4-1 15,-11-1 0-15,-15-3 4 0,21 11-4 16,-12-4 5-16,-9-7-4 0,6 16 0 0,-6-16 2 0,2 21-2 0,-2-21-3 15,-4 21-13-15,4-21-26 16,-9 22-45-16,9-22-60 0,-8 19-55 0,1-12-68 16,7-7-136-16,-12 13-519 0,7-7-314 15</inkml:trace>
  <inkml:trace contextRef="#ctx0" brushRef="#br0" timeOffset="726.14">6174 9376 2775 0,'3'17'-16'0,"-3"-17"45"0,0 0 15 16,0 0 8-16,0 0-7 0,0 0 5 0,0 0 4 15,0 0 7-15,0 0 3 0,0 0-2 0,0 0 0 0,0 0 4 16,0 0 6-16,24-36 7 15,-24 36 3-15,7-25-1 0,-2 10 1 0,-5-2-7 16,2-1-9-16,0-3-5 16,0-1-8-16,-2-2-7 0,2 0-5 0,-2 1-5 0,2 0-1 15,0 0 1-15,-2 2 4 16,2 2 2-16,-2 2 5 0,0 17 1 0,2-30 0 16,0 18-9-16,-2 12 1 15,2-23-7-15,-2 23-3 0,7-13-2 0,-7 13-1 16,0 0 2-16,17-4-4 0,-17 4-3 0,0 0-3 0,27 17 2 15,-15-7-6-15,2-1 0 16,0 3 1-16,1 2-1 0,4-1-1 0,-2 0-2 16,3 2 1-16,-4-1-1 15,4-1-1-15,-2 0-2 0,-1 0 1 0,1 1 5 0,-2-3 5 16,-4 1 5-16,2-3 1 16,-2 0 4-16,-1 0 3 0,-11-9 29 0,17 15-8 15,-9-10 9-15,-8-5 0 0,15 10 14 0,-15-10 1 0,10 6-10 16,-10-6-29-16,0 0 5 15,0 0-3-15,20-17 3 0,-20 17-2 0,6-23 2 16,-4 5 0-16,-2 1 2 0,0-4-3 16,0-5 2-16,0-1 5 0,-2-2 7 0,2 1 0 15,-2 1 1-15,2 0-1 16,0 1-3-16,-2 2-4 0,2 4-6 0,0-1-4 0,0 0-6 16,0 4-4-16,0 17-10 0,0-32-12 0,0 18-27 15,0 14-43-15,0-23-43 16,0 14-63-16,0 9-85 0,0-18-74 0,0 18-171 15,0 0-113-15,-2-11-12 0,2 11-487 16,0 0-714-16</inkml:trace>
  <inkml:trace contextRef="#ctx0" brushRef="#br0" timeOffset="1090.1">6934 8997 3622 0,'0'0'19'0,"0"0"24"16,0 0 5-16,0 0 11 0,0 0 19 0,0 0 21 0,0 0 18 15,0 0 12-15,0 0 3 16,0 0-14-16,0 0-10 0,0 0-35 0,0 0 5 16,19 6-8-16,-19-6-5 0,0 0 1 15,24-12-10-15,-12 6-5 0,-12 6-9 0,26-11-1 16,-14 5-7-16,3 1 0 0,0-3-4 16,0 2-13-16,1 0-11 0,0 1-15 0,-2-1-17 15,1 0-25-15,-4 2-31 0,-3-1-40 0,3 1-53 16,-11 4-51-16,14-8-55 0,-14 8-112 15,0-9-140-15,0 9-48 0,0 0-264 16,0 0-188-16</inkml:trace>
  <inkml:trace contextRef="#ctx0" brushRef="#br0" timeOffset="1259.75">6964 8874 2956 0,'-24'-1'266'16,"24"1"1"-16,0 0-58 0,0 0-34 15,-18-4-17-15,18 4-12 0,0 0 2 0,0 0 14 16,0 0-24-16,31-28-6 0,-16 20-24 0,0 0-19 0,1 1-3 15,6-3-9-15,-3 5-30 16,2-4-32-16,2 2-44 0,1-2-61 0,-4 3-72 16,2 1-81-16,1-2-73 15,-6 1-135-15,2 3-132 0,-3-3-21 0,-2 3-226 0,-2 0-163 16</inkml:trace>
  <inkml:trace contextRef="#ctx0" brushRef="#br0" timeOffset="1579.86">7389 8699 2584 0,'20'-12'31'0,"-12"5"0"16,-8 7-7-16,16-13 1 0,-4 6 9 15,-2-3 24-15,-10 10 34 0,21-15 31 0,-10 7 12 16,2 0 11-16,-13 8 2 0,16-11-7 0,-6 6-1 16,-10 5-12-16,18-8-9 15,-18 8-8-15,16-4-6 0,-16 4-11 0,0 0-5 16,0 0-5-16,28 9-1 0,-28-9 2 0,9 14-3 0,-9-14 1 15,4 21 13-15,-2-10-13 16,-2-11 4-16,2 27 10 0,-2-13 8 0,0-14 7 0,0 33 3 16,2-20 4-1,-2 3-3-15,0-2-6 0,4-2-8 0,-2 0-7 0,5 0-8 16,0-1-12-16,3-3-10 16,2-3-21-16,-12-5-28 0,32 3-42 0,-11-3-49 15,1-3-49-15,1-5-74 0,0 1-84 0,0-2-96 0,-1-3-171 16,-4-1-49-16,0-3-9 15,-6 3-420-15,-1-3-530 0</inkml:trace>
  <inkml:trace contextRef="#ctx0" brushRef="#br0" timeOffset="10839.84">5607 5056 2962 0,'0'0'-200'0,"0"0"24"15,0 0 19-15,0 0 19 0,2-19 16 16,-2 19 5-16,0 0 21 0,0 0 2 0,0 0 14 16,4-13 11-16,-4 13 16 0,0 0 15 0,0 0 15 15,0 0 13-15,0 0 8 0,0 0 5 16,4-15 9-16,-4 15 5 0,0 0 14 15,0 0-2-15,0 0-1 0,0 0 8 16,0 0-10-16,0 0 7 0,0 0 3 0,0 0 5 16,0 0 4-16,0 0 6 0,0 0-11 15,0-20 11-15,0 20-11 0,0 0 7 0,0 0-14 16,0 0 1-16,0 0-11 16,0 0-4-16,0 0 1 0,0 0-1 0,0 0-9 15,-10-13 6-15,10 13 4 0,0 0-11 0,0 0 3 16,0 0-4-16,0 0 0 0,-12-7 5 15,12 7-11-15,0 0 4 16,0 0 0-16,0 0 0 0,0 0-11 0,0 0 4 16,0 0 6-16,0 0 5 0,-16-6-10 0,16 6 5 0,0 0 13 15,0 0-21-15,0 0 0 16,0 0 3-16,0 0 0 0,0 0 3 0,0 0-3 16,0 0 1-16,0 0-5 15,-27 13 4-15,27-13 3 0,0 0 9 0,0 0-11 0,-11 12 4 16,11-12-5-16,0 0 3 0,0 0 0 0,-10 11-4 15,10-11-2-15,0 0 1 16,-9 10 8-16,9-10 2 0,0 0 1 0,0 0 18 16,-10 11-6-16,10-11 3 15,0 0 1-15,0 0-4 0,0 0 4 0,-9 13 5 0,9-13-14 16,0 0 7-16,0 0 1 16,-4 13 1-16,4-13-5 0,0 0 5 0,0 0 2 15,0 0-1-15,0 0 2 0,-5 20-7 0,5-20 0 0,0 0 1 16,0 0-1-16,0 0-1 15,2 20 0-15,-2-20 9 0,0 0 8 0,0 0 1 16,5 20-6-16,-5-20-3 16,0 0-4-16,5 13-2 0,-5-13-1 0,0 0 2 0,6 15-6 15,-6-15-3-15,0 0 1 16,4 13 2-16,-4-13-2 0,0 0 6 0,0 0 7 16,8 12 5-16,-8-12 2 15,0 0-1-15,0 0-2 0,0 0 1 0,7 11 4 16,-7-11-7-16,0 0 6 0,0 0-4 0,0 0 0 0,0 0 0 15,0 0 0-15,0 0-2 16,0 0-5-16,12 6 3 0,-12-6-5 0,0 0-5 16,0 0 2-16,0 0-2 15,0 0-1-15,0 0-2 0,0 0-3 0,0 0 1 0,0 0-3 16,26-15 2-16,-26 15-5 16,0 0-1-16,0 0 1 0,12-10-1 0,-12 10-1 15,0 0 0-15,11-9-4 0,-11 9 6 0,0 0-3 0,0 0-3 16,11-11 8-16,-11 11 5 15,0 0 6-15,0 0 4 0,10-12-1 16,-10 12 1-16,0 0-2 0,0 0 1 0,6-12-4 16,-6 12 2-16,0 0-5 0,0 0 0 0,9-11-3 15,-9 11-3-15,0 0 1 16,0 0-2-16,6-13 1 0,-6 13-1 0,0 0-3 16,0 0 2-16,2-19-3 0,-2 19-2 0,0 0-1 15,0 0 1-15,0-19 2 0,0 19-2 16,0 0 3-16,0 0 0 0,3-17 7 0,-3 17-3 15,0 0 5-15,0 0-1 0,0 0 0 16,-3-19-1-16,3 19-2 0,0 0-1 16,0 0 1-16,0 0-3 0,0 0 2 15,0-20-2-15,0 20 2 0,0 0-1 0,0 0 4 16,0 0-5-16,0 0 1 16,-4-19-1-16,4 19 2 0,0 0 0 0,0 0-2 15,0 0-2-15,0 0 4 0,0 0-3 0,0 0-2 0,0 0 1 16,0 0-1-16,0 0-4 15,0 0 5-15,0 0 0 0,0 0-2 0,0 0-1 0,0 0 1 16,0-20 1 0,0 20-4-16,0 0 7 0,0 0-5 0,0 0-1 0,0 0 0 15,0 0 1-15,0 0-2 16,0 0 0-16,0 0-2 0,0 0 1 0,0 0 0 16,0 0-5-16,0 0 3 0,0 0 2 0,0 0-3 0,0 0 2 15,0 0-1-15,0 0 3 16,0 0-6-16,0 0 4 0,0 0 7 0,0 0 8 15,0 0 2-15,0 0 1 0,0 0 1 16,0 0 8-16,0 0 20 0,0 0-2 0,0 0-1 16,0 0 0-16,7 59 1 15,-5-48-6-15,-2-11-2 0,2 23 2 0,-2-23-8 16,2 24 4-16,0-10-11 0,0 0-3 16,1 0 4-16,1 0-3 0,-4-14-2 0,6 30-4 15,0-17-8-15,0 3-43 0,1-3-62 0,2 1-105 16,-1-5-120-16,0 4-294 15,-4-3-29-15,-4-10 37 0,0 0-289 16,0 0-277-16</inkml:trace>
  <inkml:trace contextRef="#ctx0" brushRef="#br0" timeOffset="13800.1">6379 5102 2541 0,'0'0'-133'15,"0"0"23"-15,12-10 20 16,-12 10 13-16,0 0 19 0,0 0 2 0,8-11 5 0,-8 11 6 15,0 0 4-15,8-14 4 16,-8 14 6-16,8-10-3 0,-8 10 7 0,0 0 6 16,9-14-6-16,-9 14 23 15,7-12 25-15,-7 12 23 0,0 0 25 0,8-17 27 16,-8 17 16-16,6-12 14 0,-6 12 5 16,0 0-7-16,0 0-10 0,9-14-4 15,-9 14-8-15,0 0-7 0,0 0-3 0,8-12 1 0,-8 12-7 16,0 0-9-16,0 0-1 15,0 0 16-15,0 0 9 0,15-6 1 0,-15 6 4 0,0 0-5 16,0 0-1-16,0 0-13 16,27 19-5-16,-21-11-26 0,4 2 0 0,-2 1-7 15,0 2-8-15,1 1-4 16,-1 4-2-16,1-2-1 0,1 4-7 0,-1-1 2 0,1 1-6 16,-2 1 0-16,2 0 1 15,-2 1 0-15,2 1 9 0,-2 2-1 0,1 0 6 16,0 0-5-16,-3 0-5 0,0 1-2 0,3-1-2 15,-3 0-1-15,2 2 0 0,-1-3-2 16,2 3-2-16,-3-2-2 0,0-1 1 0,0 1-6 16,3-2-1-16,-3 0 2 15,1-1-2-15,1 0-4 0,-2-1 4 0,1 0-2 16,-1-2-1-16,2 2-1 0,-1-4 0 16,0-2-2-16,-1 2 1 0,-2 1-3 0,2-4 5 15,0 0-1-15,-2 1-1 0,4-3-2 0,-8-12-1 16,8 21 2-16,-4-12-1 15,-4-9-1-15,6 15 2 0,-6-15 2 16,4 14 3-16,-4-14-2 0,0 0 3 0,7 13 1 16,-7-13 6-16,0 0 6 0,0 0 4 0,4 13 5 15,-4-13-7-15,0 0-1 16,0 0-2-16,0 0-8 0,0 0 3 16,0 0-4-16,0 0-3 0,0 0 0 15,4-43-2-15,-4 43-1 0,2-25 1 0,-2 25-5 0,0-25 2 16,0 25-2-16,0-25 0 0,0 25 3 0,2-21-3 0,-2 21 8 15,0-19-6-15,0 19 0 16,0 0-7-16,0-21 1 0,0 21-2 0,0 0 2 16,0 0 0-16,0-21 1 15,0 21-5-15,0 0 8 0,0 0-5 0,0 0-1 16,5-13 1-16,-5 13-1 16,0 0 3-16,0 0-2 0,0 0-2 0,0 0 5 15,0 0-4-15,0 0 1 0,0 0-2 0,17 40 1 0,-17-40 6 16,6 19-4-16,-6-19 1 15,6 19 0-15,-4-7-1 0,-2-12-2 0,6 19 3 0,-6-19 2 16,8 17-1-16,-8-17 0 16,4 18 2-16,-4-18-3 0,4 12-3 0,-4-12 6 15,4 14-5-15,-4-14 5 0,0 0-7 16,4 15 4-16,-4-15 2 0,0 0-1 0,0 0-2 16,4 15 4-16,-4-15 1 15,0 0 13-15,0 0 25 0,0 0 7 0,0 0 6 16,0 0-6-16,0 0-6 0,0 0-3 0,0 0-10 15,0 0-3-15,0 0 2 0,0 0-2 16,0 0-5-16,-46-13-1 0,46 13-1 0,-15-10-5 16,15 10-10-16,-15-7-20 0,15 7-28 15,-15-10-37-15,9 6-36 0,-2-1-40 0,8 5-52 16,-16-7-59-16,16 7-58 16,-14-7-119-16,14 7-201 0,-10-6 15 0,10 6-271 15,0 0-287-15</inkml:trace>
  <inkml:trace contextRef="#ctx0" brushRef="#br0" timeOffset="14729.96">6960 6268 2679 0,'0'0'-58'0,"0"0"27"0,0 0 0 15,0 0 5-15,0 0 8 16,0 0 18-16,0 0 27 0,0 0 24 0,0 0 5 0,0 0 9 16,0 0-1-16,0 0 11 15,0 0 7-15,0 0 9 0,0 0 1 0,0 0-5 16,0 0-9-16,0 0-6 0,0 0-7 0,0 0-6 15,23 9-5-15,-23-9-7 16,0 0 6-16,0 0 5 0,19 0 8 0,-19 0 0 0,0 0 4 16,0 0-1-16,0 0 0 15,0 0-6-15,23-2-8 0,-23 2-5 0,0 0-3 16,0 0-5-16,0 0-1 16,0 0-4-16,0 0 1 0,0 0 1 0,0 0 2 0,0 0-3 15,0 0-1-15,0 0-3 0,0 0 0 0,0 0-3 16,0 0-3-16,0 0-4 15,0 0 0-15,22 0-2 0,-22 0-4 0,0 0 1 16,0 0-3-16,0 0-5 0,0 0-3 16,0 0 3-16,0 0-2 0,0 0-1 0,0 0 3 15,0 0 2-15,10 10-6 16,-10-10 1-16,0 0-2 0,8 14 0 0,-8-14-1 0,0 0-4 16,2 15 5-16,-2-15-3 0,5 13 2 0,-5-13-2 15,0 0 1-15,4 21-2 16,-4-21 1-16,0 0 0 0,-2 21 3 0,2-21-3 0,0 0 2 15,-4 23-2-15,4-23 2 16,0 0 0-16,-7 19-3 0,7-19 2 0,-4 13 1 16,4-13-1-16,-8 14-1 15,8-14 1-15,0 0-1 0,-11 15 2 0,11-15-2 16,0 0-1-16,-9 14 2 16,9-14-1-16,0 0 4 0,-6 11-2 0,6-11 2 15,0 0-3-15,0 0 3 0,0 0-3 0,-8 12-5 0,8-12 3 16,0 0 1-16,0 0-2 15,0 0 2-15,0 0-3 0,-8 14 3 0,8-14-3 0,0 0 4 16,0 0-1-16,0 0 7 16,0 0 11-16,0 0 6 0,0 0 9 0,0 0 7 15,0 0 7-15,0 0-11 0,0 0 14 16,0 0 0-16,0 0-4 0,0 0-3 0,0 0-4 16,26 7-5-16,-26-7-3 0,0 0-7 0,35-7-6 0,-35 7-28 15,27-5-28-15,-14 1-34 16,1-1-44-16,-2 4-54 0,-2-2-62 0,-10 3-50 15,19-5-89-15,-19 5-146 16,15-2-98-16,-15 2-364 0,0 0-428 0</inkml:trace>
  <inkml:trace contextRef="#ctx0" brushRef="#br0" timeOffset="15120.26">6932 6399 2909 0,'-16'-12'-102'0,"16"12"15"0,0 0 10 0,0 0 6 16,0 0 11-16,0 0 15 15,0 0 30-15,0 0 15 0,0 0 26 0,0 0 19 16,0 0 38-16,0 0 26 16,0 0 27-16,0 0 5 0,-12-10-3 15,12 10-3-15,0 0-5 0,0 0-5 0,0 0-5 0,0 0-15 0,0 0-12 16,18-31-13-16,-18 31-6 15,10-11-21-15,-2 3-32 0,-8 8-40 0,15-12-48 16,-15 12-70-16,17-9-67 16,-17 9-129-16,13-11-256 0,-7 7-246 0,-6 4-169 0</inkml:trace>
  <inkml:trace contextRef="#ctx0" brushRef="#br0" timeOffset="22659.85">16084 4198 1280 0,'0'0'410'0,"0"0"-152"15,6-13-89-15,-6 13-36 16,0 0-4-16,0 0-2 0,7-15-3 0,-7 15 1 0,0 0 1 15,0 0-5-15,4-17-5 16,-4 17-3-16,0 0 0 0,0 0-1 0,2-15 3 16,-2 15-5-16,0 0-4 15,0 0-9-15,0 0-15 0,0 0-10 0,0 0-1 0,0 0-12 16,-8-21-10-16,8 21-4 16,0 0-5-16,-22-3-5 0,22 3-6 0,-19-3 0 15,19 3-3-15,-26 0-6 0,26 0-1 0,-31 4-3 0,14 2 0 16,-2-3-3-16,-2 4-2 15,0 0 6-15,-1 2-7 0,4 3-2 0,-3-1 0 16,1 2-4-16,2 5 1 16,0 1-2-16,4 2 2 0,1 1-1 0,0 4 1 0,2 0-3 15,3-1 2-15,4 1-4 16,0 3 0-16,2-4-2 0,2 1-1 0,2 1-3 16,0-2-4-16,4-2 2 0,0 2 4 0,2-5-6 15,6 2 4-15,-2-5-4 0,0-1 3 16,6 0-4-16,-1-3 3 0,0-2 0 15,-2-5 1-15,4 2 0 0,0-2 2 16,0-2-2-16,-1-3 1 0,2 1 1 0,-20-2-3 16,34-3 4-16,-17-1-5 0,-1-2-3 15,-2 0 3-15,0 1 0 0,-14 5-3 0,21-16 1 16,-12 9-1-16,-9 7 4 16,11-16-2-16,-11 16-2 0,2-13 0 0,-2 13 2 15,0 0 6-15,0 0-4 0,0 0-1 0,-17-24 6 16,17 24 3-16,-13-6 5 15,13 6 7-15,0 0 1 0,0 0 4 0,-19-6 1 0,19 6-5 16,0 0 4-16,0 0-1 16,0 0 0-16,0 0-5 0,0 0 4 0,0 0-10 15,0 0-22-15,0 0-43 16,51 2-51-16,-51-2-61 0,34-2-63 0,-20 0-103 0,3 0-186 16,-2-1-386-16,0 0-302 0</inkml:trace>
  <inkml:trace contextRef="#ctx0" brushRef="#br0" timeOffset="22950.16">16367 4456 2686 0,'0'0'-47'15,"0"0"53"-15,0 0 23 0,9-13 12 0,-9 13 8 0,0 0-3 16,0 0 6-1,0 0 22-15,0 0 13 0,0 0-2 0,0 0 13 0,0 0 1 16,0 0 0-16,0 0 6 16,0 0-1-16,-13 49-5 0,13-49-5 0,-2 22-8 15,2-22-10-15,2 22-6 0,-2-22-6 16,4 23-10-16,1-12-5 0,-5-11-3 0,6 21-9 16,1-11-28-16,-7-10-31 0,10 19-41 0,-10-19-51 15,11 15-49-15,-3-7-37 16,-8-8-36-16,10 9-102 0,0-8-614 0,-10-1-379 15</inkml:trace>
  <inkml:trace contextRef="#ctx0" brushRef="#br0" timeOffset="23199.89">16556 4534 2839 0,'0'0'10'15,"9"-13"22"-15,-9 13-5 0,0 0-1 0,10-14-2 0,-10 14 1 16,0 0-2-16,0 0 12 15,11-5 0-15,-11 5 0 0,0 0 1 0,0 0 4 16,0 0 1-16,12 32 9 16,-12-32-2-16,2 19 5 0,-2-19 0 0,0 25-2 15,0-25-2-15,-2 23-3 0,-2-10-5 16,4-13 1-16,-8 25-5 0,-1-14-3 0,3 0-4 16,-2 1-5-16,8-12 2 15,-20 15-16-15,12-8-42 0,8-7-55 0,-17 7-73 0,17-7-68 16,0 0-157-16,-28-6-510 0,20 1-272 15</inkml:trace>
  <inkml:trace contextRef="#ctx0" brushRef="#br0" timeOffset="23379.8">16588 4252 2679 0,'14'-18'-44'0,"-14"18"17"0,9-7 0 0,-9 7 3 0,0 0-1 16,0 0 1-16,11-15-23 16,-11 15-30-16,4-6-56 0,-4 6-109 0,0 0-394 15,0 0 141-15</inkml:trace>
  <inkml:trace contextRef="#ctx0" brushRef="#br0" timeOffset="23869.92">16820 4477 1856 0,'0'0'-13'0,"0"0"19"0,0 0 25 0,0 0 29 15,9 12 31-15,-9-12 17 0,0 0 3 0,0 0-8 0,0 0-10 16,0 0-12-16,0 0-6 15,0 0 3-15,11 14 11 0,-11-14-3 0,0 0-2 16,6 16-9-16,-6-16-3 16,4 14-11-16,-4-14 0 0,6 14-13 0,-6-14-1 0,9 16-6 15,-9-16-2-15,7 15-3 16,-7-15-4-16,6 11-3 0,-6-11-2 16,0 0-6-16,8 12-2 0,-8-12-7 15,0 0-1-15,0 0-7 0,0 0-2 0,0 0 6 0,0 0-3 16,0 0 3-16,0 0 9 0,0 0 10 0,19-29 7 15,-19 29-3-15,0 0-3 16,4-15 0-16,-4 15-3 0,0 0-6 0,7-11 0 0,-7 11-3 16,0 0-3-16,15-6 1 15,-15 6-4-15,0 0 1 0,0 0-3 0,28 2 2 16,-28-2-2-16,0 0-2 16,27 4 3-16,-27-4-1 0,19 1-3 0,-19-1 11 15,19 3 22-15,-19-3 22 0,0 0 9 0,0 0-12 0,26-7 2 16,-26 7-4-16,12-7-8 15,-12 7-10-15,8-12-26 0,-8 12-39 0,6-13-64 16,-6 13-76-16,7-15-95 16,-7 15-183-16,4-17-139 0,-4 17-275 0,3-18-212 15</inkml:trace>
  <inkml:trace contextRef="#ctx0" brushRef="#br0" timeOffset="24339.95">17292 4382 2578 0,'0'0'-55'15,"0"0"13"-15,0 0 2 16,0 0 4-16,0 0 16 0,0 0 35 0,0 0 17 0,0 0 17 16,0 0 9-16,0 0 15 15,0 0 19-15,18 23 13 0,-18-23 15 0,10 20 8 16,-5-6-9-16,-1-1-8 16,2 2-11-16,-2 0-4 0,-2 3-16 0,0-1-7 0,0 0-10 15,-2 0-12-15,0-17-35 0,-4 34-48 0,0-17-49 16,0 1-65-16,0-1-67 15,-5-4-122-15,3 3-564 0,-3-3-283 0</inkml:trace>
  <inkml:trace contextRef="#ctx0" brushRef="#br0" timeOffset="25046.72">17494 3871 2623 0,'0'0'-114'0,"0"0"22"0,0 0 8 0,0 0 16 16,0 0 17 0,0 0 28-16,0 0 21 0,0 0 0 0,0 0 13 0,0 0 17 15,0 0 11-15,0 0 4 16,0 0 13-16,0 0 3 0,2 56 11 0,0-41-3 16,0 6 6-16,2 1 8 0,-2 3-10 0,3 4 0 0,-1 1 2 15,2 4 1-15,-2 2 3 16,5 3-6-16,-2-1-3 0,-1-1 0 15,2 5-2-15,0-3-5 0,1 1 0 16,2 4 2-16,-3-3-1 0,0 3-5 0,1-5-7 0,0 2-2 16,-3 0-4-16,3-1-4 15,-3-1-1-15,0 1-9 0,-2 2 0 0,0-2-7 0,0-1-30 16,-2 1-64 0,1-2-64-16,0 0-66 0,-3-8-94 0,-3 3-679 0,0-3-426 15</inkml:trace>
  <inkml:trace contextRef="#ctx0" brushRef="#br0" timeOffset="25910.19">15406 4024 2961 0,'0'0'-106'0,"0"0"9"16,0 0 6-16,0-18 17 0,0 18 32 15,0 0 32-15,0 0 25 0,0 0 28 0,0 0 9 16,0 0 5-16,2 61 16 16,0-41 15-16,4 7 25 0,-2-2 5 0,0 5-7 15,2 6-9-15,0 0-8 0,0 2-1 0,1 0-8 0,-1 4-11 16,5 4-3-16,0 1-10 15,-3 3-4-15,-2-2-7 0,2-1-4 0,0 2-3 16,-2 1-1-16,-2-3-5 16,2 1-1-16,-2-6-11 0,0 0 0 0,0 1-18 15,1-4-37-15,-3-3-45 0,0 0-54 16,2 1-58-16,-1-11-68 0,-1 0-166 0,2-6-505 16,0-3-332-16</inkml:trace>
  <inkml:trace contextRef="#ctx0" brushRef="#br0" timeOffset="26459.88">18048 4528 2851 0,'-8'8'-38'16,"8"-8"3"-16,0 0 15 0,0 0 18 0,0 0 23 0,0 0 16 15,0 0 27-15,0 0 7 16,0 0-1-16,0 0-2 0,0 0-2 0,34 11-8 0,-34-11-9 16,28-4-2-16,-28 4-7 0,31-5-20 0,-16 1-26 15,2 1-42-15,-17 3-49 16,32-7-39-16,-18 4-65 0,-14 3-128 0,19-10-460 15,-12 5-94-15</inkml:trace>
  <inkml:trace contextRef="#ctx0" brushRef="#br0" timeOffset="26619.91">18127 4452 2466 0,'-17'-2'81'16,"17"2"15"-16,0 0-4 0,0 0-10 0,-22-2 0 15,22 2-10-15,0 0-5 0,0 0-5 0,0 0-9 16,0 0-8-16,0 0-8 0,0 0-18 15,0 0-21-15,0 0-39 0,49-15-41 0,-34 12-62 16,0-2-60-16,1 0-151 16,2-3-399-16,-1 5-40 0</inkml:trace>
  <inkml:trace contextRef="#ctx0" brushRef="#br0" timeOffset="26979.92">18567 3853 2209 0,'2'-16'-23'0,"-2"16"21"0,0 0-7 0,2-17 3 15,-2 17 6-15,0 0 17 0,0 0 23 0,0 0 25 0,0 0 6 16,0 0 7-16,0 0 3 15,0 0 12-15,0 0 3 0,0 0 8 0,4 57-7 0,-2-38-1 16,0 2 0 0,0 5-5-16,-2 5 2 0,0 0-4 0,2 1-6 0,2 6 0 15,-2 1-7-15,2 0-8 16,-2 3-1-16,0-3-8 0,0 2-3 0,2-1-3 16,-2-2-6-16,2 0-3 0,0 1-5 15,1-3-3-15,-1 0-1 0,2-2-7 0,-1-6 1 16,1 1-3-16,0-4-7 0,1 0-30 0,-3-2-33 15,2-3-51-15,0-3-70 16,1-1-55-16,0-2-95 0,-1-5-150 0,0-1-421 0,2-3-259 16</inkml:trace>
  <inkml:trace contextRef="#ctx0" brushRef="#br0" timeOffset="27680.09">19375 3837 2677 0,'2'-25'-71'0,"-2"25"13"0,0 0 13 16,5-19 0-16,-5 19 7 0,0 0 26 15,2-15 15-15,-2 15 27 0,0 0 17 16,0 0 21-16,0 0 18 0,2-19 8 0,-2 19 3 16,0 0-2-16,0 0-3 0,0 0-9 15,0 0-2-15,0 0 8 0,0 0 3 16,0 0 2-16,0 0 1 0,0 0-8 16,0 0 7-16,0 0-1 0,-9 51 2 0,9-51-5 15,0 36-9-15,0-15 0 0,3 0-1 0,-3 6-9 16,2 0 0-16,0 0-9 15,0-1 1-15,3 0-5 0,-3 3-2 0,0 0-2 0,0-1-8 16,0 1-1-16,2-2-2 16,-2-1-6-16,0 1-4 0,2-2-4 0,-2-3 0 0,2 0-6 15,-4-5-5-15,6 0-17 16,-4 0-29-16,0-3-26 0,-2-14-31 0,4 20-32 16,-4-20-67-16,6 15-60 0,-4-11-89 0,-2-4-140 0,0 0-129 15,0 0-274-15,0 0-244 16</inkml:trace>
  <inkml:trace contextRef="#ctx0" brushRef="#br0" timeOffset="28019.89">19577 4005 2689 0,'0'0'41'16,"0"0"-9"-16,8-12-10 16,-8 12-18-16,0 0 4 0,0 0-3 0,0 0 3 0,0 0 2 15,0 0-2-15,0 0-8 0,0 0 6 0,0 0-1 16,-49 8 13-16,49-8 4 15,-18 7 2-15,18-7 5 0,-22 6 5 0,22-6 3 16,-19 7-1-16,19-7-2 16,-15 8-1-16,15-8 6 0,-12 5 1 0,12-5 13 0,0 0 7 15,-13 11 7-15,13-11 3 16,0 0 9-16,-6 17 5 0,6-17 8 0,0 0 4 16,0 0 2-16,8 26 1 0,-8-26 0 0,11 19 1 15,-3-8 3-15,1 2 3 0,4-1 2 16,1 2 0-16,0 1-12 0,4 0-1 0,-1 3-20 15,0-3-6-15,0-1-14 16,-1 2 1-16,2 1-14 0,-2-3-28 0,0 1-35 0,-4-4-46 16,1-1-53-16,-1 1-61 15,1 1-61-15,0-2-67 0,-5-3-127 0,0 1-123 16,4-3-395-16,-4-1-387 16</inkml:trace>
  <inkml:trace contextRef="#ctx0" brushRef="#br0" timeOffset="28400.09">19909 4189 2894 0,'0'0'-22'16,"7"-20"21"-16,-7 20 8 0,4-18 9 0,-4 18 19 15,2-13 11-15,-2 13 10 16,0 0 7-16,0 0-2 0,0 0 3 0,0 0-7 16,0 0-1-16,-15-15 7 0,15 15 13 0,0 0 2 0,0 0-3 15,0 0-5-15,-21 34-9 16,21-34-4-16,-4 21-4 0,4-21-6 0,-7 19-5 15,7-19-2-15,-2 19-3 16,2-19-4-16,2 17-4 0,-2-17 3 0,0 0-8 16,9 17-10-16,-9-17-14 0,0 0-13 15,0 0-8-15,16 0-11 0,-16 0-3 0,0 0 3 16,0 0 12-16,24-19 23 16,-24 19 14-16,10-10 22 0,-10 10 12 0,0 0 6 0,13-13 4 15,-13 13-3-15,0 0 6 0,13-7 21 0,-13 7 8 16,0 0-2-16,0 0 23 15,0 0-14-15,29 13-13 0,-22-6-7 0,4 3-16 0,-1 0 0 16,0 1-23 0,4 0-45-16,0 1-52 0,-3-1-75 0,3 3-87 15,-1-5-95-15,0 3-211 0,-3-2-100 16,-10-10 47-16,12 15-262 0,-12-15-176 16</inkml:trace>
  <inkml:trace contextRef="#ctx0" brushRef="#br0" timeOffset="28799.9">19229 4667 2503 0,'0'0'0'0,"0"0"48"0,0 0 10 16,0 0 10-16,0 0-2 0,0 0-3 0,0 0 3 16,0 0 16-16,0 0-2 15,0 0 0-15,45-3-12 0,-45 3-11 0,36-7 1 16,-10 2 1-16,3 1 1 0,7-1 2 0,4-1 5 15,3 0 1-15,9 0-2 0,3 1-5 16,1-1 1-16,1 2 1 0,0-1-5 0,-1 1-9 16,4 0-5-16,-5 0-4 15,-8 0-3-15,-1 3-8 0,-1-2-1 0,-3 3-13 0,-8-2-23 16,-2 1-34-16,-3 1-48 16,-5 0-60-16,-1 0-55 0,-4-3-78 0,-19 3-158 15,29 0-455-15,-17 0-276 0</inkml:trace>
  <inkml:trace contextRef="#ctx0" brushRef="#br0" timeOffset="29820.01">19631 5035 2698 0,'0'0'-27'16,"-4"-14"20"-16,4 14 9 0,0 0 21 0,0 0 2 15,-2-20 17-15,2 20 19 16,0 0 8-16,0 0 4 0,-4-16-1 0,4 16-3 0,0 0-5 16,0 0-6-16,0 0-4 15,0 0-2-15,0 0-5 0,-6-15 9 0,6 15 2 0,0 0 15 16,0 0 10-16,0 0 11 16,0 0 6-16,0 0 6 0,0 0 7 0,0 0 8 15,0 0 3-15,0 0-29 0,0 0-2 0,0 0-13 0,0 0-8 16,0 0-3-16,0 0-9 15,8 58-8-15,-8-58-7 0,2 15-2 0,-2-15-9 16,4 14 0-16,-4-14-7 16,0 0-2-16,5 24-1 0,-5-24 4 0,2 18-9 0,-2-18-2 15,7 19 1 1,-5-9 1-16,-2-10-1 0,2 25-2 0,0-12-2 0,-2-13-1 16,2 27-3-16,-2-15 4 15,0-12 9-15,0 24-14 0,0-24 1 0,-2 23-4 16,2-23 2-16,0 21 0 0,0-21 0 0,-2 19-1 0,2-19-2 15,-4 19 2-15,4-19-1 16,-5 17-3-16,5-17 0 0,-11 18 0 0,11-18 3 16,-8 15-3-16,8-15 1 15,-10 13 0-15,10-13 0 0,-14 12-4 0,14-12 0 0,-14 9-4 16,14-9-6-16,-13 4-7 16,13-4-16-16,-15 0-25 0,15 0-36 0,-15-8-39 0,15 8-54 15,-12-17-60-15,6 6-54 0,-2-6-143 0,-2-1-137 16,4 0-395-16,0-1-430 15</inkml:trace>
  <inkml:trace contextRef="#ctx0" brushRef="#br0" timeOffset="30139.9">19570 4766 3190 0,'0'0'104'15,"0"0"2"-15,0 0-11 0,0 0-9 0,0 0-5 16,7-15-7-16,-7 15-4 15,0 0-8-15,0 0-9 0,0 0-4 0,0 0-6 0,0 0-5 16,0 0-10-16,0 0-20 16,0 0-42-16,0 0-64 0,10-9-66 0,-10 9-69 15,0 0-138-15,0 0-587 16,0 0-393-16</inkml:trace>
  <inkml:trace contextRef="#ctx0" brushRef="#br0" timeOffset="30660.04">19793 4991 2804 0,'0'0'-103'16,"0"0"23"-16,0 0 21 0,0 0 21 0,14 10 32 15,-14-10 39-15,0 0 34 0,0 0 17 0,0 0 18 0,0 0 10 16,8 13 7-16,-8-13 7 15,0 0-5-15,2 17 3 0,-2-17-5 16,4 15-3-16,-4-15-12 0,4 18-8 16,-4-18-4-16,2 19-7 0,-2-19-11 0,6 19-4 15,-6-19-7-15,4 19-10 0,-4-19-2 16,6 15-7-16,-6-15-4 0,4 11-5 0,-4-11-2 16,0 0-4-16,9 14-1 0,-9-14-21 0,6 0-13 15,-6 0-1-15,0 0-6 16,0 0-2-16,0 0-2 0,20-30-4 0,-16 18 3 0,2-1 4 15,-6 13 13-15,6-21 5 16,-6 21 7-16,9-18 5 0,-9 18-3 0,7-15 1 16,-7 15 0-16,6-14-2 0,-6 14-3 15,0 0 0-15,8-10 0 0,-8 10 0 0,0 0 7 16,0 0-9-16,0 0 0 0,0 0 0 16,32 13 0-16,-32-13-2 0,15 9 0 0,-15-9 2 15,14 10 2-15,-14-10 3 0,16 7 7 0,-16-7 7 16,14 8 7-16,-14-8 13 15,14 4 8-15,-14-4 11 0,0 0 7 0,20 2-2 16,-20-2-6-16,0 0-12 0,19-10-8 16,-19 10-9-16,13-15-27 0,-7 4-31 0,-1-3-35 15,-1 1-37-15,0-3-63 16,0 5-74-16,0-4-70 0,0 0-178 0,-4 4-108 0,2-3-395 16,-2 14-443-16</inkml:trace>
  <inkml:trace contextRef="#ctx0" brushRef="#br0" timeOffset="31030.08">20239 4769 2929 0,'0'0'-83'15,"0"0"53"-15,0 0 23 0,8-12 28 0,-8 12 10 16,0 0 6-16,0 0-9 0,0 0 5 15,11-7-16-15,-11 7-13 0,0 0 4 0,0 0-3 16,0 0-1-16,0 0-6 16,0 0 2-16,0 0 2 0,24 1-2 0,-24-1 13 15,0 0 14-15,0 0 4 16,0 0 4-16,8 21 4 0,-8-21-5 0,0 0 3 0,0 19 0 16,0-19 7-16,0 0 3 15,-6 23 8-15,6-23 11 0,-5 16 9 0,5-16-3 16,0 0 0-16,-4 22-3 0,4-22-1 0,-2 15-1 0,2-15-9 15,0 0-4-15,0 21-4 16,0-21-3-16,4 14-6 0,-4-14-3 0,11 12-4 16,-11-12-10-16,12 7-23 15,-12-7-27-15,16 4-29 0,-16-4-42 0,18 6-38 0,-18-6-46 16,22 2-57-16,-22-2-98 16,19 1-617-16,-11-1-380 0</inkml:trace>
  <inkml:trace contextRef="#ctx0" brushRef="#br0" timeOffset="31550.17">20225 4900 2865 0,'0'0'-59'0,"0"0"22"0,14-15 24 0,-14 15 15 16,0 0 20-16,0 0 2 0,0 0 14 0,0 0 5 0,0 0 0 15,30 29 0-15,-24-16 3 16,3 0 9-16,-1 2 1 0,0 3 0 0,-1-3 1 16,2 7-1-16,-5 1-9 0,2 1-4 15,-4 2-4-15,-2 0-5 0,0 1-15 16,-4 2-36-16,-4 3-47 16,-3 0-54-16,-2 3-54 0,-8 0-61 0,-3-2-125 0,0 0-423 15,-4-1-77-15</inkml:trace>
  <inkml:trace contextRef="#ctx0" brushRef="#br0" timeOffset="32129.87">19433 4923 2348 0,'-18'-8'-26'0,"18"8"28"0,0 0 9 0,0 0 22 0,0 0 28 16,-16 27 18-16,10-14 19 16,-1 2 19-16,1 3 12 0,-1 3-2 0,1 3 6 0,0 3-2 15,-1-1 1-15,3 3-4 16,2 2-13-16,0-1-13 0,0 1-10 0,4-1-9 15,0 3-11-15,4-1-5 0,3 0-15 0,1-1-27 0,6-3-32 16,0-1-49-16,4 0-46 16,0-4-50-16,4-1-44 0,-1-3-63 0,3-2-166 15,-4-5-463-15,0-1-260 16</inkml:trace>
  <inkml:trace contextRef="#ctx0" brushRef="#br0" timeOffset="33270.1">20421 3857 2593 0,'8'-11'-72'15,"-8"11"36"-15,0 0 14 0,0 0 14 16,12-12 16-16,-12 12 20 0,0 0 20 0,0 0 22 15,0 0-8-15,0 0 3 0,0 0 6 16,10 41 13-16,-6-27-3 0,0 6 1 16,0 3-6-16,1 4 2 0,1-1-7 0,1 9 1 15,1 4-3-15,-2-2 3 16,3 3-6-16,-3 0-5 0,2 5-3 0,2 1-3 0,-2-6-4 16,2 6-1-16,-4-6 0 0,3-2 0 0,-2 4-1 15,1-1 1-15,0 4 1 16,-1-6-5-16,1 0 0 0,-2 1-3 0,1-2 16 15,-1 0-4-15,-1 0-3 16,1-2-5-16,0-3-4 0,-2-2-7 0,0-4-3 0,0-3-4 16,-2-3-18-16,3-2-46 15,-2-4-48-15,1 0-64 0,-4-15-80 0,2 21-137 16,0-16-213-16,-2-5-372 0,0 0-374 16</inkml:trace>
  <inkml:trace contextRef="#ctx0" brushRef="#br0" timeOffset="33569.81">20942 4673 2980 0,'0'0'30'15,"0"0"17"-15,0 0 1 0,0 0 9 16,0 0 18-16,0 0 16 0,0 0 8 0,0 0-1 16,32 4-1-16,-32-4-8 0,0 0-1 15,21 0-4-15,-21 0 0 0,26-2-4 0,-26 2-7 16,26 0-12-16,-10-2-7 16,-16 2-30-16,29-2-40 0,-14 0-50 0,-15 2-68 15,27-2-64-15,-13-4-102 0,0 2-191 16,-4 0-434-16,-10 4-326 0</inkml:trace>
  <inkml:trace contextRef="#ctx0" brushRef="#br0" timeOffset="33729.97">21041 4563 2973 0,'0'0'88'16,"-20"-4"24"-16,20 4 9 0,0 0 13 0,-16-6 17 0,16 6 8 16,0 0-17-16,0 0-14 15,0 0-19-15,0 0-16 0,0 0-19 0,0 0-12 0,42-20-33 16,-24 15-43-16,1 0-38 0,4-1-47 0,0 0-57 15,3-2-46-15,1 3-66 16,1-5-123-16,6 1-569 0,-6-1-395 0</inkml:trace>
  <inkml:trace contextRef="#ctx0" brushRef="#br0" timeOffset="34089.87">22162 3709 2906 0,'0'0'-70'0,"0"0"21"0,8-11 7 0,-8 11 2 0,0 0 21 16,0 0 22-16,0 0 19 0,0 0 15 0,0 0 12 15,0 0 15-15,0 0 27 16,12 30 14-16,-12-30 11 0,2 31 6 0,-2-12 2 16,2 0 2-16,0 5-14 15,1 3-6-15,-1 0-14 0,3 1-6 0,-3-1-11 0,0 3-6 16,2-1-7-16,0 2-4 16,-2-3-10-16,0 1 0 0,0 1-9 0,3-3-2 15,-3 0-5-15,-2-1-13 0,2-5-36 16,-2-2-50-16,0-1-61 0,2-2-61 15,-2-16-56-15,0 27-101 0,2-19-189 0,-2-8-349 0,0 11-255 16</inkml:trace>
  <inkml:trace contextRef="#ctx0" brushRef="#br0" timeOffset="34420.18">22384 4053 2594 0,'0'0'8'0,"10"-12"27"0,-10 12-11 16,8-12 0-16,-8 12-10 0,0 0 5 0,7-12 8 0,-7 12 6 15,0 0 2-15,0 0 4 16,0 0 8-16,0 0 10 0,0 0 20 0,0 0 8 16,0 0 5-16,-49 8-4 15,49-8-6-15,-21 8-3 0,21-8 8 0,-17 8 5 0,17-8 6 16,-17 5-4-16,17-5 1 16,-12 7-4-16,12-7-4 0,0 0-5 0,-16 10-1 15,16-10 1-15,-8 8 2 0,8-8-10 0,0 0-8 0,-4 17-7 16,4-17-3-16,0 0-2 15,4 23-5-15,-4-23-7 0,6 20 3 0,-2-9-4 16,-4-11-5-16,10 23-1 16,-4-12-7-16,0 2-3 0,2 0 3 0,1 1-6 0,-1 0-18 15,3-2-38 1,0 2-53-16,-1-3-56 0,0 1-65 0,2-3-58 0,-2-2-82 16,0 0-206-16,1-3-55 0,0-1-237 0,-11-3-195 15</inkml:trace>
  <inkml:trace contextRef="#ctx0" brushRef="#br0" timeOffset="34799.72">22618 4202 2524 0,'0'0'67'15,"9"-9"22"-15,-9 9-5 0,0 0-16 0,11-11-16 16,-11 11 0-16,0 0 5 16,0 0 18-16,0 0 7 0,0 0-5 0,0 0 12 15,0 0 5-15,0 0 3 0,0 0 9 0,-20 42 1 16,20-42-4-16,-4 24-10 0,2-12-8 15,2-12-5-15,2 26-9 0,-2-26-3 0,4 28-6 16,-2-15-7-16,-2-13-5 16,9 19-4-16,-5-10-3 0,-4-9-4 0,11 14-4 15,-11-14-7-15,13 7-15 0,-13-7-15 16,0 0-9-16,22-4-8 0,-22 4-5 0,18-11 5 16,-18 11 4-16,14-21 6 15,-7 12 15-15,-7 9 22 0,13-17 17 0,-7 9 13 0,-6 8 10 16,9-14-1-16,-9 14 18 0,8-10-12 0,-8 10-4 15,0 0 1-15,0 0-16 16,0 0 2-16,17-3 0 0,-17 3-9 0,0 0-5 16,0 0-6-16,15 24-3 0,-15-24-8 15,10 20-14-15,-4-9-22 0,1 1-43 16,-2-3-48-16,-1 1-58 0,4 1-75 16,-4-4-79-16,0 3-183 0,-4-10-121 15,7 16 30-15,-7-16-280 0,0 0-228 0</inkml:trace>
  <inkml:trace contextRef="#ctx0" brushRef="#br0" timeOffset="35140.04">22246 4698 2544 0,'0'0'-41'0,"-13"5"28"0,13-5 25 16,0 0 16-16,-12 6 38 0,12-6 30 15,0 0 29-15,0 0 13 0,0 0-11 0,0 0-16 16,0 0-16-16,0 0-4 16,0 0-11-16,0 0-10 0,40 6-3 0,-40-6-13 15,38 0-5-15,-15-1-5 0,7-2-7 0,0 1-1 16,3 2-3-16,3-3-7 0,0 3 1 15,0-3-1-15,-2 2-8 0,3-3 0 0,-2 2-17 16,-3 1-15-16,0-2-33 0,-3 2-45 16,-3-2-36-16,-3 1-44 0,-2 2-37 15,-2-1-59-15,-19 1-104 0,28-3-448 16,-18 2-145-16</inkml:trace>
  <inkml:trace contextRef="#ctx0" brushRef="#br0" timeOffset="35809.83">22314 5081 2529 0,'-7'-25'43'0,"7"25"37"0,0 0 13 0,-6-13 4 0,6 13 9 15,0 0 4 1,0 0 11-16,0 0 2 0,0 0-7 0,0 0 0 0,-32 27-4 16,28-14-8-16,0 3-10 15,4-16-2-15,-4 32-7 0,4-16-8 0,0 3-10 0,0 1-5 16,2-1-6 0,2-3-5-16,0 4-4 0,2-4-9 0,0 2 0 0,2-2-4 15,0-3 4-15,0 1-15 0,0-5 1 16,-8-9-11-16,15 13-7 0,-15-13-6 0,18 4-8 15,-18-4-1-15,0 0-6 0,0 0 0 0,26-19-2 16,-26 19-5-16,12-23 2 16,-8 10 0-16,-4 13 9 0,6-23 5 0,-6 23 9 15,6-16 3-15,-6 16-3 16,4-15-3-16,-4 15 4 0,0 0-1 0,0 0 0 0,0 0 2 16,0 0-1-16,0 0 1 0,0 0-1 0,0 0 1 15,0 0-1-15,28 31 0 16,-28-31 3-16,13 15 0 0,-5-10 3 0,-8-5 6 0,18 13 11 15,-10-8 6-15,-8-5 1 16,18 6 7-16,-18-6 5 0,20-3 8 0,-20 3 10 16,19-7-10-16,-19 7-4 0,21-17-7 15,-12 5-8-15,-1-2-3 0,0 2-12 16,0-4-11-16,2 1-26 0,-4 2-37 16,0-5-53-16,-2 5-70 0,-2-2-78 15,0 3-156-15,0 0-176 0,-2 12-1 0,0-20-294 0,0 20-249 0</inkml:trace>
  <inkml:trace contextRef="#ctx0" brushRef="#br0" timeOffset="36090.08">22711 5031 2797 0,'13'-7'64'0,"-13"7"1"0,0 0-11 0,11-10-4 0,-11 10 7 16,0 0 32-16,8-12 23 0,-8 12 7 0,0 0-13 15,11-13-12-15,-11 13-13 16,0 0-6-16,14-9-12 0,-14 9-1 0,12-7-9 0,-12 7-7 15,0 0-4-15,22-3-5 16,-22 3-4-16,0 0-3 0,20 8 3 0,-20-8 0 16,8 11 5-16,-8-11 8 15,7 20 18-15,-7-20 9 0,0 20 11 0,0-20 11 0,-3 23-3 16,3-23 2 0,0 23-10-16,0-23-15 0,-2 24-2 0,2-24-6 0,2 20-13 15,-2-20-19-15,5 19-40 0,-3-11-51 16,2-3-72-16,-4-5-88 0,10 10-76 0,-10-10-196 15,11 2-102-15,-11-2-3 0,0 0-237 0,0 0-173 16</inkml:trace>
  <inkml:trace contextRef="#ctx0" brushRef="#br0" timeOffset="37160.08">18046 4471 2391 0,'0'0'-96'0,"-17"8"12"16,17-8 7-16,0 0-2 0,0 0 4 0,0 0 8 15,0 0 8-15,0 0 9 16,0 0 1-16,0 0 12 0,0 0 6 0,0 0 14 16,0 0 24-16,-14 6 19 0,14-6 16 15,0 0 31-15,0 0 2 0,0 0 14 16,0 0 28-16,0 0 23 0,0 0 18 16,0 0 17-16,0 0-2 0,0 0-4 0,0 0-3 15,0 0-3-15,0 0 1 0,0 0 4 0,0 0-11 0,0 0-4 16,0 0-3-16,0 0-14 15,0 0-17-15,0 0-15 0,0 0-8 0,0 0-12 16,0 0-10-16,-7-25-10 16,7 25-6-16,0 0-7 0,0 0-3 0,0 0-4 0,9-27-5 15,-9 27-5-15,0 0 2 16,0 0-12-16,4-17-1 0,-4 17-3 0,0 0-2 16,0 0-2-16,0 0-3 0,6-15-4 0,-6 15 1 0,0 0-2 15,0 0 2 1,0 0-5-16,0 0 2 0,0 0 0 0,0 0-4 0,0 0 0 15,0 0 3-15,41 15-3 16,-41-15 2-16,16 9-3 0,-5-3 0 0,-11-6 23 16,19 12-6-16,-8-7-1 0,-11-5-1 15,16 11-3-15,-16-11 4 0,18 7-4 16,-18-7-3-16,14 5 4 0,-14-5 18 16,12 4 6-16,-12-4-17 0,0 0 2 0,0 0 4 0,0 0 1 15,0 0 2-15,30-9 1 0,-30 9 4 16,9-10-4-16,-9 10 3 0,8-11-3 15,-8 11-1-15,11-12-7 0,-11 12-3 16,9-15-2-16,-9 15-1 0,10-12-10 16,-10 12-9-16,6-11-25 0,-6 11-27 0,6-12-34 15,-6 12-48-15,6-7-65 0,-6 7-70 16,0 0-81-16,0 0-174 0,0 0-83 16,0 0-5-16,0 0-295 0,0 0-298 0</inkml:trace>
  <inkml:trace contextRef="#ctx0" brushRef="#br0" timeOffset="37749.94">18044 4630 2617 0,'-29'-9'-90'0,"29"9"44"0,0 0 11 0,0 0 14 15,0 0 16-15,0 0 2 0,0 0 18 0,0 0 14 16,0 0 22-16,0 0 20 0,0 0 25 0,0 0 16 15,0 0 13-15,0 0 9 16,0 0-1-16,0 0 4 0,0 0-5 0,0 0 8 0,0 0 6 16,0 0 4-16,-5-16 0 15,5 16-6-15,0 0 22 0,0 0-13 0,0 0-22 0,0 0-7 16,0 0-22 0,0 0-8-16,0 0-17 0,0 0 2 0,0 0-8 0,0 0-4 15,0 0-6-15,0 0-8 0,0 0-6 16,0 0-10-16,0 0 2 0,0 0-1 0,0 0-6 15,0 0 3-15,0 0-8 16,0 0 2-16,0 0-9 0,0 0 0 0,26-17 1 16,-26 17-5-16,0 0 3 0,0 0 3 0,0 0 8 0,0 0 7 15,0 0 3-15,0 0 1 16,0 0-14-16,0 0 3 0,0 0 1 0,0 0-1 16,0 0 0-16,0 0-1 15,20-5 0-15,-20 5-4 0,20 0-1 0,-20 0-4 0,30-1-2 16,-9 1-5-16,-2-3-19 15,2 2-40-15,3 1-39 0,-4-4-58 0,1 2-63 16,1 2-77-16,-6-3-80 0,2 0-212 16,-8 1-55-16,-10 2 24 0,0 0-374 0,0 0-435 15</inkml:trace>
  <inkml:trace contextRef="#ctx0" brushRef="#br0" timeOffset="38649.81">15180 5532 2952 0,'0'0'-81'0,"0"0"36"15,0 0 45-15,0 0 29 0,0 0 21 16,0 0 16-16,0 0 20 0,0 0 17 15,0 0-2-15,0 0 8 0,0 0 0 0,0 0-3 16,0 0-7-16,0 0-7 0,0 0-10 16,0-43-10-16,0 43-6 0,0 0-11 15,4-16-6-15,-4 16-3 0,0 0-7 0,11-16-5 0,-11 16-4 16,0 0-4-16,11-7-2 16,-11 7-4-16,0 0-1 0,0 0 3 0,0 0-5 15,0 0 3-15,18 25 2 0,-18-25 4 0,2 21 3 0,-2-21 3 16,-2 29-3-1,-2-12 6-15,0 0 0 0,-4 4 2 16,0 0 1-16,-2-2-1 0,0 2-2 0,0-2-6 16,-1 3-2-16,0-4-4 0,3-3-14 0,-1-1-46 0,1-1-65 15,0 0-90 1,-4-5-117-16,5-1-218 0,0 1-70 0,7-8-332 0,-20 6-340 16</inkml:trace>
  <inkml:trace contextRef="#ctx0" brushRef="#br0" timeOffset="38790.04">15042 5393 3276 0,'5'-10'138'0,"-3"0"-112"0,2 0-60 0,-4 10-42 16,3-17-26-16,-3 17-34 16,2-14-81-16,-2 14-185 0,-2-13-366 0,2 13-59 0</inkml:trace>
  <inkml:trace contextRef="#ctx0" brushRef="#br0" timeOffset="39110">14912 5528 2194 0,'0'0'-73'16,"7"14"20"-16,-7-14 7 0,0 0 15 0,0 0 9 0,14 8 11 15,-14-8 14-15,0 0 7 16,0 0-1-16,10 7 10 0,-10-7 8 0,0 0 16 15,0 0 6-15,7 13 8 16,-7-13 8-16,0 0-1 0,6 13-3 0,-6-13 3 0,0 0 0 16,2 18 0-1,-2-18 9-15,0 0 2 0,0 0 1 0,-11 19 2 0,11-19 4 16,0 0-3-16,-14 11 16 16,14-11 9-16,-11 6 10 0,11-6 4 0,0 0 5 15,0 0-3-15,0 0-4 0,0 0-14 0,-37-16-10 0,37 16-9 16,-13-19-12-16,10 5-22 15,-3-4-33-15,-1 1-53 0,3-2-70 16,1 0-88-16,-5-5-110 0,3-3-212 0,0 0-409 16,-2 3-332-16</inkml:trace>
  <inkml:trace contextRef="#ctx0" brushRef="#br0" timeOffset="39309.75">14919 4867 2971 0,'0'0'48'15,"7"-15"1"-15,-7 15-5 16,0 0 17-16,9-13 22 0,-9 13 6 0,0 0-6 16,0 0-7-16,0 0-8 0,0 0-9 15,0 0-6-15,0 0-5 0,0 0-3 0,0 0-3 16,0 0-6-16,2 53-4 16,-6-34-26-16,-1 4-45 0,-4 2-38 0,1 7-56 0,-2 2-43 15,-8 7-34-15,2-1-66 0,-5 1-629 0,1 3-294 16</inkml:trace>
  <inkml:trace contextRef="#ctx0" brushRef="#br0" timeOffset="39960.17">14652 5589 2688 0,'0'0'-21'0,"20"-42"56"0,-20 42 24 15,0 0 12-15,0 0 25 16,5-15 13-16,-5 15 8 0,0 0-3 0,0 0-15 0,0 0-8 15,0 0-15-15,0 0-9 16,0 0-1-16,0 0 7 0,0 0 5 0,0 0-4 0,0 0-1 16,0 0-2-16,0 0-3 15,0 0-2-15,-28 33-9 0,19-22-1 0,-2 1-1 16,-2-1-7-16,-1 3-1 16,-2 1 0-16,-4-2-1 0,1 0-2 0,0-1-4 0,-2 1 5 15,1-1 1-15,2-3-4 0,1-2 0 0,-1 4-5 16,4-4 26-16,1-1 2 15,13-6 1-15,-23 11 3 0,23-11 0 16,-18 8-2-16,18-8-23 0,-14 7 2 0,14-7 4 16,-10 6-6-16,10-6 1 0,0 0-2 0,-16 7-2 15,16-7-9-15,0 0-2 16,-9 10-6-16,9-10-4 0,0 0-2 0,0 0-3 0,-5 19 0 16,5-19 2-16,-2 15-5 15,2-15 0-15,0 0-3 0,2 33 0 0,1-23-4 16,1 4 5-16,-4-14-6 0,4 31 4 0,-1-18-4 15,-1 3 9-15,0 0-12 0,0 0 4 16,1-1-2-16,-3-15 7 0,0 31-10 0,0-16 7 16,0-15-7-16,-5 30 5 15,1-17-2-15,-1-1 1 0,-1 0 16 0,-3-1-3 16,0 0 2-16,-1-1-4 0,-3-1 6 16,-2 1-10-16,-2-1 1 0,-2-1 1 0,2 0 1 15,-4-2-1-15,2-2-2 0,-1-3 9 0,0 3 3 16,-1-2 2-16,-1-2 3 0,22 0 2 15,-40-2 0-15,21-2-1 0,2 0-1 0,-1-1 0 16,5 1-2-16,-3-4-1 0,4 2-2 16,-1-3-1-16,2-1-4 0,2 1-1 15,4-3-1-15,-2 0-3 0,5-2 0 16,0 0-3-16,2 14-1 0,0-28-2 0,4 13 1 16,3 0-7-16,-4-1-21 0,5-1-22 0,3 2-36 0,-1-4-38 15,1 2-56-15,0-2-68 16,5 0-74-16,-7-2-152 0,5 0-156 0,-3 0 25 15,1-1-506-15,-2 0-693 16</inkml:trace>
  <inkml:trace contextRef="#ctx0" brushRef="#br0" timeOffset="40170.19">14283 5270 3824 0,'0'0'121'15,"0"0"-4"-15,0 0-18 0,4-16-3 0,-4 16 0 16,0 0-6-16,0 0-12 0,0 0-8 16,5-13-11-16,-5 13-14 0,0 0-19 0,0 0-22 15,0 0-31-15,0 0-48 0,0 0-72 16,0-8-76-16,0 8-102 0,0 0-207 0,0 0-81 16,0 0-240-16,-33 5-199 15</inkml:trace>
  <inkml:trace contextRef="#ctx0" brushRef="#br0" timeOffset="40260.18">14156 5250 2810 0,'-15'4'196'0,"15"-4"-5"16,0 0-24-16,0 0-15 0,0 0-27 0,0 0-36 16,-24 0-57-16,24 0-78 15,0 0-103-15,0 0-119 0,0 0-215 0,0 0-379 0,-9 6-214 16</inkml:trace>
  <inkml:trace contextRef="#ctx0" brushRef="#br0" timeOffset="49760.03">13632 5879 950 0,'0'0'75'0,"0"0"-4"15,0 0 16-15,0 0-28 0,0 0 16 0,0 0 7 16,0 0 10-16,-14 34-8 16,14-34 16-16,0 0 17 0,0 0 0 0,0 0 10 0,0 0-5 15,0 0 5 1,0 0-4-16,0 0 4 0,0 0-10 0,0 0 0 0,0 0 3 16,-6 14 3-16,6-14 2 15,0 0 1-15,0 0-13 0,0 0-3 0,0 0-4 0,0 0-4 16,0 0-5-16,0 0-10 15,-23-27-8-15,23 27-12 0,-5-15-12 0,5 15-21 16,-4-17-27-16,4 17-25 0,-4-18-36 0,4 18-55 0,0 0-63 16,-2-22-63-16,2 22-150 15,-5-14-562-15,5 14-375 0</inkml:trace>
  <inkml:trace contextRef="#ctx0" brushRef="#br0" timeOffset="50050.11">13771 6406 2979 0,'0'0'45'16,"9"7"27"-16,-9-7 1 0,0 0 3 0,16 4 0 0,-16-4-6 16,0 0-6-16,0 0-7 15,25-11-10-15,-25 11-17 0,15-13-22 0,-15 13-21 16,16-13-26-16,-7 6-32 16,-9 7-42-16,18-12-35 0,-13 5-49 0,-5 7-133 15,11-14-497-15,-7 6-154 0</inkml:trace>
  <inkml:trace contextRef="#ctx0" brushRef="#br0" timeOffset="50939.7">13452 5483 2417 0,'0'0'-96'0,"0"0"4"0,0 0 17 16,-2 49 9-16,2-49 14 0,-2 27 7 0,0-13 5 0,2-14 16 15,-2 24 5-15,2-24 6 16,-4 23 13-16,2-12 3 0,2-11 12 0,-2 18 14 15,2-18 6-15,-6 17 6 0,6-17 9 16,0 0 13-16,-3 19 9 0,3-19 16 0,0 0-11 16,-6 11-1-16,6-11-9 15,0 0-3-15,0 0 1 0,0 0 0 0,0 0-1 0,-14 10-3 16,14-10-9-16,0 0-8 16,0 0-5-16,-11 9-1 0,11-9-3 0,-11 12-2 15,11-12-6-15,-12 13 7 0,6-3-11 0,6-10 1 16,-13 17-2-16,5-10-1 0,8-7-1 15,-15 18 3-15,9-11 0 0,6-7 3 0,-10 15-1 16,10-15-4-16,-15 14 2 16,15-14 1-16,-12 9 1 0,12-9 5 0,-9 10 1 0,9-10 8 15,-13 6-4 1,13-6 3-16,0 0 6 0,-18 3 5 0,18-3 7 0,0 0 6 16,0 0 4-16,-23-2 3 0,23 2 0 0,0 0-7 15,0 0-4-15,0 0-5 16,0 0-8-16,-24-4 1 0,24 4-12 0,0 0-6 15,0 0-4-15,0 0-2 0,-23 7 2 16,23-7-1-16,-20 13 1 0,9-6 3 0,0 3 0 16,-3-1 4-16,-1 3-2 0,1 1 1 15,-4 3 5-15,2-2 1 0,-5 8 24 16,2 0-3-16,-2 3-1 0,-4 2-9 16,8 1-1-16,-10 7-19 0,6-1-2 0,1 2 2 15,2 0-3-15,-2 4-2 0,7 0 4 0,-1-5 2 0,3 1-3 16,4 0-4-16,1 0 1 15,4 0 2-15,2-1-4 0,2 3 1 0,5-2-3 16,1 2 3-16,10 3-6 0,0-4 1 16,7 0-5-16,2-4 5 0,2-2-1 15,5-1-2-15,4-4-2 0,5-4 0 16,1-5 0-16,6 1-8 0,-1-7-18 16,-4-3-32-16,0-6-42 0,-2-4-67 0,0 0-84 0,3-10-71 0,2-3-160 15,-6-3-118-15,-1-5-14 16,-1-5-279-16,-6 0-254 0</inkml:trace>
  <inkml:trace contextRef="#ctx0" brushRef="#br0" timeOffset="51310.17">13041 4806 2618 0,'0'0'-50'15,"0"0"36"-15,0 0 35 16,-38 14 18-16,38-14 15 0,-13 13 17 15,8-3-1-15,5-10-3 0,-16 23-1 0,10-10 13 16,1 0-10-16,1 2-4 0,4-15-1 16,-8 27 0-16,6-14-6 0,2-13-1 15,4 26-9-15,4-14-2 0,-1 0-6 0,3 0 6 16,4-3-19-16,0 1-23 0,4-3-56 16,-5 3-53-16,10-3-52 0,-8 1-63 0,1-2-135 15,1-1-480-15,-3 5-172 0</inkml:trace>
  <inkml:trace contextRef="#ctx0" brushRef="#br0" timeOffset="51670.03">13414 6565 2643 0,'16'12'226'15,"-16"-12"29"-15,12 7-18 0,-12-7-7 0,0 0-25 0,0 0-4 16,10 12-13-16,-10-12-20 16,0 0-44-16,0 0-30 0,0 0-38 0,7 3-34 15,-7-3-35-15,0 0-33 0,0 0-46 16,0 0-56-16,0 0-68 0,0 0-98 0,0 0-195 16,0 0-72-16,0 0-257 0,0 0-176 0</inkml:trace>
  <inkml:trace contextRef="#ctx0" brushRef="#br0" timeOffset="60959.82">6140 12307 1655 0,'0'0'444'0,"0"0"-109"0,0 0-98 0,0 0-76 16,0 0-27-16,0 0-6 0,0 0 0 16,0 0 2-16,-40-18 15 0,40 18-6 0,0 0 2 15,0 0-16-15,0 0-3 16,0 0-3-16,0 0-7 0,0 0-8 0,0 0-11 16,0 0-10-16,0 0-8 0,0 0-11 0,0 0-14 0,0 0-22 15,0 0-37-15,-8-11-49 16,8 11-77-16,0 0-71 0,-11-3-74 0,11 3-145 0,0 0-163 15,-19-3-335 1,19 3-327-16</inkml:trace>
  <inkml:trace contextRef="#ctx0" brushRef="#br0" timeOffset="61104.82">5880 12269 2816 0,'0'0'-106'0,"0"0"-18"15,-15-5-27-15,15 5-6 0,0 0-9 0,-15-7-1 16,15 7-20-16,0 0-376 0,-19-8 246 16</inkml:trace>
  <inkml:trace contextRef="#ctx0" brushRef="#br0" timeOffset="61305.4">5571 12226 1640 0,'0'0'-6'0,"-19"-4"12"0,19 4 8 15,0 0 2-15,-23-5-7 0,23 5-3 0,-17-4-7 16,17 4-9-16,-18-4-19 0,18 4-14 16,-18-6-31-16,10 2-48 0,8 4-94 15,-24-5-174-15,13 1 123 0</inkml:trace>
  <inkml:trace contextRef="#ctx0" brushRef="#br0" timeOffset="61469.7">5177 12169 1137 0,'0'0'32'16,"-21"-2"11"-16,21 2 10 0,-19-2 5 0,19 2-11 16,-19-2 1-16,19 2 1 0,-22-1 0 15,22 1 2-15,0 0-14 0,-24-7-6 0,24 7-9 16,-18-4-29-16,18 4-24 0,-18-3-33 0,7 1-14 15,-2-1-26-15,13 3-36 16,-23-4-262-16,11 1 127 0</inkml:trace>
  <inkml:trace contextRef="#ctx0" brushRef="#br0" timeOffset="61619.81">4650 12143 1137 0,'-25'1'49'0,"6"1"17"15,0-2-5-15,1 2-11 0,18-2-17 0,-27 0-8 0,10 0 8 16,17 0-13-16,-23 0 7 15,23 0-3-15,-26-2-1 0,26 2-11 0,-24-3-14 16,24 3-13-16,-28-3-18 16,15 2-27-16,13 1-39 0,-30-6-104 0,18 6-174 0,-6-4 121 15</inkml:trace>
  <inkml:trace contextRef="#ctx0" brushRef="#br0" timeOffset="61789.77">4002 12155 1181 0,'0'0'44'0,"-21"4"-11"16,21-4-25-16,-19 3-6 0,19-3-14 0,-21-3-7 0,21 3-4 16,0 0 2-16,-32-2-3 15,32 2 11-15,-23-2 1 0,23 2 1 0,-26 2-3 16,14-2-10-16,-3 0-30 16,15 0-49-16,-25 0-206 0,12 2 98 0</inkml:trace>
  <inkml:trace contextRef="#ctx0" brushRef="#br0" timeOffset="62060.19">3028 12155 1204 0,'-20'2'263'16,"20"-2"0"-16,0 0-29 0,-22 5-26 0,22-5-44 16,0 0-63-16,0 0-74 0,-23-3-79 0,23 3-90 15,0 0-157-15,-10-8-326 0,10 8 157 0</inkml:trace>
  <inkml:trace contextRef="#ctx0" brushRef="#br0" timeOffset="65339.88">7482 12178 1810 0,'0'0'-21'0,"0"0"21"15,0 0 3-15,0 0-4 0,0 0 4 0,0 0-1 16,0 0 7-16,0 0 4 0,0 0 9 15,0 0-1-15,0 0 19 0,0 0 4 0,0 0 7 16,54-6 5-16,-54 6-7 16,0 0 6-16,24-3-10 0,-24 3-6 0,20-2-5 15,-20 2 3-15,23-2 5 16,-23 2-7-16,26-2-3 0,-12 2 7 0,-14 0-8 0,30-1-3 16,-30 1-4-16,31 0-4 15,-13 0 2-15,-18 0-4 0,36 1-3 0,-17-1 1 16,2 0-6-16,-2 0-2 0,1 0-1 0,2 0 11 15,-1 0-12-15,1 0-5 16,0 0 7-16,0 0-4 0,1 0 6 0,1-1-7 0,-1 2 4 16,0-1-1-16,3 0 2 15,-3 0-7-15,2 2 4 0,-2-2 2 0,3 2 0 16,-3-2-5-16,3 2-4 0,2 0-5 16,-6-1 1-16,6 2-12 0,-5-3 5 0,3 1-18 15,-4 1 15-15,4-2 10 0,-3 0-14 0,3 3 5 16,-4-3 4-16,2-3-6 0,0 3-4 15,-1 0 9-15,1 0-8 0,-2 0-4 0,2-2 18 16,-1 1-28-16,1 1 0 16,-2-3-1-16,2 2-1 0,-3-1 2 0,3 2 2 0,-2-2 9 15,0 0 1-15,-1 0 2 16,-2 1 9-16,2 1 0 0,-1-3-6 0,-20 3 7 16,38-2-4-16,-17 0-1 15,-3 2 1-15,2-1-10 0,-20 1-5 0,38-3-2 16,-19 2 9-16,-2-1 6 0,2 0 0 0,-19 2 8 15,34-2 0-15,-17 2 17 0,-17 0-20 16,30-1 6-16,-16 1 2 0,-14 0 2 0,30 0-3 16,-30 0-2-16,25-3 6 15,-25 3 0-15,26-1 3 0,-26 1-8 0,20-3 0 16,-20 3 5-16,22-1-1 16,-22 1 2-16,19-5 4 0,-19 5-3 0,19-3-5 0,-19 3 4 15,17-4-4-15,-17 4 0 0,19-4 3 0,-19 4-2 0,0 0 5 16,25-4-1-16,-25 4 16 15,20-3-7-15,-20 3-1 0,16-2-1 0,-16 2 1 16,17-3 4-16,-17 3-1 16,0 0 7-16,24-6-5 0,-24 6-1 0,0 0-6 0,16-3 4 15,-16 3 1-15,0 0 14 16,16-5 21-16,-16 5-20 0,0 0 8 0,0 0-18 16,14-6 12-16,-14 6-6 15,0 0-4-15,0 0 3 0,0 0 9 0,13-9-17 0,-13 9 16 16,0 0-4-16,0 0 3 0,0 0 3 0,0 0 4 15,0 0-3 1,9-13 3-16,-9 13-6 0,0 0 0 0,0 0-3 0,0 0-1 16,-5-24-2-16,5 24-1 0,0 0 2 15,-9-23-4-15,9 23-8 0,-6-19-1 0,6 19-13 16,-6-24-11-16,2 11-5 16,0-3 2-16,0 0-4 0,4 16 2 0,-8-32 9 15,4 16 9-15,0-1 2 0,2 3 6 16,-4-4 7-16,6 18 2 0,-8-32-5 0,3 15 1 15,1 0-7-15,0 0 8 0,0 2-12 0,-1-3 5 16,5 18-1-16,-6-30-5 16,2 15 0-16,-3-1 1 0,5 1 2 0,2 15-6 0,-10-28 0 15,6 14 3 1,4 14 0-16,-6-21 8 0,6 21 2 0,-10-16 1 0,10 16 7 16,-8-18-1-16,8 18 1 0,-8-15 0 0,8 15-3 0,-11-14-8 15,11 14 5-15,-8-10 1 16,8 10-2-16,-11-9 0 0,11 9-3 0,0 0 3 15,0 0-2-15,-15-14-5 16,15 14 5-16,0 0 8 0,-12-7-4 0,12 7 2 0,0 0-5 16,-18-4 2-16,18 4-1 15,0 0 2-15,0 0 1 0,-34 2 0 0,34-2-5 16,-25 4 4-16,25-4-12 16,-32 4 4-16,14-3 0 0,-2 2 0 0,0-3-6 0,-4 2 0 15,1 0 2-15,-1-2-3 0,-1 1-1 0,-2-1-7 16,-3 0 3-16,1 0 0 15,-1-1 2-15,-2 1 14 0,3-2 0 0,-1 2-4 16,-2-2 1-16,1 2 0 0,-1-3-3 16,0 0-2-16,0 1-1 0,-2-2 0 15,2 2-4-15,0-1-2 0,-2-1-1 16,3 0-4-16,-3 0 0 0,2 2 0 0,0-2 3 16,1 0-2-16,-1 1 1 0,2-1 3 15,1 0 0-15,-1 2-3 0,0 1 4 0,1-4-3 16,-1 5 1-16,0-1 0 0,3-1 1 0,-3 2 1 15,0 0-4-15,1 0 5 16,0 0-2-16,1-2-3 0,-1 4-2 16,-1-2-7-16,0 0-1 0,3 0 0 15,-3 2 3-15,-2-1 15 0,3 2-20 0,-1-3 5 0,0 2-5 16,1-1-8-16,-1-1-4 16,0 2-9-16,3 2-2 0,-1-2-5 15,6 0-3-15,-2-2 8 0,0 2 6 0,5-1 1 0,1-1 1 0,-2 3 10 16,20-3 2-16,-27 1 8 15,27-1-2-15,-26 3 1 0,26-3 1 0,-18 0 8 16,18 0-11-16,-20 1 11 16,20-1-3-16,0 0 0 0,-20 0-3 0,20 0 6 0,0 0-3 15,0 0 3-15,-20 2 0 16,20-2 7-16,0 0-4 0,0 0 11 0,0 0-12 16,-17 6 0-16,17-6 7 0,0 0-8 0,0 0 3 0,-12 11-1 15,12-11 1-15,-7 12 1 16,7-12 3-16,0 0-2 0,-11 19-4 0,11-19 5 0,-4 15-4 15,4-15 2-15,-4 20-1 16,4-20 8-16,-2 20-14 0,2-20 7 0,0 23 0 16,0-23-3-16,2 25 9 15,0-12-9-15,0 2 1 0,-2-15 2 0,6 30-4 16,-1-14 8-16,-3-1-11 16,2 3 7-16,3-2-3 0,-3 0 0 0,0 1 3 0,-2 0 0 15,2 0-9-15,1 0 14 0,-1-1-5 0,-2 0 4 16,2 2-5-16,-2-3 2 0,2 0-1 15,-2 2 1-15,3-3-3 0,-5-14 6 0,5 29-4 16,-5-18 4-16,0-11-8 16,4 23 5-16,-4-23-2 0,2 21-2 0,-2-21 9 15,2 17-8-15,-2-17 2 16,2 17 5-16,-2-17-5 0,2 14 6 0,-2-14 4 0,0 0-9 16,0 18 15-16,0-18-3 15,0 0 3-15,0 18-4 0,0-18 0 0,0 0-1 16,0 0-1-16,-2 19-1 0,2-19-3 0,0 0 5 0,0 0-4 15,0 0 2 1,-2 17 5-16,2-17 11 0,0 0-5 0,0 0 8 0,0 0-5 16,0 0-2-16,0 0 3 15,6 14 6-15,-6-14 5 0,0 0 3 0,0 0 3 0,0 0-4 16,0 0-4-16,14 3-3 16,-14-3-2-16,0 0-5 0,20 0 3 0,-20 0-6 15,0 0-8-15,27-6-12 0,-27 6-32 16,28-4-29-16,-12 1-33 0,2-1-28 15,1 1-41-15,-2-4-43 0,-2 3-117 0,1 3-419 0,0-3-17 16</inkml:trace>
  <inkml:trace contextRef="#ctx0" brushRef="#br0" timeOffset="85829.81">23313 3842 625 0,'0'0'24'0,"0"0"-13"0,17-5-31 16,-17 5-25-16,0 0-50 15,0 0-74-15,0 0 57 0</inkml:trace>
  <inkml:trace contextRef="#ctx0" brushRef="#br0" timeOffset="95999.78">31743 6338 2978 0,'0'0'-115'0,"0"0"55"0,0 0 28 0,0 0 20 16,0 0 18-16,0 0 9 16,0 0 1-16,0 0-5 0,0 0 1 0,0 0-1 15,0 0 1-15,0 0 7 0,0 0 11 0,0 0 3 0,0 0 2 16,0 0 6-16,-9-17 13 15,9 17 14-15,0 0 18 0,0 0 13 16,0 0 14-16,0 0 5 0,0 0 1 16,-36 14-4-16,36-14-7 0,-14 5-5 0,14-5 4 0,-17 8-15 15,17-8-4 1,-17 9-5-16,17-9-10 0,-15 12-7 0,15-12-6 0,-12 11-6 16,12-11-8-16,-7 19-3 0,7-19-2 0,-5 19-5 0,5-19-7 15,-2 23 1 1,2-10-6-16,0-13-4 0,0 24-1 0,0-24-4 0,-4 28 0 15,0-15-9-15,-2 0-19 16,-2 0-30-16,-4-1-46 0,2 0-64 0,0-2-73 16,-3-2-65-16,-2 2-133 0,2-2-166 15,3 0-346-15,0-1-351 0</inkml:trace>
  <inkml:trace contextRef="#ctx0" brushRef="#br0" timeOffset="96180.29">31536 6741 2966 0,'12'10'37'0,"-12"-10"22"16,0 0 19-16,0 0 31 0,9 8 26 0,-9-8 13 0,0 0-10 15,0 0-20 1,0 0-23-16,0 0-29 0,0 0-34 0,14 6-38 0,-14-6-55 16,0 0-78-16,0 0-75 0,0 0-145 0,0 0-603 15,14-15-400-15</inkml:trace>
  <inkml:trace contextRef="#ctx0" brushRef="#br0" timeOffset="96880.06">31393 6146 2787 0,'-8'-27'-92'15,"8"27"46"-15,0 0 23 0,0 0 15 0,0 0 27 0,0 0 14 16,0 0 23-16,0 0 11 16,0 0 15-16,0 0 26 0,0 0 23 0,0 0 18 15,0 0 4-15,0 0 7 0,0 0-15 0,0 0-12 16,0 0-14-16,0 0-33 15,-4 61-8-15,4-44-10 0,0-17-5 0,-2 35-12 16,2-18-27-16,-2 2-41 16,0-2-58-16,0 0-62 0,0 2-70 0,0 0-56 0,-3-3-110 15,1 1-607-15,-1-4-433 16</inkml:trace>
  <inkml:trace contextRef="#ctx0" brushRef="#br0" timeOffset="97237.23">31294 6467 2965 0,'0'0'-81'16,"0"0"6"-16,0 0 11 0,-10-13 24 15,10 13 37-15,0 0 19 0,-16-9 11 0,16 9 2 16,0 0-2-16,0 0-5 0,-20-6-2 16,20 6 3-16,0 0-3 0,0 0 2 15,-17-4-1-15,17 4-1 0,0 0 7 0,0 0-7 0,0 0 3 16,0 0 10-16,-28 4 4 15,28-4 9-15,0 0 8 0,0 0 3 0,0 0-1 0,-18 8 3 16,18-8-2-16,0 0-3 16,-14 12-2-16,14-12-4 0,0 0 4 0,-8 15-3 15,8-15-2-15,-4 15 0 16,4-15-4-16,-2 17-1 0,2-17 0 0,-2 19 0 0,2-19 2 16,-2 23-4-16,2-23 2 0,-5 21 4 0,5-21-2 15,-8 24-1-15,3-11-3 16,-1-1-7-16,6-12-3 0,-15 23-16 0,7-13-40 15,-2 0-55-15,-2-1-83 0,2-2-89 16,10-7-163-16,-30 14-171 0,16-9-266 16,-1 3-201-16</inkml:trace>
  <inkml:trace contextRef="#ctx0" brushRef="#br0" timeOffset="97399.81">30917 6874 2581 0,'0'0'114'15,"7"13"16"-15,-7-13-17 0,6 12-11 0,-6-12-7 16,0 0 12-16,11 13-8 0,-11-13-13 16,0 0-42-16,0 0-53 0,12 4-57 0,-12-4-47 15,0 0-55-15,0 0-65 16,0 0-155-16,13-17-386 0,-13 17-68 0</inkml:trace>
  <inkml:trace contextRef="#ctx0" brushRef="#br0" timeOffset="97610.07">30951 6205 2328 0,'0'0'56'16,"0"0"38"-16,0 0 11 16,0 0 17-16,0 0 18 0,0 0-6 0,0 0-6 15,0 0-15-15,0 0-12 0,0 0-11 0,-6 62-12 16,4-46-22-16,2 3-42 0,-2 0-53 15,2 0-43-15,-2 0-38 0,0 0-62 0,-3-2-50 0,3-1-110 16,2-2-451-16,-6 0-98 16</inkml:trace>
  <inkml:trace contextRef="#ctx0" brushRef="#br0" timeOffset="97850.01">30868 6499 2414 0,'0'0'20'0,"0"0"39"15,-18 1 23-15,18-1 44 0,0 0 44 0,-19 2 21 16,19-2 10-16,-22 4-10 0,22-4-8 0,-20 5-8 15,4 2 0-15,0-4 1 16,-2 3 30-16,2-2-10 0,-3 2-9 0,-1-1-10 16,-2 1-11-16,0 0-12 0,-3 1-9 15,1-1-7-15,0 0-13 0,-2 0-9 0,0-1-11 16,-1 0-6-16,1-1-8 16,-1 2-10-16,-1-2-7 0,3 2-8 0,-2-4-8 0,-1 0-6 15,5-1-15-15,-3-2-27 0,0 1-36 0,6-4-48 16,-8 0-66-16,3-5-82 15,1 0-93-15,1-4-144 0,2 0-170 0,-4-3 19 16,5-2-538-16,4-1-797 0</inkml:trace>
  <inkml:trace contextRef="#ctx0" brushRef="#br0" timeOffset="97979.8">29995 6293 4079 0,'19'-11'112'0,"-9"4"-24"15,-10 7-19-15,24-8-4 0,-12 1-10 0,-12 7-7 16,24-10-7-16,-12 5-46 0,1-2-64 0,-13 7-66 15,21-10-76-15,-12 2-67 0,-3 4-145 16,-6 4-162-16,8-10-286 0,-8 10-231 16</inkml:trace>
  <inkml:trace contextRef="#ctx0" brushRef="#br0" timeOffset="98220.13">29789 6435 2671 0,'-6'10'-34'0,"6"-10"18"15,-13 19 32-15,6-11 55 0,7-8 47 0,-12 15 18 0,12-15-1 16,-12 13-2-16,0-7-8 16,12-6 3-16,-12 9 4 0,12-9 11 0,-19 10 6 15,19-10-9-15,-13 7 18 16,13-7-16-16,-15 5-13 0,15-5-17 0,0 0-3 0,0 0-12 16,-27-6-10-16,27 6-10 15,0 0-9-15,-13-23-17 0,13 23-29 0,-4-25-41 16,2 10-59-16,0-4-86 0,2 2-89 0,0-9-134 15,0 3-219-15,2 1 9 0,-2 1-311 16,0 0-301-16</inkml:trace>
  <inkml:trace contextRef="#ctx0" brushRef="#br0" timeOffset="98529.88">29694 6931 3268 0,'0'0'247'0,"0"17"16"0,0-17-32 0,0 0 8 16,4 20 15-16,-4-20 16 0,0 0 0 0,2 15-22 0,-2-15-35 15,0 0-27-15,0 0-28 16,0 0-19-16,2 19-20 0,-2-19-30 0,0 0-40 16,0 0-55-16,0 0-62 0,7 9-64 15,-7-9-78-15,0 0-89 0,0 0-140 0,0 0-169 16,4 7-24-16,-4-7-487 16,0 0-733-16</inkml:trace>
  <inkml:trace contextRef="#ctx0" brushRef="#br0" timeOffset="101349.95">32623 8106 668 0,'0'0'332'0,"0"0"-111"16,0 0-72-16,0 0-52 0,0 0-22 16,0 0-3-16,0 0-2 0,0 0-11 0,0 0 0 15,0 0 3-15,0 0 1 0,0 0 20 0,0 0-11 16,0 0 4-16,18 33 6 0,-18-33-4 15,0 0-2-15,8 12-12 0,-8-12-1 0,0 0-1 16,0 0-3-16,6 10 4 16,-6-10 4-16,0 0 0 0,0 0 12 15,0 0 3-15,0 0 7 0,0 0-7 0,0 0-8 16,0 0-8-16,0 0-3 0,0 0-3 0,0 0-2 16,0 0-1-16,0 0 3 0,0 0-3 0,0 0-2 15,0 0 1-15,-50-14 0 16,50 14 0-16,-18 7-2 0,18-7-4 0,-18 14-5 0,7-7-3 15,-2 3-3-15,0-3-3 16,3 4 2-16,-2-4 2 0,12-7 2 0,-22 15-2 16,12-7 4-16,10-8-9 15,-20 11-1-15,12-6-3 0,8-5 0 0,-17 10-2 16,17-10 3-16,-14 5 0 0,14-5-5 16,0 0 7-16,-20 3-2 0,20-3 9 0,0 0 0 15,-21-12 5-15,21 12 4 0,0 0 0 0,-13-13 2 0,13 13 31 16,0 0-14-16,-6-13-12 15,6 13-6-15,0 0-5 0,0 0-3 0,0 0-11 16,0 0 0-16,0 0-7 16,0 0 1-16,0 0-9 0,0 0 3 0,0 0-1 15,-4 42-11-15,4-42 9 16,-3 17-2-16,3-17-1 0,-2 15-2 0,2-15-4 0,0 0 3 16,-4 20 6-16,4-20-8 0,-8 12 0 0,8-12 3 0,0 0 4 15,-13 11-1-15,13-11 2 16,0 0 0-16,0 0-2 0,0 0 2 0,0 0 0 15,0 0 0-15,-29-18 0 16,29 18 1-16,0 0 6 0,-11-14 0 16,11 14 0-16,0 0 1 0,0 0-5 15,-9-11-1-15,9 11-5 0,0 0 0 0,0 0 1 0,0 0 3 16,-25 15 0-16,25-15-3 16,-21 20-1-16,10-12 0 0,-3 4-1 0,-4 2-4 0,2 0-13 15,-3-1-15-15,1-2-39 0,0 2-42 0,-2-4-63 16,4 3-79-16,3-5-70 15,-4 0-149-15,4-4-165 0,1 1 21 0,12-4-422 16,0 0-532-16</inkml:trace>
  <inkml:trace contextRef="#ctx0" brushRef="#br0" timeOffset="101560.13">32310 7858 3168 0,'8'-12'69'0,"-8"12"47"0,10-10 10 16,-10 10-11-16,0 0-10 15,16-13-3-15,-16 13-6 0,19-10-11 0,-8 5-8 16,-11 5-11-16,23-5-14 16,-9-2-28-16,2 4-38 0,-16 3-56 0,25-9-75 0,-12 8-69 15,-3-3-134-15,-10 4-199 0,15-4-326 0,-15 4-239 16</inkml:trace>
  <inkml:trace contextRef="#ctx0" brushRef="#br0" timeOffset="101750.03">32136 7999 2655 0,'-6'15'-31'0,"0"0"24"0,0 0 22 15,2-1 32 1,0 2 39-16,-2 1 21 0,2 2 10 0,-2 3 5 0,2 0-9 15,0 1-12-15,0-1-8 16,-2 1-16-16,-1-1-15 0,-2-2-60 16,3 2-79-16,0-2-96 0,-7-1-143 0,3-1-592 15,-2-3-299-15</inkml:trace>
  <inkml:trace contextRef="#ctx0" brushRef="#br0" timeOffset="101939.82">31878 8455 2830 0,'-8'-23'55'0,"8"23"35"0,0 0 11 16,0 0 31-16,0 0 27 0,0 0 17 16,-32 12-1-16,32-12-15 0,-21 10-15 0,11-4-21 15,-4 1-10-15,0 0-10 16,-1 1-14-16,0 2-14 0,-2-1-5 0,1-1-20 16,-2 2-28-16,0 0-60 0,-4 0-67 0,5 0-79 0,1-1-77 15,-4-3-107-15,6 1-171 16,-4-3-420-16,6-1-393 0</inkml:trace>
  <inkml:trace contextRef="#ctx0" brushRef="#br0" timeOffset="102260.03">31529 7847 3003 0,'0'0'40'0,"0"0"61"15,0 0 33-15,0 0 28 0,0 0 9 0,0 0-1 0,0 0-11 16,0 0-17-16,-13 45-14 0,13-45-12 0,-4 32-13 15,2-14-11-15,0 1-17 16,0 1-29-16,2 1-29 0,0-1-37 16,-2-1-76-16,0 1-94 0,0-1-71 0,-2-4-111 15,0 3-162-15,-2-2-424 0,2-2-392 16</inkml:trace>
  <inkml:trace contextRef="#ctx0" brushRef="#br0" timeOffset="102889.75">31298 8199 3044 0,'-18'-7'61'16,"18"7"36"-16,-16-3 14 0,16 3 18 0,0 0 7 15,-16-4-1-15,16 4-9 0,0 0-16 16,0 0-8-16,0 0-13 0,0 0-6 0,0 0-11 16,-17 14-12-16,17-14-6 15,0 0-6-15,0 0-13 0,0 18-8 0,0-18-2 16,0 0-9-16,0 0 1 0,-2 21-1 0,2-21-5 0,0 0 1 15,-9 11 1-15,9-11-4 16,0 0 0-16,-13 8-1 0,13-8 6 0,0 0-2 16,0 0 9-16,-22-2 2 15,22 2 4-15,0 0-4 0,0 0 2 0,-18 4-3 16,18-4 3-16,0 0-1 0,-17 5-1 16,17-5-1-16,-13 10 3 0,13-10-17 0,-14 12-2 15,14-12 2-15,-17 13-4 0,17-13 3 0,-15 11-1 16,15-11 7-16,-15 10 1 0,15-10 1 15,-14 9-1-15,14-9 2 0,-16 9-2 0,16-9-3 16,-14 3 1-16,14-3-3 16,0 0 0-16,0 0 5 0,-30-8 1 0,30 8-7 15,-11-10 5-15,11 10 1 16,-12-9 8-16,12 9 28 0,0 0 3 0,-13-11-5 0,13 11-18 16,0 0 7-16,0 0-6 0,-17-6 1 0,17 6-2 15,0 0-6-15,0 0 0 16,-23 12-3-16,23-12-4 0,-13 9 2 15,13-9 4-15,-11 7-10 0,11-7-2 0,0 0 3 16,-14 13-3-16,14-13-2 0,0 0 0 16,-16 5 2-16,16-5 0 0,0 0 3 15,0 0-3-15,0 0-3 0,0 0 7 0,-24-14 0 0,24 14-4 16,0 0 12-16,-11-9 13 16,11 9 7-16,0 0-1 0,0 0 1 0,-11-10-4 15,11 10-2-15,0 0-6 0,0 0 0 0,0 0-1 16,0 0-1-16,-25 18-4 0,25-18-3 15,-12 15-1-15,2-5-6 0,2-2-15 0,8-8-32 16,-16 20-37-16,5-8-54 16,0-2-63-16,3 1-85 0,-3-2-104 0,3 0-185 0,-3-1-50 15,2-2 13 1,9-6-425-16,0 0-517 0</inkml:trace>
  <inkml:trace contextRef="#ctx0" brushRef="#br0" timeOffset="103099.87">30884 7878 3374 0,'0'0'126'16,"0"0"9"-16,10-20-11 16,-10 20-8-16,10-12 5 0,-10 12-1 0,16-14-11 0,-4 7-15 15,1 0-9-15,1 0-21 0,2-1-35 0,2 1-45 16,0 1-49-16,-2-1-79 15,3-1-69-15,-3 2-121 0,0-2-229 0,-6 3-388 0,0-1-382 16</inkml:trace>
  <inkml:trace contextRef="#ctx0" brushRef="#br0" timeOffset="103290.02">30686 7861 2861 0,'-6'25'-108'0,"4"-12"19"0,0 5 18 16,0 0 31-16,0 1 25 0,2 1 10 15,0 5-5-15,0 0 8 0,-2 2 4 0,0 2-13 0,2-3-46 16,-2 1-36-16,-2 0-26 16,-1 0-55-16,-2-3-163 0,1 1-218 0,0-2 256 0</inkml:trace>
  <inkml:trace contextRef="#ctx0" brushRef="#br0" timeOffset="103499.88">30522 8393 1883 0,'0'0'186'0,"0"0"15"0,0 0-4 0,0 0 25 16,0 0 17-16,0 0-1 0,-24 10-9 0,24-10-22 0,-12 16-23 15,6-4-24-15,-6-3-19 16,4 1-16-16,-2 1-17 0,-1 1-14 0,0-1-6 15,1 1-19-15,-3-2-42 16,1 2-59-16,-4 2-68 0,2-3-82 0,-1-3-92 16,-4 2-177-16,0 0-137 0,2-3-315 15,0-2-287-15</inkml:trace>
  <inkml:trace contextRef="#ctx0" brushRef="#br0" timeOffset="104280.17">30234 8073 2691 0,'0'0'13'0,"0"0"26"16,0 0 5-16,0 0-2 16,-9-19 23-16,9 19 16 0,0 0 12 0,0 0-6 15,0 0-3-15,0 0-13 0,0 0-6 0,-38 20-4 0,38-20 10 16,-14 12 6-16,14-12 1 15,-14 15-2-15,8-7-8 0,6-8-4 0,-14 19-6 0,7-12-4 16,-2 5-4-16,9-12-6 16,-10 17-5-16,4-7-2 0,6-10-6 0,-11 15 0 15,5-5-2-15,6-10-4 16,-11 15-3-16,2-7-1 0,1 3 1 0,8-11 7 16,-16 18 11-16,4-8-5 0,4-2 5 15,8-8 0-15,-21 15 1 0,13-7-4 16,-3-1-1-16,11-7-5 0,-15 11-3 0,15-11-3 0,-14 10-2 15,14-10-1-15,-16 5 1 16,16-5-6-16,-12 6-2 0,12-6 2 0,0 0-2 0,-23 7-3 16,23-7 1-16,-18 0-2 15,18 0 0-15,-20 0-5 0,20 0 7 0,-20 0-7 16,20 0 0-16,0 0-1 16,-29 0-1-16,29 0-8 0,-19 0-8 0,19 0 1 15,-19-3 0-15,19 3-3 0,0 0 4 0,-30 0 3 0,30 0-2 16,-19 3 3-16,19-3 0 15,-19 0 2-15,19 0 0 0,0 0-1 0,-23 3 2 16,23-3 9-16,-13 4 7 16,13-4 2-16,0 0 7 0,-21 6 10 0,21-6 14 0,-18 6 33 15,18-6 14-15,-18 8-15 16,18-8 16-16,-23 13 6 0,10-10 3 0,-4 3-4 16,-1 0-3-16,-4-3-1 0,-4 1-8 15,-3-1-5-15,-3 0 0 0,-2-1 12 0,-2-2 2 16,-7 0-1-16,-1-2-3 0,-1-1-10 0,1-1-6 15,2-2-11-15,-3 0-8 0,3 0-9 16,2-2-11-16,0 0-24 0,4 1-26 16,1-2-47-16,8-2-50 0,0 2-57 15,2-2-72-15,8-1-82 0,1-1-168 0,6-1-123 16,4 2-9-16,6 12-572 0,0-31-909 16</inkml:trace>
  <inkml:trace contextRef="#ctx0" brushRef="#br0" timeOffset="104499.75">29432 7795 3844 0,'14'-8'-29'0,"-14"8"20"0,20-8-5 0,-8 4 7 15,-12 4 34 1,27-11 25-16,-9 7-2 0,-2-2-8 0,4-2-6 0,-2 4-16 15,6 0-17-15,-1-3-21 16,1 0-34-16,-2-1-53 0,-2 4-65 0,-1-2-76 0,-1 1-179 16,0-1-484-1,-6-2-303-15</inkml:trace>
  <inkml:trace contextRef="#ctx0" brushRef="#br0" timeOffset="104660.19">29734 7545 3033 0,'0'0'191'16,"-11"-9"0"-16,11 9-23 16,0 0-19-16,0 0-13 0,0 0-15 0,0 0-13 0,0 0-22 15,-12-8-46-15,12 8-72 16,0 0-78-16,0 0-88 0,0 0-126 0,0 0-276 16,-11 20-299-16,7-8-283 15</inkml:trace>
  <inkml:trace contextRef="#ctx0" brushRef="#br0" timeOffset="104940.02">29584 9061 3089 0,'0'0'174'0,"0"0"-22"0,-5 10-51 0,5-10-17 15,0 0-12-15,0 0-8 16,0 0-6-16,30-8-12 0,-30 8-40 0,27-9-43 16,-9 3-42-16,-2 0-34 0,8-1-25 15,-3 1-42-15,1-4-62 0,-4 3-169 16,2-1-403-16,-8 1-140 0</inkml:trace>
  <inkml:trace contextRef="#ctx0" brushRef="#br0" timeOffset="105150.11">28937 8932 2976 0,'0'0'300'0,"0"0"-42"0,-14 7-28 16,14-7-34-16,0 0-21 16,0 0-33-16,0 0-53 0,-16 3-75 0,16-3-93 15,0 0-81-15,-16-10-52 16,16 10-125-16,-10-10-145 0,2 3-456 0,-5-1-356 0</inkml:trace>
  <inkml:trace contextRef="#ctx0" brushRef="#br0" timeOffset="105399.81">28507 7929 2996 0,'0'-15'125'16,"0"15"25"-16,0-21-17 0,0 21 3 0,0 0 6 15,0 0 17-15,-2-16 41 0,2 16 34 0,0 0-10 16,0 0-11-16,0 0-20 15,0 0-21-15,10 56-25 0,-8-35-17 0,0-1-14 0,-2 5-18 16,0-2-40-16,-2 3-51 16,0 0-48-16,-1 1-62 0,0 0-64 0,-6 0-72 15,0-1-47-15,-1-1-58 16,-1-2-96-16,1-3-126 0,-3 0-19 0,-1-5-289 0,5-2-236 16</inkml:trace>
  <inkml:trace contextRef="#ctx0" brushRef="#br0" timeOffset="105660.23">28355 8353 2593 0,'0'0'103'0,"0"0"47"16,0 0 4-16,0 0-1 0,0 0 20 0,0 0 21 0,0 0 20 16,0 0 24-16,0 0-15 15,0 0-31-15,0 0-36 0,-22-18-5 0,22 18-17 0,0 0-8 16,0 0-17-16,0 0-11 16,4-26-15-16,-4 26-9 0,0 0-9 0,0 0-12 15,0 0-5-15,13-19-7 0,-13 19-4 0,0 0-3 16,0 0 0-16,0 0-4 0,0 0-1 15,0 0-3-15,0 0-3 0,-5 55-1 0,-1-42-16 16,-3 1-3-16,2 1-1 16,-7 1-12-16,2 0-23 0,-1 1-37 0,-2-3-42 0,-3-1-60 15,3 1-66-15,-1-7-61 16,-2 1-103-16,2-3-163 0,0-3-51 0,3 0-359 16,13-2-426-16</inkml:trace>
  <inkml:trace contextRef="#ctx0" brushRef="#br0" timeOffset="106099.82">28102 7905 3367 0,'6'-13'101'0,"-6"13"-10"0,0 0-9 0,0 0 12 16,0 0 11-16,0 0-9 0,0 0-7 16,0 0-9-16,0 0-8 0,0 0-7 0,0 0-10 15,-8 55 6-15,8-55 1 0,-7 24-2 0,3-13-9 0,4-11-6 16,-6 24 0-1,4-13-2-15,2-11-5 0,-6 19-3 0,6-19 0 0,-8 15-1 16,8-15-5-16,-7 14-5 16,7-14-2-16,-7 11-1 0,7-11-16 0,0 0 11 0,-10 19-1 15,10-19-3 1,-10 14-1-16,10-14-3 0,-7 13 1 16,7-13-1-16,-10 17 0 0,10-17-1 0,-12 15 0 0,8-5 2 0,4-10 4 15,-10 13 5-15,10-13 3 16,-13 13 1-16,13-13 9 0,-13 13-5 0,13-13 4 0,-17 7 17 15,17-7 8-15,-14 1 7 16,14-1 12-16,0 0 10 0,-26-1 12 0,26 1 8 16,0 0 5-16,-31-6 1 0,31 6-2 15,-17-4-6-15,17 4-8 0,-19 0-12 0,19 0-8 16,-22 3-6-16,22-3-9 16,-20 7-6-16,6-3-6 0,1 4-8 0,1-1-3 0,-1 2-17 15,2 1-25-15,-3-1-29 0,1 5-38 16,1-1-47-16,-1 0-65 0,2 4-97 15,-5 0-126-15,5 1-200 0,-3-2 0 0,7 6-628 16,-1-3-1025-16</inkml:trace>
  <inkml:trace contextRef="#ctx0" brushRef="#br0" timeOffset="106249.82">27555 8861 4459 0,'0'0'94'15,"11"21"-12"-15,-2-13-12 0,-9-8-7 16,25 11-5-16,-9-9-4 0,-3 0-11 0,-13-2-31 15,38-4-53-15,-18-1-55 16,1-3-54-16,0-2-48 0,-2 1-53 16,-1-5-84-16,-2 1-189 0,0 0-49 0,-8 2-275 15,-1-1-193-15</inkml:trace>
  <inkml:trace contextRef="#ctx0" brushRef="#br0" timeOffset="106490.2">27133 8284 2904 0,'0'0'168'0,"0"0"-16"0,0 0-17 16,-23 32-12-16,21-20 9 15,-3 1 2-15,5-13-7 0,-10 29-13 0,5-13-15 16,-2-2-8-16,0 1-13 0,0 1-4 0,-1-3-10 15,-4 1-53-15,1-3-66 16,2 2-108-16,-4-5-102 0,1 1-223 0,-4-4-94 0,-1 1-289 16,5-4-233-16</inkml:trace>
  <inkml:trace contextRef="#ctx0" brushRef="#br0" timeOffset="106649.89">26796 8509 3115 0,'-9'8'236'16,"9"-8"-30"-16,-21 19-23 0,8-10-9 15,1 0-5-15,-1 4-13 0,-3-5-25 0,5 3-14 0,-5-1-25 16,3 0-24-16,2 1-25 16,-3-1-35-16,1-2-44 0,4-1-59 0,9-7-84 15,-24 13-69-15,12-8-101 16,5-2-171-16,7-3-460 0,-22 4-433 16</inkml:trace>
  <inkml:trace contextRef="#ctx0" brushRef="#br0" timeOffset="107049.82">26538 8155 3090 0,'0'0'13'0,"0"0"14"0,-16-4-2 0,16 4 26 16,0 0 38-16,0 0 27 15,0 0 13-15,-18-6-7 0,18 6-9 0,0 0-16 0,0 0-18 16,-12-12-5-16,12 12-8 16,0 0 2-16,-2-15-14 0,2 15-9 0,0 0-8 15,0 0-9-15,0 0-5 16,9-25-3-16,-9 25-4 0,0 0-1 0,12-7-6 16,-12 7 2-16,0 0-1 15,0 0-3-15,0 0 0 0,0 0 0 0,0 0 4 0,31 23 4 16,-31-23 11-16,-2 19 12 0,2-19 7 0,-10 26 8 15,2-12 6-15,-3 1 2 16,-1 2-2-16,-1 2 22 0,-2 0-1 0,-6 2-4 0,0 2-9 16,-1-2-8-16,2-2-3 15,-2 2-6-15,1 0-31 0,4-4-42 0,-2-2-45 16,0 1-67-16,4-1-86 0,0-4-90 16,-1-2-183-16,3 2-117 0,-1-6 29 0,-1-1-291 15,15-4-234-15</inkml:trace>
  <inkml:trace contextRef="#ctx0" brushRef="#br0" timeOffset="107230.08">26212 7838 3191 0,'11'-11'304'0,"-11"11"-67"0,0 0-43 15,11-9-23-15,-11 9-9 16,5-5-45-16,-5 5-68 0,0 0-94 0,0 0-111 15,0 0-71-15,0 0-159 16,0 0-215-16,0 0-311 0,0 0-308 0</inkml:trace>
  <inkml:trace contextRef="#ctx0" brushRef="#br0" timeOffset="107549.89">25904 8050 2911 0,'0'0'-27'0,"0"0"-37"0,0 0-24 16,0 0 23-16,0 0 25 15,0 0 42-15,0 0 14 0,0 0 0 0,4-42 5 16,-4 42 5-16,0 0 22 16,19-12 5-16,-19 12 9 0,13-6-7 0,-13 6 1 0,0 0-5 15,0 0-5-15,0 0-4 16,20 21-5-16,-20-21 5 0,0 0 6 0,0 0 20 16,-18 35 19-16,11-24 18 15,-3-1 11-15,10-10 5 0,-17 19-4 0,9-12 1 16,8-7 12-16,-19 12 12 0,19-12 28 0,-17 8 5 0,17-8-7 15,-18-3-6-15,18 3-6 16,0 0-12-16,-20-19-14 0,13 8-24 0,7 11-10 16,-13-29-11-16,10 10-13 0,-1 1-12 15,1-6-15-15,1 1-26 0,-1-3-34 16,3 3-48-16,0 0-55 0,0-5-75 16,3 3-90-16,-6-2-167 0,6 0-155 0,-6 0-19 15,6 1-409-15,-1 0-545 0</inkml:trace>
  <inkml:trace contextRef="#ctx0" brushRef="#br0" timeOffset="107730.17">26218 7103 3291 0,'0'0'26'16,"0"0"27"-16,0 0 15 0,0 0 16 0,0 0 1 0,0 0-6 15,-19 48-6-15,7-30-7 16,1 3-3-16,-2 4-10 0,-5 1-9 0,-1 3-24 15,-3 6-48-15,-5 1-55 16,-2 1-80-16,-9 12-68 0,-7-4-126 0,5 1-589 0,2-9-373 16</inkml:trace>
  <inkml:trace contextRef="#ctx0" brushRef="#br0" timeOffset="108339.78">25394 7900 2979 0,'-5'-14'16'0,"5"14"13"16,0 0 20-16,0 0 31 16,-2-17 23-16,2 17 5 0,0 0 2 0,0 0-12 0,0 0-8 15,0 0-3-15,0 0 21 16,0 0 8-16,0 0 10 0,-23 0-1 0,23 0-4 16,0 0 0-16,-28 23-16 15,14-15-11-15,1 3 5 0,-3 2 5 0,-2-2-1 16,0 1-6-16,-2 1-27 0,2-3-5 0,-2-1-8 0,0 1-5 15,0-3 1-15,1-3-12 16,0 2-5-16,2-4-2 0,-5-2-9 0,4 0-4 16,18 0-4-16,-36-4 1 15,18 2 0-15,2-1 3 0,16 3 3 0,-30-6 6 0,17 2 4 16,13 4 5-16,-19-7 4 16,19 7-4-16,-19-5-8 0,19 5-1 0,0 0-8 0,-20-3-5 15,20 3-5-15,0 0 2 0,0 0 1 0,0 0-3 16,0 0-1-16,-22 12-1 15,22-12-3-15,-3 14-2 0,3-14 2 0,-2 19-1 0,2-19-4 16,-2 27 2-16,0-12-3 16,2-15 3-16,-2 34-7 0,0-16 1 0,2-2-3 15,-3 2 3-15,0 2-4 16,-1-2 2-16,-4 1-1 0,-2 2 4 0,0 0-2 16,-2-3-1-16,-4 2 4 0,3-1 0 15,-7-2 2-15,-1 1 2 0,-4 1 2 0,-1-4 6 16,-1 0 11-16,2-3 7 0,-2-1 5 0,0-2 9 15,-1-3 4-15,0 0 0 16,-1-2-3-16,2-4-3 0,-2 0 1 0,-1-3 5 0,2 0-2 16,0-3-2-16,5-2-5 15,-1-4-2-15,4 4-4 0,-2-6-5 0,9 1-4 16,-1-2-4-16,6 0-9 0,2-3-9 16,2 1-19-16,3 0-17 0,1 17-20 0,1-38-27 15,5 19-24-15,2-3-37 0,0 2-60 0,5 0-81 0,-5-6-103 16,5 3-212-1,4-4-29-15,-1 1 21 0,2-1-444 0,-2-3-581 0</inkml:trace>
  <inkml:trace contextRef="#ctx0" brushRef="#br0" timeOffset="108480.13">24792 7533 3888 0,'0'0'220'15,"23"-8"-37"-15,-23 8-48 16,0 0-21-16,13-7-9 0,-13 7-20 0,6-4-53 15,-6 4-79-15,0 0-152 16,0 0-107-16,0 0-166 0,0 0-118 0,0 0-358 0,-44 6-374 16</inkml:trace>
  <inkml:trace contextRef="#ctx0" brushRef="#br0" timeOffset="109169.8">22104 7827 2989 0,'-4'-14'91'16,"4"14"45"-16,-5-17-9 16,5 17-2-16,-6-13 4 0,6 13 5 0,0 0-2 0,0 0-12 15,-8-12-4-15,8 12-9 0,0 0-8 0,0 0-9 16,-22 32-12-16,16-20-2 15,-4 8-4-15,1 0-4 0,1 2-4 0,-3 1-9 0,3 1 0 16,-1 1-9 0,3 0-9-16,0-3 2 0,0 1-7 0,4-4-1 0,-4 0-3 15,6-2-6-15,0-17 5 16,0 29-14-16,6-19-5 0,-6-10-18 0,8 16-14 0,-8-16-7 16,12 9-5-16,-12-9-5 0,0 0 0 0,26-6 0 15,-26 6 7-15,17-14 3 16,-17 14 5-16,12-21 7 0,-6 14 15 0,-6 7 16 15,10-17 12-15,-10 17 5 16,6-15-1-16,-6 15-2 0,6-10-7 0,-6 10 0 0,0 0-2 16,0 0-3-16,0 0 2 15,0 0-1-15,0 0-5 0,0 0 2 0,0 0-3 16,30 19 0-16,-30-19-2 16,12 11 2-16,-12-11-1 0,15 9 0 0,-15-9 0 0,12 8 3 15,-12-8 9-15,16 4 7 0,-16-4 8 0,0 0 13 16,0 0-1-16,29-9-14 15,-29 9 13-15,15-12 4 0,-9 1-1 0,-6 11-2 0,13-25-6 16,-9 7-2-16,0 0-6 16,1-2-6-16,-1 1-8 0,-2 3-12 0,3-2-23 15,-3 3-36-15,0 3-32 16,-2-1-41-16,0 13-62 0,4-19-71 0,-4 19-81 16,-2-11-187-16,2 11-72 0,0 0-2 15,0 0-284-15,0 0-255 0</inkml:trace>
  <inkml:trace contextRef="#ctx0" brushRef="#br0" timeOffset="109379.87">22504 8120 2931 0,'0'0'159'0,"0"0"4"0,0 0-17 0,0 0-11 15,0 0 1-15,0 0-15 0,17 5-15 0,-17-5-11 16,0 0-14-16,32-12-19 0,-19 5-14 15,3 2-19-15,0-3-18 0,0 2-30 0,-1-1-35 16,-2 1-34-16,-13 6-48 16,27-9-29-16,-19 2-62 0,0 3-24 0,-8 4-83 0,0 0-563 15,0-13-277-15</inkml:trace>
  <inkml:trace contextRef="#ctx0" brushRef="#br0" timeOffset="109519.75">22536 8019 2635 0,'-29'3'-8'15,"15"-2"73"-15,14-1 36 0,0 0 18 16,-24 0 7-16,24 0 7 0,0 0-12 0,0 0-10 15,0 0-13-15,0 0-10 16,0 0-6-16,0 0-10 0,0 0-11 0,0 0-6 0,48-27-9 16,-33 21-28-16,-1 2-49 15,-14 4-67-15,28-12-70 0,-18 8-83 0,-10 4-151 16,22-9-500-16,-16 6-291 16</inkml:trace>
  <inkml:trace contextRef="#ctx0" brushRef="#br0" timeOffset="109729.75">22800 7799 2929 0,'0'0'176'15,"0"0"26"-15,0 0-5 0,0 0 7 16,0 0 2-16,0 0 0 0,0 0-29 0,0 0-6 16,14 24-21-16,-14-24-16 0,6 20-18 0,0-6-12 0,-2 2-6 15,3-2-17 1,-3 5-24-16,2 2-53 0,-2-1-72 0,0 0-112 0,-1-1-108 15,-3 4-227-15,0 6-83 16,-3-2 3-16,-1 1-307 0,-4 3-286 0</inkml:trace>
  <inkml:trace contextRef="#ctx0" brushRef="#br0" timeOffset="120279.97">32166 6104 1392 0,'0'0'183'0,"0"0"5"0,0 0-74 0,0 0 29 16,0 0-15-16,0 0 3 16,0 0-19-16,0 0-7 0,-10-30-11 0,10 30-5 15,0 0-17-15,0 0-6 0,0 0-5 0,0 0-10 0,19-25-7 16,-19 25-4-16,10-8-3 15,-10 8-7-15,0 0-3 0,20-6-4 0,-20 6 0 16,0 0-3-16,0 0-2 16,25 6 3-16,-25-6 1 0,0 0 1 0,11 23 6 0,-11-23 1 15,-3 21 1 1,1-6-4-16,2-15 1 0,-11 35 6 0,3-16 1 0,2 1 3 16,-2 1 10-16,-2-2 0 15,0 2 6-15,4 0 8 0,0-3-1 0,-3 1-4 0,5-2-3 16,0-4-6-16,-1 2-2 0,5-15-4 0,-2 25-5 15,2-25 1-15,2 23-4 16,-2-23-2-16,11 17-4 0,-2-11-5 0,-9-6-9 16,20 5-26-16,-20-5-34 15,28 0-37-15,-11-1-47 0,-17 1-42 0,34-10-44 0,-22 6-31 16,4-4-94-16,-2-3-567 16,-4 4-294-16</inkml:trace>
  <inkml:trace contextRef="#ctx0" brushRef="#br0" timeOffset="120570.13">32378 6241 2646 0,'0'0'-65'0,"4"-21"41"0,-4 21 26 0,5-19 14 16,-1 7 44-16,-4 12 16 16,6-20 19-16,-6 20 18 0,8-19 1 0,-8 19-3 0,12-18-6 15,-4 7-13-15,-2 1-7 16,-6 10-6-16,17-16-5 0,-9 8-3 0,-8 8-4 16,15-10-7-16,-15 10-1 15,17-2-7-15,-17 2-2 0,0 0-8 0,22 12-4 0,-22-12-2 16,10 17-2-16,-6-6 0 0,0 3 3 0,-4-14 9 15,2 28 4-15,-2-16-2 16,0-12 6-16,-4 28 5 0,0-14 6 0,-2-1 30 16,0-2-2-16,6-11 5 15,-16 21-10-15,6-10-23 0,10-11-1 0,-15 10-3 0,15-10-7 16,-19 8-7-16,19-8-12 16,-19-3-23-16,19 3-35 0,-18-15-40 0,12 1-56 15,0-1-68-15,4 1-67 0,-2-4-119 0,2 1-220 16,0 1-29-16,2 0-277 0,0 16-283 15</inkml:trace>
  <inkml:trace contextRef="#ctx0" brushRef="#br0" timeOffset="121049.99">32716 5904 2593 0,'0'0'-81'0,"0"0"44"0,0 0 26 0,2-19 25 0,-2 19 26 15,0 0 19-15,0 0 22 16,0 0 17-16,0 0 9 0,0 0 10 0,0 0 14 16,0 0-7-16,0 0 2 0,0 0-9 15,0 0-11-15,0 0-4 0,0 0-5 0,-10 62-3 16,8-44 2-16,2 3-3 0,-2-2-4 0,0 1-5 15,2 4-5-15,0-3-5 16,-2 0-5-16,2 1-6 0,-2 2-4 0,2-4-8 0,-2 1-6 16,2-2-7-1,0 2-1-15,-2-4-1 0,2-17-8 0,0 33-6 0,0-19-31 16,0-14-31-16,0 22-52 16,0-22-62-16,0 21-65 0,0-11-50 0,0-10-134 15,2 9-183-15,-2-9-342 0,0 0-334 0</inkml:trace>
  <inkml:trace contextRef="#ctx0" brushRef="#br0" timeOffset="121820.05">32886 6234 2717 0,'0'0'-109'0,"0"0"34"15,0 0 36-15,0 0 57 0,0 0 30 0,-17-6 50 0,17 6 32 16,0 0 21-16,0 0 11 16,0 0-5-16,0 0-5 0,0 0-9 0,0 0-15 0,0 0-15 15,2-22-8 1,-2 22-7-16,0 0-12 0,0 0-6 0,15-20-11 0,-15 20-6 16,10-9-10-16,-10 9-5 15,14-8-7-15,-14 8-6 0,0 0-3 0,22-4-3 16,-22 4-3-16,0 0-2 0,26 8-5 0,-26-8 2 0,13 15-2 15,-13-15-4-15,8 17 1 16,-8-17-1-16,2 17 0 0,-2-17 0 0,-4 19 4 16,4-19 4-16,-11 19 7 15,5-9-2-15,6-10 3 0,-14 15-1 0,4-7-4 16,10-8 1-16,-14 9-9 0,14-9-13 16,-14 6-31-16,14-6-42 0,0 0-53 0,0 0-63 15,-24-17-55-15,20 9-65 0,4 8-133 0,-5-19-142 0,5 19-330 16,0-17-301-16</inkml:trace>
  <inkml:trace contextRef="#ctx0" brushRef="#br0" timeOffset="122324.76">33057 6161 2726 0,'0'0'-56'16,"0"0"46"-16,0 0 30 0,0 0 26 0,0 0 25 0,0 0 6 15,0 0 14-15,-14 42-5 16,14-42-8-16,-6 21-9 0,6-21-7 0,-2 17-6 16,2-17-8-16,0 19-5 15,0-19-4-15,0 0-13 0,2 25-7 0,-2-25-5 16,2 11-7-16,-2-11-10 0,0 0 3 16,0 0-8-16,16 8 4 0,-16-8-2 0,0 0 10 15,0 0 5-15,0 0 9 0,0 0 10 0,28-27 6 16,-28 27 15-16,8-17 16 0,-3 7 9 15,-5 10 16-15,10-16 4 0,-10 16 4 0,6-14 3 16,-6 14-7-16,6-14-14 16,-6 14-7-16,0 0-12 0,0 0 0 0,10-9 10 15,-10 9-2-15,0 0-2 16,0 0 25-16,0 0-14 0,0 0-7 0,0 0-10 0,0 50 1 16,0-50-11-16,-4 28-3 0,1-10-5 0,0 0-6 15,1 2 7-15,2 0-3 16,-2 3-4-16,0-2-11 0,0 4 19 0,0 0-2 15,0 0-5-15,0 0 1 0,0-5 8 16,-2 0 1-16,2 1 4 0,-3-4 2 0,1-1-5 16,-2 1-2-16,-1-3-6 15,1 0-3-15,0-1-5 0,6-13-2 0,-15 17-7 0,7-11-21 16,8-6-25-16,-18 4-28 16,18-4-35-16,-18-4-41 0,7-3-53 0,0-2-53 15,3-6-57-15,-1-4-79 0,5 1-172 0,-4-4-81 0,4-1 24 16,-1 1-298-16,3-3-277 15</inkml:trace>
  <inkml:trace contextRef="#ctx0" brushRef="#br0" timeOffset="122700.12">33334 5863 2661 0,'12'-18'-50'16,"-12"18"41"-16,8-11 25 0,-8 11 36 0,0 0 31 15,8-14 22-15,-8 14 9 0,0 0 4 0,0 0 11 0,0 0 12 16,0 0 11-16,0 0-3 15,0 0-6-15,0 0-8 0,0 0-4 0,4 36-6 16,-4-36-12-16,-6 33-11 16,4-16-19-16,0 4 0 0,0-1-9 0,0 2 13 15,0-2-6-15,0 2-12 16,2 1-8-16,-2-3-7 0,2 1-18 0,-2-1-26 0,2-4-41 16,0 0-48-16,0-16-52 0,-2 20-63 0,2-8-50 15,0-12-59-15,-3 15-140 0,3-15-129 16,0 0-351-16,0 0-327 0</inkml:trace>
  <inkml:trace contextRef="#ctx0" brushRef="#br0" timeOffset="122979.92">33475 6020 2759 0,'10'-9'-44'16,"-10"9"36"-16,0 0 15 0,11-10 24 0,-11 10 33 15,0 0 23-15,0 0 14 0,0 0 6 0,0 0 1 0,0 0 2 16,0 0 4-16,0 0 8 15,0 0 4-15,0 0 0 0,-57 15-1 0,57-15-6 16,-18 9-5-16,18-9-5 16,-14 10-6-16,5-4-6 0,9-6-4 0,-12 13 15 0,12-13-7 15,-11 14-13-15,4-5-6 16,7-9-7-16,-4 19-8 0,4-19-12 0,-2 22-4 16,2-22-2-16,2 22-10 0,2-8-5 0,-4-14-12 15,11 24-22-15,-4-13-29 0,-3-1-37 16,0 0-49-16,-4-10-62 15,15 19-54-15,-9-13-56 0,-2-1-123 0,-4-5-190 16,12 11-12-16,-12-11-249 0,8 6-214 0</inkml:trace>
  <inkml:trace contextRef="#ctx0" brushRef="#br0" timeOffset="123350.16">33532 6289 2553 0,'18'-10'-6'0,"-18"10"43"0,0 0 15 15,0 0 11-15,0 0 28 0,0 0 35 0,0 0 23 16,0 0-6-16,0 0-10 16,0 0-6-16,0 0-6 0,0 0-6 0,0 0 1 0,0 0-8 15,-16 46-4-15,16-46-11 16,-4 19-6-16,4-19-13 0,-2 21-8 0,2-21-5 16,0 18-3-16,0-18-8 15,0 0-4-15,0 20 0 0,0-20-4 0,0 0 3 16,2 15-7-16,-2-15-6 0,0 0-2 0,0 0 1 0,0 0-7 15,0 0-4-15,0 0 1 16,0 0-3-16,0 0 11 0,0 0 19 0,27-40-6 16,-27 40 14-16,7-11 10 0,-7 11 16 15,0 0-4-15,0 0-13 0,8-13 1 0,-8 13-1 16,0 0 11-16,0 0 8 16,0 0-15-16,0 0-5 0,0 0-6 0,0 0-8 0,17 20-6 15,-13-11-16-15,-4-9-31 0,4 18-30 0,-2-6-29 16,0-1-59-16,-2 3-85 15,2 1-86-15,-2 0-180 0,-4 4-146 0,0 0 24 16,-2 2-463-16,-5 4-591 0</inkml:trace>
  <inkml:trace contextRef="#ctx0" brushRef="#br0" timeOffset="124259.9">32946 10067 3339 0,'4'-18'-23'0,"-4"18"29"16,2-16 19-16,-2 16 20 0,0 0 27 16,2-19 15-16,-2 19 10 0,0 0-1 0,2-15-11 15,-2 15-5-15,0 0 4 16,0 0 20-16,0 0 4 0,0 0 3 0,0 0 22 0,0 0-12 16,0 0-6-16,2 47-15 0,-2-29-4 0,0-18-8 15,0 36-16-15,0-17-2 16,2 1-5-16,-2 0-11 0,0 1-6 0,2-2-4 15,-2-2-18-15,2 2-32 0,0-4-43 16,-2-1-55-16,0-3-63 0,2 0-67 0,-2-11-50 16,3 18-73-16,-3-18-141 15,6 9-111-15,-6-9-311 0,0 0-322 0</inkml:trace>
  <inkml:trace contextRef="#ctx0" brushRef="#br0" timeOffset="124499.72">33248 10122 2918 0,'7'-7'82'0,"-7"7"21"15,0 0 0-15,0 0 7 0,0 0 16 0,0 0 17 16,0 0 10-16,0 0 1 0,-30-15 16 16,30 15-12-16,-28 1 4 0,28-1-6 0,-27 0-26 15,27 0 1-15,-24 6 3 0,24-6-11 16,-18 10-12-16,18-10-7 0,-16 12-12 0,16-12-11 16,-8 14-6-16,8-14-8 0,0 0-7 0,8 32-8 15,-8-32-7-15,20 20-8 16,-8-8-16-16,5 3-12 0,0-2-16 0,0 2-23 15,5-1-26-15,-4 0-30 0,0-2-44 16,-2-2-57-16,1-3-62 0,-2 1-61 0,-4-4-118 16,-1-1-156-16,-10-3-26 0,20 3-334 15,-20-3-367-15</inkml:trace>
  <inkml:trace contextRef="#ctx0" brushRef="#br0" timeOffset="124830.21">33498 10216 3130 0,'0'0'101'0,"8"-9"-7"15,-8 9-8-15,0 0 15 0,0 0 24 0,0 0 16 0,0 0 4 16,0 0-6-16,0 0-3 16,0 0-10-16,0 0-21 0,0 0-1 0,-31 28-15 15,31-28-8-15,-5 17-10 0,5-17-7 16,0 0-7-16,3 26-10 0,-3-26-23 0,0 0-7 16,4 22-14-16,-4-22-9 15,6 9-5-15,-6-9 2 0,0 0-5 0,0 0 6 0,0 0 10 16,0 0 10-16,0 0 0 0,0 0 17 0,29-23 10 15,-29 23 22-15,9-11-5 16,-9 11 16-16,9-8 31 0,-9 8 4 0,4-8-5 0,-4 8-3 16,0 0-13-16,6-9-10 15,-6 9-4-15,0 0-9 0,0 0-8 0,0 0-6 16,0 0-6-16,12 19-16 16,-12-19-30-16,0 0-37 0,10 19-40 0,-8-11-49 15,-2-8-58-15,2 19-81 0,-2-9-89 0,0-10-173 0,-7 18-70 16,-2-6-7-16,-1 0-380 15,-2-1-450-15</inkml:trace>
  <inkml:trace contextRef="#ctx0" brushRef="#br0" timeOffset="125970.07">33299 10052 2935 0,'0'0'-96'0,"0"0"42"0,0 0 33 16,0 0 38-16,9-12 41 0,-9 12 32 0,0 0 16 15,0 0 9-15,0 0-4 16,0 0-7-16,0 0 10 0,0 0 8 15,0 0-3-15,0 0 2 0,0 0-3 0,0 0-9 16,0 0-3-16,0 0-10 0,0 0-2 0,0 0 1 16,-35 38-4-16,25-31-5 15,10-7-2-15,-22 9-8 0,8-6-5 0,-1 4-11 16,15-7 0-16,-27 7-1 0,14-3-11 16,-2 0-2-16,15-4-8 0,-23 7 0 0,23-7 0 15,-20 6-12-15,20-6 3 0,-14 1-8 16,14-1 6-16,-15 6-14 0,15-6 4 15,0 0 3-15,-17 3 1 0,17-3-5 0,0 0 1 0,0 0 0 16,-17 4-3-16,17-4 10 16,0 0-5-16,0 0 5 0,0 0-2 0,0 0-24 15,-14 5 4-15,14-5 2 0,0 0 4 16,0 0-3-16,0 0 4 0,0 0-6 16,0 0 3-16,0 0 8 0,0 0 2 15,0 0 2-15,-8 16-3 0,8-16 2 0,0 0-4 16,0 0-2-16,-4 16 0 0,4-16 0 0,0 0-3 0,0 0 3 15,-4 18-4-15,4-18-1 16,0 0 3-16,0 0-4 0,0 0-3 0,-4 15-2 16,4-15-1-16,0 0 7 15,0 0-2-15,0 0-5 0,0 0 6 0,0 0-1 16,0 0 2-16,0 0-3 0,0 0 2 16,0 0 0-16,24 3-2 0,-24-3 1 0,0 0 0 15,0 0 3-15,0 0-2 0,0 0-3 0,25-5-2 0,-25 5 0 16,0 0 1-16,0 0 0 15,21-2 3-15,-21 2-5 0,0 0 3 0,23 4-3 16,-23-4 3-16,18 2 3 0,-18-2-2 16,16 5-4-16,-16-5 5 0,22 8 4 15,-14-4 10-15,-8-4-1 0,23 14-1 16,-10-7 0-16,0 2-1 0,-1 3-3 0,1-1 1 16,0-2 0-16,-1 5-7 0,1-3-17 15,0 6-23-15,0-3-31 0,-1-2-35 0,-4-1-51 16,4 0-76-16,-4-3-77 0,-2 0-153 15,-2-1-132-15,-4-7-23 0,6 12-413 0,-6-12-526 16</inkml:trace>
  <inkml:trace contextRef="#ctx0" brushRef="#br0" timeOffset="158269.73">32461 10328 1890 0,'0'0'249'0,"4"-17"-126"0,-4 17-43 0,0 0-8 16,4-15 16-16,-4 15 21 16,0 0 3-16,0 0-9 0,0 0-5 0,4-15-5 0,-4 15-2 15,0 0 3-15,0 0 3 0,0 0 4 0,0 0 2 16,0 0-8-16,0 0-4 15,0 0-12-15,5-16-6 0,-5 16 5 0,0 0-1 16,0 0 2-16,0 0-7 0,0 0-2 16,0 0-6-16,0 0-8 0,0 0-6 0,14 46-4 15,-12-35-5-15,-2-11-5 16,6 24-3-16,-6-11-4 0,0-13-1 0,5 24-4 16,-2-10-4-16,-3-14 0 15,4 23-5-15,-2-12 1 0,-2-11-1 0,2 21-5 16,-2-21 0-16,4 19 1 0,-4-19-3 0,2 15-4 0,-2-15 2 15,0 0-1-15,2 19-1 16,-2-19-1-16,0 0-1 0,2 16-1 0,-2-16-1 16,0 0-7-16,0 0-6 0,0 0 0 15,0 0-3-15,0 0-1 0,0 0 4 0,0 0-4 16,0 0-2-16,0 0 2 16,0 0-3-16,0 0 3 0,0 0-3 0,0 0-8 0,19-44 2 15,-14 32-3-15,-5 12-4 0,6-30 1 0,-2 13-1 16,0 0 2-16,-2-2-1 15,3-4-1-15,1 0-2 0,-2 0-3 0,0-2-4 16,0 2-1-16,3-1-3 0,-2-1 2 16,-1-1-1-16,0 3 5 0,0-1 3 0,0 2 3 15,0 1 2-15,-2 2 6 16,4-1 3-16,-3 4 2 0,4-3 2 0,-3 2-1 16,0-1 5-16,2 3 2 0,-2 0-1 15,3 0 1-15,-3-2-6 0,0 5 3 0,2-4 0 16,-6 16-4-16,9-24 9 0,-4 11-2 0,1-1 0 15,-2 4 7-15,0-1 0 16,0 0 7-16,2 0 3 0,-2-1 0 0,2 0 4 16,-2 3 1-16,2-3 1 0,-2 3 7 15,-4 9 1-15,10-17 9 0,-5 7 4 0,-1 1 4 16,2 1 4-16,-6 8-1 16,9-17-2-16,-5 11 6 0,-4 6-2 0,9-13 2 0,-9 13-2 15,8-12-5-15,-8 12-5 0,6-9 3 0,-6 9-8 16,6-7 0-16,-6 7-6 15,0 0 1-15,7-10-3 0,-7 10-2 0,0 0-5 16,0 0 3-16,0 0 0 0,15-12-2 16,-9 11 3-16,-6 1 1 0,0 0-3 0,24-3-2 15,-24 3 2-15,23 3-2 16,-23-3-1-16,38 4 1 0,-17-3 1 0,9-1 2 16,0 4 4-16,-2-2 3 0,7 0 4 0,1 0 1 0,0 0 3 15,-2 0 4 1,1 2 1-16,-1-4 2 0,0 3-7 0,-4-3 2 0,-3 2-6 15,-3 0 1-15,-3-2-4 16,-2 2-2-16,-19-2 2 0,29 1-19 0,-13-1-24 16,-16 0-31-16,23 3-44 0,-23-3-65 15,17 1-55-15,-17-1-77 0,0 0-169 0,10 5-138 16,-10-5-279-16,0 0-248 16</inkml:trace>
  <inkml:trace contextRef="#ctx0" brushRef="#br0" timeOffset="159050.03">31870 10378 2637 0,'0'0'-38'15,"2"-17"23"-15,-2 17 12 0,0 0 18 0,0 0 26 0,0 0 17 16,0 0 16-16,6-14 6 16,-6 14-4-16,0 0-6 0,0 0 1 0,0 0 0 15,0 0 5-15,0 0 5 0,0 0 0 0,9-14 4 16,-9 14 0-16,0 0-3 15,0 0-1-15,0 0-1 0,0 0-3 0,0 0 2 0,0 0-5 16,0 0-7-16,0 0-3 16,0 0-6-16,0 0 1 0,0 0 4 0,0 0-6 15,0 0 2-15,0 0 5 0,0 0 3 16,0 0 1-16,0 0-6 0,0 0-2 0,0 0-8 16,0 0-3-16,0 0 0 0,-19-16-3 0,19 16-1 15,0 0-8-15,-25 2-1 16,25-2-3-16,0 0-6 0,-30 9-2 0,18-1-1 0,-2-2-5 15,2 3 6-15,1 2-6 16,0 2-3-16,1-2-3 0,1 2 1 16,-1 0 5-16,4 1-12 0,-3-1 3 15,2 0-8-15,1 2-10 0,2-1-14 0,-2-1-19 0,0 0-30 16,-1-1-43 0,-2 1-61-16,-1 1-79 0,-3-5-108 0,-1 4-197 0,-4 1-63 15,0-2-314-15,0-2-355 0</inkml:trace>
  <inkml:trace contextRef="#ctx0" brushRef="#br0" timeOffset="159219.72">31438 10747 3130 0,'9'12'146'0,"-9"-12"18"0,0 0 1 0,0 0 11 16,0 0 3-16,10 8-36 15,-10-8-14-15,0 0-42 0,0 0-40 16,0 0-51-16,0 0-74 0,0 0-93 0,0 0-104 0,0 0-206 0,7-27-107 15,-7 27-260-15,0 0-195 16</inkml:trace>
  <inkml:trace contextRef="#ctx0" brushRef="#br0" timeOffset="159400.06">31553 10022 2677 0,'4'-12'120'0,"-4"3"12"0,0 9-17 15,2-14-13-15,-2 14 17 0,0 0 12 0,0 0 5 16,0 0-10-16,0 0-13 16,0 0-11-16,0 0-14 0,6 53-13 0,-6-35-34 15,-2 1-53-15,-2 0-70 16,2 2-91-16,-2 1-80 0,-5 0-176 0,3 0-515 0,-3-1-362 16</inkml:trace>
  <inkml:trace contextRef="#ctx0" brushRef="#br0" timeOffset="159670.15">31411 10353 2830 0,'0'0'-4'0,"-6"-11"49"16,6 11 19-16,0 0 22 15,-10-17 25-15,10 17 20 0,-10-12 16 0,10 12 7 16,-12-12-1-16,12 12-5 16,-20-7-4-16,20 7-4 0,-19-6-4 0,19 6 22 0,-21-2-17 15,21 2-13-15,0 0-3 0,-29 6-12 0,29-6-18 16,-20 14-10-16,10-5-10 15,2 1-7-15,8-10-4 0,-11 24-11 0,7-11-5 16,0 3-6-16,4-16-4 0,-9 29-1 16,7-14-5-16,-3 0-9 0,1-2-14 0,0 2-29 15,-4 1-24-15,0-1-42 0,-4-1-65 16,-2 1-82-16,-1-4-80 0,-2 2-173 0,-2-1-138 16,2-1 30-16,0-1-334 15,3-1-334-15</inkml:trace>
  <inkml:trace contextRef="#ctx0" brushRef="#br0" timeOffset="159790.04">30964 10715 3019 0,'0'0'88'0,"0"0"6"0,2 21-4 16,-2-21 11-16,0 0 12 15,0 0 9-15,0 0-5 0,0 0-28 0,0 0-57 16,0 0-61-16,0 0-68 0,0 0-75 16,7 6-74-16,-7-6-171 0,0 0-469 0,0 0-254 15</inkml:trace>
  <inkml:trace contextRef="#ctx0" brushRef="#br0" timeOffset="159979.93">31080 10023 2817 0,'4'-19'55'0,"-4"19"-1"0,0 0 23 0,0 0 44 0,0 0 16 16,0 0-7-16,0 0-12 15,0 0-13-15,0 0-8 0,0 0-27 0,0 0-32 16,-14 63-31-16,10-47-36 0,0 1-38 0,-1 2-45 15,1 1-38-15,-3-4-24 16,-1 1-27-16,2 1-23 0,-3-5-36 0,3 0-545 16,-2 0-121-16</inkml:trace>
  <inkml:trace contextRef="#ctx0" brushRef="#br0" timeOffset="160219.98">30947 10286 2356 0,'0'0'-32'0,"-17"8"44"16,17-8 22-16,-15 6 10 0,15-6 26 16,-15 4 14-16,15-4 22 0,-16 3 17 0,16-3 2 15,-20 4 0-15,20-4 4 0,-18 4 5 0,18-4-1 16,-26 6 0-16,13-5-1 15,13-1 0-15,-32 6-6 0,14-2 2 16,-2-3-6-16,-1 5 3 0,0-5 13 0,-4 2 15 16,-3 0-7-16,1 0-6 0,-3-1 2 0,-2 2 2 15,1-2-7-15,-1 0-12 16,0 0-4-16,-2-2-15 0,3 4-10 0,-3-2-15 0,0-2-7 16,2-2-9-16,-1 2-15 0,1-3-31 0,-1 0-38 15,3 1-50-15,2-4-64 16,-2 1-79-16,2-1-89 0,1-4-146 0,3-1-179 15,1-1 14-15,4-1-463 16,0 0-631-16</inkml:trace>
  <inkml:trace contextRef="#ctx0" brushRef="#br0" timeOffset="160339.85">29901 10078 3759 0,'0'0'100'0,"24"-14"-10"0,-12 4-10 0,6 1 6 0,-6 1-6 15,3 0-14-15,0-2-35 16,-3 3-71-16,1-1-81 0,-1 3-77 0,-2-3-82 15,-10 8-153-15,10-6-533 0,-10 6-410 0</inkml:trace>
  <inkml:trace contextRef="#ctx0" brushRef="#br0" timeOffset="160595.6">29679 10330 2965 0,'-11'13'-16'0,"11"-13"46"15,-8 12 15-15,8-12 16 0,-14 7 30 0,14-7 17 0,-18 9 15 16,18-9-4-16,-21 4-8 0,21-4-3 16,-21 3 0-16,21-3 14 0,-23 0 9 15,23 0 45-15,-20 0-10 0,20 0-29 16,0 0-10-16,-20-13-13 0,20 13-6 16,-11-19-17-16,9 6-5 0,2 13-18 0,0-33-5 0,-3 16-27 15,3 17-32-15,7-37-39 0,-3 20-57 16,-1 0-66-16,1 4-73 0,-2-1-78 0,2 1-159 15,-4 13-127-15,4-13-25 16,-4 13-230-16,0 0-196 0</inkml:trace>
  <inkml:trace contextRef="#ctx0" brushRef="#br0" timeOffset="160729.88">29586 10416 2896 0,'4'19'163'0,"-4"-19"4"15,0 0 10-15,0 17 26 0,0-17 5 0,0 0 15 16,0 0-23-16,0 0-25 0,2 15-49 0,-2-15-69 15,0 0-62-15,0 0-87 16,0 0-124-16,0 0-172 0,0 0-224 0,0 0-371 0,0 0-438 16</inkml:trace>
  <inkml:trace contextRef="#ctx0" brushRef="#br0" timeOffset="163249.87">32207 11856 3065 0,'0'0'-41'0,"0"0"14"0,0 0 3 0,0 0 10 0,0 0 17 16,0 0 17-16,0 0 1 16,0 0 3-16,0 0 6 0,0 0-4 0,0 0 1 15,0 0 16-15,0 0 19 0,0 0 15 0,0 0 7 16,0 0-1-16,0 0 3 15,0 0-7-15,-36-21-6 0,36 21-2 0,0 0-4 0,0 0 0 16,2-22-8-16,-2 22-6 16,0 0-7-16,8-16-4 0,-8 16-6 0,0 0 0 0,0 0 6 15,17-3 10-15,-17 3 6 16,0 0 6-16,0 0 2 0,15 24 2 0,-15-24 5 16,-2 27-13-16,2-27 1 0,-8 32-2 0,-4-9 3 0,0-2-12 15,-1 1 0-15,-8 2-11 16,0-1 0-16,-1 0-4 0,0-1-22 0,-4 0-27 15,3-4-35-15,-3 0-54 16,6-3-67-16,0-2-78 0,-1-4-95 16,4 0-215-16,2-4-25 0,15-5-326 0,-16 4-301 15</inkml:trace>
  <inkml:trace contextRef="#ctx0" brushRef="#br0" timeOffset="163410.24">32332 11660 3237 0,'10'-14'195'16,"-10"14"-25"-16,8-7-40 0,-8 7-16 0,0 0-24 0,2-13-24 15,-2 13-53-15,0 0-82 16,0 0-113-16,0 0-128 0,-12-13-229 0,12 13-348 16,0 0-263-16</inkml:trace>
  <inkml:trace contextRef="#ctx0" brushRef="#br0" timeOffset="163790.07">31760 11889 2783 0,'0'0'46'0,"0"0"31"16,-24-8 12-16,24 8 21 16,0 0 23-16,-4-19 15 0,4 19 3 0,0 0-9 15,7-25-15-15,-7 25-15 0,17-15-17 0,-7 6-8 0,1 1-11 16,-11 8-7-16,24-15-10 15,-12 9-2-15,-12 6-13 0,23-8-1 0,-23 8-8 16,21 0-3-16,-21 0-5 16,0 0 1-16,27 10-3 0,-19-2-4 0,-8-8-2 0,4 15-2 15,-4-15 0 1,-2 21-1-16,2-21 0 0,0 0 7 0,-14 26 11 0,8-17 9 16,6-9 13-16,-12 16 9 0,3-10-3 0,9-6 8 15,-17 9 12-15,17-9 7 16,-19 4 11-16,19-4 4 0,0 0-2 15,-26-4-1-15,26 4-12 0,-14-9-10 0,14 9-9 16,-11-18-9-16,11 18-12 0,-6-26-19 16,6 9-19-16,0 0-32 0,2-5-10 0,2-2-32 15,5 0-52-15,-3-8-62 0,4 0-88 16,2-2-96-16,0 0-221 0,-2-2-34 16,5 1 23-16,-2 0-368 0,0 2-397 0</inkml:trace>
  <inkml:trace contextRef="#ctx0" brushRef="#br0" timeOffset="163959.87">32292 11037 3173 0,'0'0'75'0,"0"0"16"0,0 0 25 15,0 0 23 1,0 0 17-16,0 0 9 0,0 0-10 0,-22 46-15 0,9-29-20 16,-1 2-13-16,-4 1-11 0,0 6 9 0,-4 3-25 15,-3 0-51-15,-5 6-68 16,-10 8-90-16,-2 6-93 0,-7-9-120 0,0 3-214 0,1-3-27 15,-3 2-294-15,3 1-244 16</inkml:trace>
  <inkml:trace contextRef="#ctx0" brushRef="#br0" timeOffset="164580.13">31387 11860 2553 0,'16'-47'-8'0,"-16"47"50"0,0 0 26 15,8-14 17-15,-8 14 24 0,0 0 10 0,6-12 11 16,-6 12 0-16,0 0-9 16,0 0-11-16,0 0 1 0,0 0 0 0,0 0-1 15,0 0-3-15,0 0-7 16,0 0-5-16,0 0-7 0,0 0-4 0,-51 12-5 0,36-6-9 16,15-6 1-16,-29 12-4 0,14-7-7 0,-2 0-2 15,-2 0-3-15,0 0-6 16,2-1-24-16,0 0-2 0,0 0-2 0,17-4-1 0,-30 4-1 15,18-4 1 1,12 0-2-16,-24 0 4 0,24 0 5 0,0 0 3 16,-27-2 6-16,27 2 2 0,-17-2 6 15,17 2-8-15,0 0 0 0,0 0 15 0,-23 0-2 16,23 0-7-16,0 0-6 0,0 0-12 16,-17 4 13-16,17-4 3 0,0 0-5 0,-9 15-3 15,9-15-3-15,-4 19-1 0,4-19-2 0,-2 23-6 16,0-8 0-16,0 3-2 15,2-18 1-15,-5 33 2 0,3-15-7 0,0 1-1 16,-2 1-4-16,0 4 4 0,-2-2 1 16,1 0-6-16,-4 0-2 0,1-1-1 0,-2 2 4 0,-1-4 0 15,2 2-1 1,-1-2 0-16,-3-4 5 0,1 1 5 0,-3-1 8 0,2-5 2 16,1 1-2-16,-6-4 0 0,4 0 1 0,-3-2 0 15,0-3 1-15,-2-1 1 0,19-1 3 16,-38-1 5-16,18-1 8 0,2-3 6 0,-1-2-2 15,1 0-3-15,-2-4-1 16,2 2-2-16,2-2-1 0,3-1-4 0,0 1-3 16,0-1-1-16,5-1-6 0,0 2-1 15,2-2-6-15,0-1-1 0,2 1-2 0,4 13-5 16,0-27-4-16,0 14-14 16,4-3-18-16,-4 16-22 0,12-34-25 0,-4 18-48 0,-2-4-63 15,5 1-88-15,0-4-91 0,-1 3-226 16,3 0-25-16,-1 0 23 0,2-4-533 15,0 2-737-15</inkml:trace>
  <inkml:trace contextRef="#ctx0" brushRef="#br0" timeOffset="164709.93">31055 11536 3930 0,'7'-6'64'0,"-7"6"-31"15,0 0-14-15,0 0-14 16,6-9-33-16,-6 9-81 0,0 0-112 0,0 0-253 15,0 0-492-15,0 0-409 16</inkml:trace>
  <inkml:trace contextRef="#ctx0" brushRef="#br0" timeOffset="165019.89">30452 11782 3184 0,'0'0'122'0,"0"0"14"0,-22-2-7 16,22 2 6-16,0 0 12 16,0 0 3-16,-23-2-2 0,23 2-15 0,0 0-12 15,-16 4-12-15,16-4-10 16,-16 8-9-16,16-8 0 0,-14 11-1 0,14-11-11 0,-13 16-5 16,4-6-8-16,3 4-6 0,2-1-6 0,0 2-2 15,0 1-7 1,1 3-2-16,1-2-3 0,0 2-2 0,0 0 0 0,-2-2-1 15,0 2 16-15,-3 0-5 16,-2 2-5-16,-1-2-23 0,0-1-31 0,-4 1-51 0,-2-3-58 16,-3-4-79-16,2 4-80 15,-4-5-126-15,-1 0-197 0,4 1 6 0,-4-3-409 16,1 3-484-16</inkml:trace>
  <inkml:trace contextRef="#ctx0" brushRef="#br0" timeOffset="165139.76">29947 12375 3202 0,'0'0'115'0,"8"19"12"0,-8-19-14 0,0 0-13 16,2 13-3 0,-2-13 6-16,0 0-14 0,0 0-41 0,0 0-78 0,0 0-98 15,0 0-103-15,0 0-188 16,0 0-539-16,0 0-392 0</inkml:trace>
  <inkml:trace contextRef="#ctx0" brushRef="#br0" timeOffset="165779.88">29939 11885 3282 0,'-8'-20'153'15,"8"20"-3"-15,-8-16-8 0,8 16 13 0,-7-14 20 16,7 14 17-16,-4-13 20 0,4 13-18 16,0 0-28-16,-6-25-22 0,6 25-16 0,2-17-15 15,-2 17-11-15,4-18-8 0,-4 18-10 0,9-19-7 16,-9 19-11-16,8-18-6 15,-8 18-2-15,6-15-10 0,-6 15 3 0,8-14-11 0,-8 14-3 16,0 0-4-16,8-15-8 16,-8 15 1-16,0 0-3 0,0 0-7 0,16-2 2 15,-16 2-2-15,0 0-1 16,0 0 0-16,23 28-8 0,-14-20-11 0,-1 2-9 0,3 4-7 16,-3-3-11-16,3 1 3 0,0-2 0 0,-3 0 0 15,0-1 2 1,-8-9 4-16,13 14 8 0,-13-14 3 0,11 12 3 0,-11-12 1 15,0 0-1-15,0 0 7 16,0 0 6-16,0 0 6 0,0 0 8 0,0 0 3 0,0 0 7 16,0 0-3-16,0 0 1 15,0 0-7-15,0 0 2 0,0 0-1 0,0 0-1 16,0 0-2-16,0 0 1 16,0 0-3-16,-54-3-1 0,44 11 1 0,0 2 2 0,-1-1 3 15,-2 1 2-15,0 1-2 0,-1-1-2 0,2 0 0 16,-2 1-3-16,0 0 1 0,1-4-1 15,-2 1-1-15,0 0-2 0,3-2-4 0,-4 0-1 16,16-6-6-16,-22 4-5 16,22-4-3-16,-22-3-2 0,22 3-1 0,-19-5 1 0,19 5-1 15,-17-8-1 1,17 8 0-16,-11-10-1 0,11 10 1 0,0 0 0 0,0 0 1 16,0 0 0-16,0 0 2 15,0 0 3-15,0 0 6 0,0 0 8 0,0 0 8 16,0 0 6-16,0 0 4 0,0 0 3 0,0 0-2 0,0 0 2 15,9 55-4-15,-14-41 0 16,-3-1-4-16,0 1-3 0,-2-1-3 16,-6 0-18-16,2 1-25 0,-1-2-29 0,-2 2-46 15,2-4-50-15,1-3-66 0,-2-2-90 0,0 1-142 16,1-5-163-16,2-1 12 16,13 0-562-16,0 0-834 0</inkml:trace>
  <inkml:trace contextRef="#ctx0" brushRef="#br0" timeOffset="165949.85">29967 11494 3870 0,'0'0'157'16,"12"-13"2"-16,-12 13-21 0,0 0-17 0,0 0-17 16,5-12-11-16,-5 12-34 0,0 0-54 15,0 0-99-15,0 0-128 0,0 0-152 16,-19-9-230-16,19 9 15 0,0 0-275 0,0 0-217 0</inkml:trace>
  <inkml:trace contextRef="#ctx0" brushRef="#br0" timeOffset="166140.13">29575 11735 2733 0,'0'0'99'0,"-4"16"21"0,4-16 1 0,0 21 30 15,0-21 47-15,0 25 17 0,0-9 2 0,0-16 22 16,2 28-34-16,-2-11-19 15,-2 0-21-15,0 1-28 0,-4-1-29 0,0 0-18 16,-4-1-25-16,2 3-45 0,-6-3-51 16,-4-3-64-16,2 3-76 0,-3-3-71 0,-5-1-88 15,1-1-157-15,0-1-116 16,-2-1-335-16,1-2-356 0</inkml:trace>
  <inkml:trace contextRef="#ctx0" brushRef="#br0" timeOffset="167280.07">29552 11830 2804 0,'0'0'-75'0,"0"0"1"0,0 0-4 16,9-13-6 0,-9 13 17-16,0 0 23 0,0 0 30 0,4-14 31 0,-4 14 18 15,0 0 39-15,0 0 32 16,0 0 30-16,0 0 23 0,0 0 11 0,4-16 7 0,-4 16 7 16,0 0 3-16,0 0 2 0,0 0 40 0,0 0-9 15,0 0-11-15,0 0-15 16,-32 35-22-16,26-25-16 0,-4 3-12 0,1 0-7 0,-2 1-14 15,1 3-13 1,-3-2-13-16,-2 0-11 0,2 1-12 0,-1-1-23 16,-1 0-33-16,2-2-35 0,0 3-36 15,-1-5-48-15,1-2-67 0,2 1-89 0,-1-2-82 16,4-3-179-16,-4-1-102 0,12-4 35 16,0 0-368-16,0 0-380 0</inkml:trace>
  <inkml:trace contextRef="#ctx0" brushRef="#br0" timeOffset="167520">29372 11651 3098 0,'5'-18'113'16,"-5"18"9"-16,0 0-15 0,0 0 3 0,4-13 21 16,-4 13 14-16,0 0-4 15,0 0-8-15,0 0-15 0,0 0-11 0,0 0-11 16,21 36 1-16,-19-24 19 0,-2-12-1 0,2 26-17 0,-2-10-6 0,0-16-15 15,-6 33-8-15,-1-17-19 16,-1 3-30-16,-3 0-23 0,-4-2-30 0,1 1-36 16,-4-4-52-16,-2 2-65 15,0-1-57-15,-1-3-100 0,3-3-173 0,-4 3-90 16,1-5-312-16,0-1-321 0</inkml:trace>
  <inkml:trace contextRef="#ctx0" brushRef="#br0" timeOffset="167889.88">29078 11305 2784 0,'0'-16'78'0,"0"16"50"0,0 0-7 0,0 0 13 15,0 0 31-15,0 0 12 0,0 0-2 0,0 0 19 16,0 0-18-16,-24 40-26 15,20-22-13-15,0 7-11 0,0-2-17 0,0 2-16 16,2 1-35-16,-2 1-37 16,0 0-56-16,-2-2-78 0,1 1-94 0,0-1-109 0,-1-2-202 15,-5 0-86-15,1 0-315 16,-3-5-317-16</inkml:trace>
  <inkml:trace contextRef="#ctx0" brushRef="#br0" timeOffset="168530.19">28711 11627 2916 0,'-4'-10'145'0,"4"10"24"0,-8-14-21 0,8 14-17 0,0 0 4 16,-7-16 7-16,7 16 2 15,0 0-8-15,0 0-22 0,0 0-10 0,0 0-11 16,0 0-9-16,0 0-11 16,0 0-5-16,0 0-11 0,0 0-4 0,0 0-1 0,0 0-16 15,0 0 2-15,0 0-6 0,0 0 3 0,13 48-8 16,-13-48-7-16,0 0 5 15,2 16-3-15,-2-16-5 0,0 0 1 0,0 0-5 0,0 0 2 16,0 0-3-16,-15 14 3 16,15-14-4-16,0 0 4 0,-16 3 4 0,16-3-5 15,0 0 3-15,-17 4 12 16,17-4 5-16,0 0 19 0,-19 5-6 0,19-5-3 0,-13 8-6 16,13-8 4-16,-17 9-9 0,17-9-4 0,-14 7-3 15,14-7-3-15,-21 10-9 16,21-10 9-16,-18 10-3 0,18-10 0 0,-16 4-2 15,16-4 3-15,-20 5 0 0,20-5-5 16,-19-1 0-16,19 1-7 0,0 0 7 16,-31-8 0-16,31 8-1 0,-15-10-1 15,15 10 8-15,-16-10 3 0,16 10-11 0,-14-8 1 16,14 8-1-16,-12-6-3 0,12 6-3 16,0 0-1-16,0 0-1 0,0 0 2 0,0 0 1 15,-28 9 0-15,28-9-7 0,-9 14 2 0,9-14 2 16,-9 15-4-16,9-15 1 0,-6 15-1 15,6-15 2-15,-7 13 1 0,7-13 1 0,0 0-1 16,-8 16 6-16,8-16-5 16,0 0-4-16,0 0-6 0,-12 7-2 0,12-7-5 0,0 0 4 15,0 0 0 1,0 0-2-16,-21-25 4 0,21 25 9 0,-5-15 14 0,5 15 15 16,0 0 10-16,-8-17 4 15,8 17-1-15,0 0-3 0,-11-9 1 0,11 9 3 16,0 0 5-16,0 0-2 0,0 0-3 0,0 0-3 0,-39 22-4 15,32-11-3-15,-3-3-4 16,-2 4-7-16,0 0-12 0,2-1-26 0,-6 4-31 16,2-2-37-16,1 0-37 0,1-1-50 15,-4 0-64-15,6-3-70 0,-2-1-92 0,-2-3-175 16,14-5-54-16,-16 4 16 16,16-4-428-16,0 0-541 0</inkml:trace>
  <inkml:trace contextRef="#ctx0" brushRef="#br0" timeOffset="168720.07">28280 11227 3800 0,'0'0'212'16,"15"-11"-24"-16,-5 5-22 0,-10 6-13 0,23-11-24 16,-10 6-17-16,1-3-11 15,1 2-22-15,1-2-37 0,-2 3-31 0,4-3-32 0,-6 2-29 16,3-1-48-16,-2 0-90 0,-3-2-103 0,-1 2-243 15,-1-1-83-15,-8 8-343 16,0 0-396-16</inkml:trace>
  <inkml:trace contextRef="#ctx0" brushRef="#br0" timeOffset="168880.04">28257 11049 3103 0,'-11'4'164'0,"11"-4"27"15,-19 11-14-15,7-1-16 0,3 1 14 0,-1 4 9 16,2 0-37-16,2 2-20 15,-1 4-17-15,2 4-14 0,-2 0-22 0,1 2-33 0,-1-1-31 16,3 0-48-16,-2 2-74 16,1 2-103-16,-3-3-100 0,2 5-177 0,-3-4-89 15,4-2-330-15,-9 2-307 16</inkml:trace>
  <inkml:trace contextRef="#ctx0" brushRef="#br0" timeOffset="169080.24">27907 11656 3184 0,'0'0'171'0,"0"0"-15"0,0 0-23 0,0 0 15 16,0 0 17-16,0 0 6 0,-15 17-10 15,15-17-26-15,-7 17-14 0,2-7-4 0,-4 1-17 16,-1 3-11-16,0 0-14 16,-3 0-4-16,-3 2-10 0,0 1-40 0,-2-2-45 15,-2 1-55-15,-4-3-73 0,-1 3-84 0,-3-4-93 0,2-1-176 16,-1-3-99-16,0-3-345 15,2 2-374-15</inkml:trace>
  <inkml:trace contextRef="#ctx0" brushRef="#br0" timeOffset="169770.22">27526 11311 3013 0,'0'0'28'16,"0"0"7"-16,2-17 1 0,-2 17 14 0,0 0 26 15,0 0 7-15,0 0 7 0,0 0-10 0,0 0-7 16,0 0-5-16,0 0-2 15,0 0 2-15,0 0 2 0,-40 38 2 0,28-26 2 0,1-1-5 16,-3-1 0-16,3 1 2 16,-2 0 2-16,-3 1-3 0,3-3-2 0,-3 3-9 15,1-2-4-15,1-1-3 16,-1-2-7-16,-2 3-5 0,2-4-3 0,-1 1-4 0,1 1 0 16,-4-3-8-16,6 2-5 15,-5-2-1-15,3 1 1 0,-2-2-4 16,4 2-1-16,13-6-1 0,-31 7 0 0,19-1 2 0,-1-2 3 0,13-4 3 15,-25 8-2 1,11-3-5-16,1 1-3 0,13-6 1 0,-20 16 1 0,9-9 0 16,-2 0 0-16,5 3-7 15,-3 1 4-15,4 2-2 0,-6-1 0 0,6 1-1 0,-2 3-3 16,3-4-2-16,0 2 4 16,-4 2-5-16,5-2 2 0,5-14-2 0,-11 20 0 15,6-11 0-15,5-9 1 0,-6 17 1 0,6-17 1 16,-7 12 0-16,7-12 1 0,0 0 2 15,-13 6-7-15,13-6-2 0,0 0-1 0,0 0 3 16,0 0 3-16,-29-21 0 16,29 21 11-16,-12-10 7 0,12 10 10 0,-11-10 12 15,11 10-10-15,-14-9-21 0,14 9-1 16,-20-7 8-16,20 7 12 0,-24-3 5 0,24 3 9 16,-32 3 8-16,12-2 11 15,0 1 2-15,-3 0 0 0,-10 2-4 0,1-2 1 0,-8 2-11 16,-3-3-1-16,0 1-5 0,-4 1 1 0,0-2-8 15,0-2 1-15,0 1-5 16,1-3-7-16,0 0-9 0,3-3-25 0,3 0-31 16,0-1-38-16,3-3-48 0,5-3-62 15,-1 1-93-15,3-5-113 0,6 0-201 0,2-2-31 16,5 0-513-16,5-2-771 16</inkml:trace>
  <inkml:trace contextRef="#ctx0" brushRef="#br0" timeOffset="170010.17">26668 10892 4025 0,'23'-2'100'0,"-4"2"-15"0,0-1-9 0,-19 1-7 0,40-3-10 15,-15 3-6-15,-5-1-11 16,4-1-37-16,-1 2-44 0,-1-2-33 0,-1-1-41 0,-2 3-44 16,0-1-50-16,-2-1-89 15,0 2-187-15,-7-4-464 0,-10 4-375 0</inkml:trace>
  <inkml:trace contextRef="#ctx0" brushRef="#br0" timeOffset="170140.14">26978 10725 3190 0,'2'-25'192'16,"-2"25"-15"-16,6-11-100 0,-3 5-52 16,-3 6-7-16,14-12-2 0,-6 6-11 0,-8 6-66 15,17-7-104-15,-11 3-140 16,5 0-649-16,-11 4-383 0</inkml:trace>
  <inkml:trace contextRef="#ctx0" brushRef="#br0" timeOffset="170540.07">26798 12359 3089 0,'-2'17'229'0,"2"-17"17"0,0 0-39 0,2 22-32 15,-2-22-27-15,0 0-13 16,0 0-18-16,8 13-13 0,-8-13-11 0,15 2-43 0,-5-1-34 16,-10-1-16-16,23-3-11 15,-23 3-11-15,31-4-25 0,-14-2-48 0,0 3-71 16,-3-1-53-16,-1 0-77 16,0-2-160-16,-3 3-109 0,-10 3-274 0,0 0-176 0</inkml:trace>
  <inkml:trace contextRef="#ctx0" brushRef="#br0" timeOffset="170729.78">26452 12343 2761 0,'0'0'249'16,"0"0"-1"-16,0 0-31 0,0 0-42 0,-18 5-21 15,18-5-18-15,0 0-17 16,-9 2-20-16,9-2-62 0,0 0-82 0,0 0-85 15,0 0-70-15,0 0-83 16,0 0-162-16,0 0-489 0,-22-6-346 0</inkml:trace>
  <inkml:trace contextRef="#ctx0" brushRef="#br0" timeOffset="170980">25769 11281 2975 0,'0'0'108'0,"3"-21"36"16,-3 21-6-16,0 0 0 0,0 0 20 0,0 0 10 0,0 0 0 16,0 0-14-16,0 0-14 15,0 0-22-15,0 0-13 0,-5 69-6 0,3-43-12 16,2-1-10-16,-2 3-15 0,-1-1-50 0,0 0-57 15,-1 1-72-15,0 1-91 16,0-4-124-16,-3 0-232 0,-3 0-14 0,-1-5-333 0,-1 1-307 16</inkml:trace>
  <inkml:trace contextRef="#ctx0" brushRef="#br0" timeOffset="171230.15">25554 11780 3062 0,'0'0'106'0,"0"0"-14"16,0 0-19-16,0 0-6 0,0 0 4 15,0 0 11-15,0 0-2 0,0 0-6 0,0 0-9 16,0 0-8-16,-10-32-1 16,10 32 14-16,0 0 6 0,3-21-5 0,-3 21-6 15,0 0-9-15,11-16-7 0,-11 16-3 16,0 0 2-16,0 0 7 0,15-4 5 0,-15 4 1 16,0 0 1-16,0 0-1 15,0 0-6-15,12 32-1 0,-12-32-14 0,-4 24 1 16,4-24-12-16,-14 28-30 0,8-12-35 0,-1-3-51 15,-7 0-63-15,3 5-63 0,0-7-78 16,-5 0-148-16,-4 1-130 0,6-7-367 0,-4 1-348 16</inkml:trace>
  <inkml:trace contextRef="#ctx0" brushRef="#br0" timeOffset="171929.91">25351 11158 2980 0,'4'-12'131'16,"-4"12"23"-16,9-14-24 0,-9 14-16 16,0 0-13-16,0 0 1 0,0 0 2 0,0 0-1 15,0 0-7-15,0 0-9 0,0 0-10 16,0 0-8-16,8 48 0 0,-11-27 6 0,0 0-8 16,1 2-4-16,-2 0-9 15,2 1-5-15,-1-3-2 0,-1 2-8 0,0-4-5 16,-2 1 2-16,3-4-5 0,-5 0-2 0,2-3-4 0,-3-1-1 15,9-12 1 1,-14 17-10-16,14-17 0 0,-13 7-10 0,13-7-2 0,0 0 2 16,-24-2-5-16,24 2-1 15,0 0-3-15,-20-11 1 0,20 11-5 0,0 0 5 0,-16-11 0 16,16 11 3-16,-7-10 0 16,7 10 2-16,0 0 2 0,-11-9-1 0,11 9-3 15,0 0 5-15,0 0 1 0,-11-14 0 0,11 14 3 16,0 0 5-16,0 0-4 0,0 0-1 15,0 0-1-15,-9-12-1 0,9 12-2 16,0 0 1-16,0 0-3 0,0 0 3 16,0 0-5-16,0 0 5 0,0 0-1 0,0 0 0 15,0 0 2-15,0 0 7 16,0 0 0-16,0 0 1 0,-11-9-3 0,11 9-5 16,0 0 0-16,0 0 0 0,0 0-1 0,0 0 1 0,0 0-2 15,0 0 4-15,0 0 3 16,0 0-1-16,0 0-8 0,0 0 10 0,0 0-10 0,-18 27 15 15,18-27-2-15,-9 13 3 16,9-13-6-16,-14 12 12 0,14-12 7 0,-13 7-33 16,13-7 4-16,-19 8-5 15,19-8 6-15,-19 1 3 0,19-1 4 0,0 0-1 16,-27-3 4-16,27 3-1 0,-20-10 8 16,20 10 3-16,-14-9 5 0,14 9 16 0,-14-8 4 15,14 8 5-15,0 0 2 0,-15-11-5 0,15 11-5 0,0 0-8 16,0 0-5-16,-16-4-2 15,16 4-3-15,0 0-4 0,0 0 0 0,-17 17-5 16,17-17 1-16,-6 14-4 16,1-5-1-16,5-9-3 0,-4 21 1 0,2-10-2 0,2-11-1 15,-2 24 1-15,4-11-4 16,0 2-7-16,-2-15-17 0,11 26-42 0,-5-14-49 16,2 0-80-16,1-3-106 0,2 1-173 15,-1-1-129-15,-2 1-16 0,4-1-481 0,-12-9-672 16</inkml:trace>
  <inkml:trace contextRef="#ctx0" brushRef="#br0" timeOffset="172099.99">24951 12007 3898 0,'-2'7'153'0,"2"-7"-25"0,-4 13-23 0,4-13-19 0,0 0-4 15,0 0-5-15,8 12-15 0,-8-12-32 0,0 0-51 16,22-2-53-16,-22 2-49 0,19-5-54 15,-9 0-42-15,0-4-103 0,2 2-215 0,-3-3-411 16,-5-1-374-16</inkml:trace>
  <inkml:trace contextRef="#ctx0" brushRef="#br0" timeOffset="172370.16">24700 11510 3211 0,'-11'-10'117'0,"11"10"-13"0,-9-4-10 0,9 4 7 15,0 0 12-15,0 0 14 16,0 0-9-16,-23 18-13 0,23-18-10 0,-11 13-12 16,11-13 7-16,-14 13 16 15,14-13 17-15,-11 13 19 0,11-13-23 0,-11 10 2 16,11-10-5-16,0 0 1 0,-12 12 3 16,12-12-18-16,0 0-8 0,0 0-9 0,0 0-14 15,0 0-10-15,-11-31-5 0,11 31-9 0,0-30-16 16,0 9-22-16,2-1-31 0,0 1-37 15,2-3-44-15,-4 1-64 0,3 4-93 0,-4-2-109 16,2 4-209-16,-2 0-42 16,1 17 25-16,-14-25-341 0,8 17-355 0</inkml:trace>
  <inkml:trace contextRef="#ctx0" brushRef="#br0" timeOffset="172530.1">24403 11933 3038 0,'2'10'138'0,"3"-3"11"0,-5-7-23 0,5 9-30 16,-5-9-21-1,0 0-21-15,0 0-26 0,0 0-59 0,0 0-88 0,0 0-87 16,0 0-139-16,0 0-565 16,0 0-305-16</inkml:trace>
  <inkml:trace contextRef="#ctx0" brushRef="#br0" timeOffset="179535.19">22075 11339 865 0,'0'0'295'0,"4"-22"-68"16,-4 22-94-16,0 0-44 15,0 0-9-15,0 0 2 0,-4-25 18 0,4 25 32 0,0 0 34 16,-8-21 10-16,8 21-4 16,-10-13 9-16,10 13-5 0,-10-13-15 0,10 13-13 15,-15-12-11-15,15 12-14 16,-17-11-9-16,17 11-12 0,-21-6-7 0,21 6-8 0,-24-6-9 16,24 6-8-16,-24 3-2 0,24-3-3 15,-28 9-5-15,13-4-9 0,3 3-2 16,0 3-7-16,2 3 1 0,2-1-7 0,4 3-6 15,-3-1-3-15,5 0-2 0,2-15-4 16,-2 28-3-16,2-14-2 0,0-14-8 0,7 26-4 16,-3-16 2-16,2 1-3 15,-6-11 6-15,12 16-1 0,-3-10-8 0,-9-6-2 16,19 3-5-16,-19-3-1 0,21-1 1 16,-21 1 0-16,24-10 4 0,-12 2 1 0,0-1 3 15,2-5 4-15,-4 1 4 0,1 0 3 0,-1-6 4 16,1-1 4-16,-2-5 1 0,-1 3 1 15,0-4 4-15,2-5 5 0,-2 3 4 16,0-3 6-16,-2 1 0 0,0 5 10 16,1-2-4-16,-1 0 9 0,1 4 8 0,-1 0 9 15,-2 4-1-15,0 2 2 16,1 3-5-16,-3-2-3 0,-2 16-14 0,6-23-7 0,-6 23-3 16,4-14-7-16,-4 14-7 15,0 0 1-15,0 0-4 0,0 0-3 0,0 0-1 16,0 0-1-16,0 0-4 0,0 0 0 0,-15 48-4 15,15-48 0-15,-2 22-1 0,2-22 0 16,-2 20-2-16,2-20-6 0,0 15-7 16,0-15-15-16,0 0-23 0,-2 21-17 15,2-21-35-15,0 12-53 0,0-12-73 0,0 0-62 0,0 13-137 16,0-13-163-16,6 12-23 16,-6-12-389-16,7 17-464 0</inkml:trace>
  <inkml:trace contextRef="#ctx0" brushRef="#br0" timeOffset="180329.8">21323 11297 3021 0,'0'0'-86'16,"0"0"35"-16,7-28 32 0,-7 28 13 15,6-24 16-15,-2 11 27 0,0-1 22 0,2 1 17 0,0-3 11 0,4 2 1 16,-4-2 10-16,0 1 0 15,2 1 10-15,1-1-1 0,2 1-3 0,-3 5-10 0,3-2-7 16,-3 4-12-16,2-2-5 16,0 4-10-16,-10 5-4 0,18-6-8 0,-18 6-4 15,0 0-4-15,28 14-4 16,-22-5-5-16,3 3-2 0,-3 0-1 0,0 4-1 0,-2-1-6 16,-2 4 0-16,0 1-2 15,1-2 0-15,-6 0 1 0,1 1 5 0,-2-2 9 16,0 0 13-16,-2 0 13 0,-1-2 9 0,-3-2 7 15,-1 1-21-15,0-3 8 16,1-1 4-16,-4 0 29 0,-2-2 8 0,2-3 0 0,14-5 1 16,-32 4-1-16,17-4-7 15,15 0-9-15,-26-9-7 0,12 1-12 0,4-3-7 16,-1-3-14-16,2 0-14 0,3 0-17 16,-1-1-30-16,5 1-24 0,2 0-43 0,2-1-43 15,3-1-59-15,3 3-86 0,-2-3-88 0,5 2-196 0,2 1-67 16,-3 4 22-1,6-3-373-15,-4 5-416 0</inkml:trace>
  <inkml:trace contextRef="#ctx0" brushRef="#br0" timeOffset="184170.12">23965 11490 1093 0,'0'0'201'0,"0"0"-86"16,0 0-43-16,0 0-32 0,0 0 6 0,0 0-4 15,0 0 13-15,0 0-6 0,0 0 4 0,0 0 4 0,8-44 2 16,-8 44-3-16,0 0 13 15,5-20 6-15,-5 20 12 0,4-16-3 0,-4 16 2 16,6-13-2-16,-6 13-11 0,4-15-10 16,-4 15-10-16,0 0-25 0,8-21-19 0,-8 21-9 15,5-11 0-15,-5 11-12 0,0 0-7 16,9-14 7-16,-9 14-13 0,0 0 0 0,12-7-5 16,-12 7 21-16,0 0-21 15,0 0-8-15,0 0-8 0,36 11-12 0,-23-7 4 16,-13-4 6-16,23 11-3 0,-8-5 9 0,1 0 2 0,-2-1 7 15,0 1 2-15,-1-2 0 16,-2 0 1-16,0-3 1 0,-11-1 11 0,18 8 5 16,-18-8 5-16,0 0 23 15,20 4-15-15,-20-4 13 0,0 0 11 0,0 0-6 0,0 0 4 16,0 0 8 0,0 0-9-16,0 0 14 0,0 0-2 0,0 0 12 0,0 0 8 15,0 0 3-15,0 0 4 0,-45 21-2 0,30-11 9 0,2-3 2 16,-5 6 3-1,0 1-9-15,0-1 9 0,-4 3 2 0,1-1 3 0,2-2-5 16,-2 2 5-16,-1-1-15 16,2-2 1-16,-2-2-11 0,3 0-4 0,3-2-3 15,-4-1-5-15,4-1-9 16,-2-2-21-16,18-4-21 0,-27 0-48 0,27 0-50 0,-26-6-49 16,14 0-76-16,2-3-181 0,-2-1-334 0,2-1-32 0</inkml:trace>
  <inkml:trace contextRef="#ctx0" brushRef="#br0" timeOffset="184370.26">23939 11125 2621 0,'0'0'172'15,"4"-10"-24"-15,-4 10-45 0,0 0-25 0,0 0-32 0,0 0-28 16,9-15-51-16,-9 15-66 16,0 0-74-16,4-6-187 0,-4 6-421 0,0 0-81 0</inkml:trace>
  <inkml:trace contextRef="#ctx0" brushRef="#br0" timeOffset="184870.22">23683 11172 2379 0,'-25'-4'50'15,"25"4"30"-15,0 0-12 0,0 0-8 0,0 0-4 16,0 0-4-16,-15 9 9 0,15-9-1 16,0 0 3-16,-2 22-10 0,2-22-1 0,-2 28-3 15,2-9-7-15,-3 3-9 0,1 2 2 0,0 3-4 0,0 0-2 16,-2-1-3-16,0-1-3 15,2 2 0-15,-2-2-4 0,-2-1 1 0,0-1 11 16,0 0-6-16,2-6 3 16,0 0-2-16,2-1 0 0,-2-3 0 0,2-1 9 15,-2-3 10-15,4-9 11 0,-5 19 0 16,5-19-3-16,0 0-10 0,0 0-5 0,0 0-7 16,0 0-7-16,0 0-8 0,0 0-6 0,0 0-3 15,0 0-4-15,0 0 3 0,37-36-6 16,-27 22 0-16,0 1-2 0,1 0 4 0,2 2-1 15,-1-3-1-15,1 4-1 16,1 0 1-16,-2 3-2 0,2 0 4 0,-14 7-2 0,20-8 0 16,-20 8 5-1,0 0 2-15,20 3-1 0,-20-3 8 0,0 0-1 0,11 22 16 16,-11-22 5-16,-2 23 14 16,2-23 8-16,-9 24 10 0,3-10 11 0,-2-1 7 0,-3 0 5 15,0-1 0-15,-3 2-1 0,-6-1-12 0,2-4 1 16,-4 3-2-16,-1-5-17 15,1 3-16-15,2-5-30 0,-1-1-49 0,-1-2-65 16,6 0-94-16,-4-4-83 0,4 0-228 16,-2 0-98-16,18 2-373 0,-29-7-434 0</inkml:trace>
  <inkml:trace contextRef="#ctx0" brushRef="#br0" timeOffset="185509.95">22485 11090 3006 0,'0'-22'1'0,"0"22"51"16,0 0 13-16,0 0 11 16,2-19 16-16,-2 19 16 0,0 0 9 0,0 0 2 15,0 0 16-15,0 0 3 0,0 0-7 16,0 0 3-16,0 0-2 0,0 0-1 0,-4 52 18 16,4-32-15-16,0 2-14 0,-2-2-16 0,2 3-6 15,-2 4-13-15,0-3-10 0,-2 3-11 16,0-2-4-16,1-4-11 0,1-1-12 0,0 0-23 15,-3-1-34-15,3-2-27 0,0-2-28 16,0-3-44-16,0 1-38 0,0-4-42 0,0 2-44 16,2-11-75-16,-6 8-110 15,6-8-119-15,0 0-433 0,0 0-435 0</inkml:trace>
  <inkml:trace contextRef="#ctx0" brushRef="#br0" timeOffset="186004.65">22394 11184 3128 0,'-2'-13'33'0,"2"13"21"0,0-20 4 0,-2 9 22 16,2 11 26-16,0 0 19 0,0-27 16 16,0 27-2-16,0 0-9 0,2-24-16 0,-2 24-14 15,4-15-7-15,-4 15-8 0,11-16-5 16,-3 8-6-16,-8 8-10 0,19-11-2 0,-6 5-13 16,-1 0-2-16,-12 6-6 0,32-5-3 0,-12 3-4 15,-1 0-6-15,2 4-6 0,0 0 3 16,-2-1-3-16,2 3-8 0,0 2 4 15,-1 0 2-15,-2 0-12 0,0 2-3 16,-4-1 2-16,-1 2-1 0,-5 3 1 0,-1-1-2 16,-7-11 3-16,4 23 0 15,-4-23 7-15,-8 25 5 0,-1-12 9 0,-2 1 5 0,-1-1 24 16,-4 2-2-16,2-2 7 16,-1 1 2-16,0-4-3 0,3 1-1 0,1-4-8 0,1 1-2 15,10-8-4-15,-16 11-10 0,16-11 0 0,-12 6-13 16,12-6-12-16,0 0-11 15,0 0-5-15,0 0-4 0,0 0-3 0,0 0-7 16,0 0 1-16,0 0-2 16,44 2 3-16,-44-2 1 0,32 5 3 0,-9 3 7 0,1 3 5 15,-1 1 5-15,7 4 1 16,-2 1 4-16,-4 2 4 0,-2 0 3 0,-5-2 3 0,0 0 8 16,-6 2 14-16,-3-2 6 0,-6-2 0 0,-2-2-2 15,-4 2-4-15,-7-1-3 16,-4 0-6-16,-6-3-4 15,-3-1-7-15,-2-5-24 0,-2 2-28 0,-4-6-31 0,1-1-38 16,-1-4-47-16,0-1-76 0,5-2-78 0,-3-1-168 16,4-2-140-16,-1-1 23 15,1 1-477-15,5-4-604 0</inkml:trace>
  <inkml:trace contextRef="#ctx0" brushRef="#br1" timeOffset="-188866.58">33390 5205 634 0,'0'0'166'0,"0"0"-37"15,0 0-38-15,6-14 19 0,-6 14 2 0,0 0-1 16,0 0 7-16,0 0 0 0,0 0 8 0,0 0-5 15,0 0 15-15,0 0 17 16,9-11 17-16,-9 11 5 0,0 0-3 0,0 0-11 16,0 0-5-16,0 0 6 15,0 0-4-15,0 0 2 0,0 0-15 0,0 0-11 0,4 48-4 16,-4-33-14-16,2 2-6 16,0 2-7-16,0 2-10 0,2 4-9 0,2-3-3 15,0 1-14-15,0 0-8 0,-2 0-5 0,0-4-5 0,0 0-4 16,0 0-9-16,2-1-2 15,-3-3-10-15,1 0-26 0,0-2-33 0,-4-13-42 16,7 21-43-16,-7-21-48 0,4 18-47 16,-2-11-45-16,-2-7-70 0,0 0-140 15,2 12-472-15,-2-12-364 0</inkml:trace>
  <inkml:trace contextRef="#ctx0" brushRef="#br1" timeOffset="-188246.6">33582 5593 2695 0,'0'0'-165'16,"0"0"17"-16,0 0 19 0,0 0 29 15,0 0 32-15,0 0 30 0,0 0 21 0,0 0 25 16,0 0 12-16,0 0 25 16,0 0-9-16,0 0 6 0,-46 21 10 0,46-21-4 15,-28 6-2-15,11-2 9 0,1-3 0 0,-2 3-17 0,0-2 5 16,-2 1-2-16,-1-2-3 15,-2 1-8-15,-2 0 4 0,1-2-9 0,-1-2-7 16,-3 2 7-16,0-2 10 16,2-2 4-16,0-2 0 0,1 1 1 0,-1-1 2 0,2-1-1 15,4-3 0-15,-1-1 0 16,1-2-6-16,0-1 0 0,2-1-4 0,4-1 1 16,-1 2-4-16,0-4 2 0,2-1-4 0,3-1 0 15,1 4-2-15,0-5-2 16,5 3-2-16,-2-1-5 0,4 2-2 0,0-2-2 15,0 3 0-15,2-4-2 0,2 1-2 16,2 2-3-16,0-2 2 0,2 0-6 0,3 2 3 16,0 2-4-16,1 1-3 15,3-3 1-15,4 4-1 0,0-2 0 0,1 3-1 0,4 3-2 16,1-2 6 0,1 3-1-16,-2 1-2 0,4 0 3 0,0 1 0 0,1 1 2 15,-1 1-2-15,1 0-1 0,1 1 1 0,-3 4 4 16,2 1-5-16,1 2 2 0,-3 2 4 15,1-1-5-15,0 3 0 0,-4 2 5 0,2-1 0 16,-5 3-12-16,2 1 13 16,-2 0 12-16,-2 3 9 0,0-2 4 0,0 4-1 15,0 1 9-15,-2 2 4 0,-5 1 6 16,2 0 12-16,-2 3 4 0,-4-3 0 16,0 3 0-16,-2 0 2 0,-2 0-2 15,-2-3-3-15,2 1-8 0,-2 0-2 0,0 2-7 16,-2 0-5-16,-2 0-3 0,0-1 1 0,-2-1-8 15,0 0-7-15,-6 0-29 16,0-2-46-16,0 0-51 0,-6 1-71 0,-3 0-86 0,0-1-158 16,0-2-207-16,-5 1-216 15,1 0-180-15</inkml:trace>
  <inkml:trace contextRef="#ctx0" brushRef="#br1" timeOffset="-187146.62">33166 9135 2464 0,'0'0'-5'0,"0"0"33"0,0 0 15 16,0 0 8-16,0 0 19 0,0 0 21 0,0 0 12 15,0 0-3-15,0 0-4 16,0 0-7-16,0 0-11 0,0 0-4 0,0 0-7 16,0 0-13-16,0 0-5 15,0 0-5-15,0 0-8 0,0 0 0 0,0 0-6 0,0 0 2 16,33-26-8-16,-33 26-2 16,22-4-1-16,-22 4-3 0,20 0-2 0,-20 0 0 15,24-2-5-15,-24 2-3 0,19 0-2 0,-19 0 2 0,0 0 3 16,26 4 21-1,-26-4 13-15,8 10 8 0,-8-10-1 0,2 15 4 0,-2-15 2 16,0 0 5-16,-10 26 0 16,10-26-4-16,-13 23 3 0,4-10-6 0,1 1 6 0,-3 0-6 15,1-1-4-15,1 0-4 16,-2 0 3-16,1 3-5 0,0-5-6 0,1 2-5 16,0-1-2-16,3-1-5 0,6-11-2 0,-10 18-2 15,10-18 0-15,-7 15-1 16,7-15 1-16,0 0 1 0,0 0 2 0,9 25-5 0,-9-25 0 15,14 9-3-15,-14-9 0 16,22 8-7-16,-10-4 1 0,-12-4-2 0,26 5-2 16,-9-3-2-16,-17-2 0 15,27 4-5-15,-14-2 2 0,-13-2-2 0,26 2-3 16,-26-2 0-16,18 1-1 0,-18-1-7 16,19 3-4-16,-19-3 1 0,15 1-6 0,-15-1 0 15,0 0-9-15,17 3-8 0,-17-3-20 0,0 0-28 0,0 0-50 16,0 0-61-16,15-4-35 15,-15 4-46-15,0 0-94 0,0 0-142 0,0 0-445 16,0 0-388-16</inkml:trace>
  <inkml:trace contextRef="#ctx0" brushRef="#br1" timeOffset="-186647.03">33506 9469 2823 0,'0'0'-94'0,"0"0"22"0,11 9 15 15,-11-9 19-15,0 0 9 16,0 0 17-16,0 0 23 0,0 0 22 0,0 0 8 16,-19 31 5-16,19-31 7 15,-17 10 4-15,17-10 17 0,-24 9 9 0,10-5 10 0,-1-1 0 16,-4-2 3-16,19-1-7 16,-36 2-7-16,15-2-6 0,-3-2-5 0,4 1-1 15,-6-5-5-15,-1-1-3 0,1 0 0 0,0-2-4 0,-1-7-5 16,-1-1-3-16,1-4-6 15,2-2-2-15,-3-7-5 0,3-5-7 0,1-3-2 16,3 0-5-16,2-2-4 16,2 0 2-16,7 4-4 0,-1 2 1 0,6-1-1 0,1 5 3 15,4 2 0 1,2-3 0-16,3 4 0 0,4 0-4 0,3-1-2 16,3 1-2-16,4 0-4 0,2 3 0 0,3 3-1 0,3 2-1 15,1 2 0-15,2 1 0 16,-2 3-3-16,7 3-1 0,-8 3-1 0,4 3 0 0,4 2 1 15,-3 4 2-15,0 2-1 16,3 3 2-16,-1 6 12 0,-2-3 0 16,-2 8-1-16,-5 1-1 0,1 2-1 15,-6 3 4-15,0 1 5 0,-4 2 13 0,-3 1 7 0,-5 1 5 16,-1-1 3-16,-5 1 5 16,-2 0 2-16,-2-1-8 0,-5 7 0 0,-3-3-7 15,-5 0-6-15,-4 5-10 0,-2-4 8 0,-3 2-14 0,-1-3-36 16,0-1-46-16,-6-2-67 15,1-3-93-15,-7-3-100 0,5-4-213 0,-3 0-65 16,-5 0-366-16,6-4-407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23:03:22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22849 8338 2724 0,'0'0'-109'0,"0"0"30"0,0 0 21 16,0 0 9-16,0-20 20 0,0 20 19 0,0 0 2 15,0 0 20-15,0 0 8 16,0 0-8-16,0 0 8 0,0 0 4 0,0 0-1 16,0 0 2-16,0 0 20 0,0 0 9 0,0 0 8 15,0 0-4-15,0 0 2 0,0 0-5 16,0 0-5-16,0 0 4 15,11 50-4-15,-11-50-1 0,2 25 1 0,-2-12 0 16,2 4-8-16,-2-17 2 0,0 35-3 0,2-19-3 0,-2 3-5 16,0-2 1-16,0 2-3 15,3 1 13-15,-3-1-10 0,0-1 4 0,0-18-5 16,-3 31-6-16,6-15 2 0,-3-16-6 0,0 27 2 16,2-14-5-16,-2-13-4 0,0 24-1 15,0-24 3-15,0 21-6 0,0-21 2 0,0 20-13 16,0-20-23-16,2 15-25 15,-2-15-29-15,0 0-38 0,2 18-35 0,-2-18-32 16,0 0-62-16,0 0-115 0,2 7-438 16,-2-7-107-16</inkml:trace>
  <inkml:trace contextRef="#ctx0" brushRef="#br0" timeOffset="470.21">23093 8314 2341 0,'0'0'-50'0,"0"0"18"0,6-15 13 15,-6 15 18-15,0 0 9 0,0 0 29 16,0 0-5-16,4-15 8 0,-4 15-3 0,0 0-4 16,0 0 8-16,0 0 9 0,0 0 11 0,0 0-2 0,0 0 15 15,0 0-5-15,0 0 4 16,0 0 2-16,15 38-3 0,-15-38-4 15,2 23 0-15,1-10-4 0,-1 2 0 16,0 0-6-16,0 0-2 0,0 1-6 0,0 0-7 0,0 0-2 16,0 0-2-16,0-1-3 15,0 0-8-15,3 0 1 0,-5-15-5 0,2 26-1 16,0-15-3-16,-2-11-1 0,4 22-5 0,-4-22-8 16,2 18-11-16,-2-18-28 0,2 17-25 15,-2-17-34-15,4 11-39 16,-4-11-37-16,5 8-50 0,-5-8-85 0,0 0-539 15,0 0-180-15</inkml:trace>
  <inkml:trace contextRef="#ctx0" brushRef="#br0" timeOffset="810.09">23307 8467 2400 0,'8'-16'-53'0,"-8"16"41"0,8-11 21 0,-8 11 23 15,0 0 3-15,0 0 9 16,7-15 15-16,-7 15 2 0,0 0 4 0,0 0 2 15,0 0 3-15,0 0 6 16,0 0 6-16,0 0 2 0,-37 0-5 0,37 0 2 0,0 0-8 16,0 0 0-16,-24 10-8 15,24-10-11-15,-13 7 3 0,13-7 3 0,0 0-8 16,-17 9 1-16,17-9-3 0,0 0 1 0,-15 10 0 16,15-10-7-16,-8 8-2 15,8-8 0-15,0 0-7 0,-9 12-3 0,9-12-4 16,0 0 7-16,0 0-7 0,-5 18 0 15,5-18-4-15,0 0 1 0,0 0-4 0,10 25 1 16,-10-25-6-16,10 12 1 16,-10-12 3-16,12 11-6 0,-3-4-1 0,-9-7 0 0,23 14-6 15,-10-11-9-15,-1 4-16 16,4-4-9-16,-16-3-34 0,25 8-30 0,-14-4-42 16,-11-4-45-16,25 3-55 0,-25-3-75 0,24 0-672 15,-16 0-435-15</inkml:trace>
  <inkml:trace contextRef="#ctx0" brushRef="#br0" timeOffset="1129.84">23582 8343 2908 0,'0'0'-85'15,"10"-18"53"-15,-10 18 24 0,6-9 9 0,-6 9 14 16,0 0 9-16,0 0 25 16,10-11 25-16,-10 11 13 0,0 0 1 0,0 0 2 0,0 0 4 15,0 0 4-15,16 28-2 16,-16-28-4-16,4 24-3 0,0-13-6 16,-2 4-7-16,3 1-8 0,-1-1-7 0,-2 2-5 0,2-1-6 15,1 2-5-15,-1-2-7 0,0 0 0 16,0-1-7-16,-1 2-7 0,1-1 5 0,-4-16-22 15,6 29-36-15,-4-17-46 16,-2-12-58-16,4 22-57 0,-4-13-75 0,0-9-156 16,2 19-533-16,-2-9-387 0</inkml:trace>
  <inkml:trace contextRef="#ctx0" brushRef="#br0" timeOffset="14169.95">13762 3798 302 0,'-2'-19'192'16,"2"19"-78"-16,0 0-28 0,0 0-26 0,-2-19-1 0,2 19-5 16,0 0-1-1,0 0 1-15,-4-18-3 0,4 18 13 0,0 0 3 0,0 0 7 16,-4-19-1-16,4 19 4 0,0 0 12 0,0 0 5 16,-2-18-10-16,2 18 20 15,0 0-12-15,0 0 2 0,0 0 2 0,0 0-1 0,0 0-3 16,0 0 4-16,0-18-1 15,0 18-7-15,0 0-3 0,0 0-2 0,0 0-11 16,0 0-8-16,0 0-5 16,0 0-9-16,0 0-4 0,0 0-7 0,0 0-3 0,0 0-7 15,0 0-2-15,0 0-4 16,0 0-2-16,0 0 1 0,0 0-4 0,0 0 0 16,0 0 0-16,0 0-4 0,0 0 1 0,-13 49-3 15,9-34 2-15,2 0-5 0,2-15 1 16,-5 31-2-16,0-14 3 0,3-2-2 0,-3 2-3 15,3-1 2-15,0 1-1 16,2-17 2-16,-4 32-3 0,2-16 2 0,1-4-2 0,1-12-3 16,-2 26-2-1,2-26-15-15,-4 22-40 0,4-22-38 0,0 19-44 0,0-19-42 16,0 15-56-16,0-15-153 0,-2 10-325 0,2-10 32 0</inkml:trace>
  <inkml:trace contextRef="#ctx0" brushRef="#br0" timeOffset="14559.99">13888 3853 2154 0,'0'0'-17'0,"13"-12"-14"0,-13 12-14 16,9-10-7-16,-9 10 7 0,0 0 8 0,0 0 2 0,13-11 10 15,-13 11 7-15,0 0 4 16,0 0 1-16,0 0 3 0,0 0 7 0,0 0 14 15,0 0 9-15,0 0 12 16,0 0 2-16,0 0-3 0,0 0 4 0,0 0-16 0,-52 17 12 16,52-17 2-1,-19 8-14-15,19-8-2 0,-18 8 2 0,7-4-1 0,11-4 1 16,-19 10-1-16,9-4 8 0,10-6-6 0,-19 8 2 0,19-8 6 16,-13 8-11-1,13-8 0-15,-14 11 4 0,14-11-6 0,-11 7 5 0,11-7-6 16,0 0-3-16,-8 14 1 15,8-14 11-15,0 0-14 0,0 0 8 0,0 21 1 0,0-21-3 16,0 0 2-16,15 18 1 16,-5-12-8-16,-10-6 4 0,17 16-4 0,-5-9-2 15,1 1-4-15,-2 0-7 16,1-1-27-16,1-2-24 0,0 3-31 0,-1-2-30 0,0 0-48 16,0-1-121-16,-3-2-296 0,0 0 221 0</inkml:trace>
  <inkml:trace contextRef="#ctx0" brushRef="#br0" timeOffset="15034.46">13501 4147 1689 0,'0'0'-22'0,"0"0"0"0,0 0-1 0,0 0 10 16,0 0 9-16,0 0 8 15,0 0 9-15,0 0 12 0,0 0 10 0,0 0 6 0,63 3-6 16,-47-3 17-16,-16 0-1 0,40-3 17 0,-17 3 12 16,-2 0-9-16,5-1 3 15,-4 1-5-15,8 0-11 0,-5 0 8 0,4 0-22 0,-4-3 0 16,2 3-10-16,0 0-4 15,-3 0-3-15,1 0-6 0,-1 0-15 0,-1 0-17 16,-5 3-23-16,5-3-11 16,-8 0-19-16,-15 0-14 0,31 0-10 0,-17 0-24 0,-1 0-32 15,1 1-54-15,-14-1-370 16,18 0 235-16</inkml:trace>
  <inkml:trace contextRef="#ctx0" brushRef="#br0" timeOffset="15750.35">13546 4370 1553 0,'0'0'-47'0,"0"0"15"0,0 0 15 0,0 0 2 15,0 0 1-15,0 0 11 16,0 0 1-16,0 0 14 0,0 0 2 0,0 0-3 0,0 0 8 15,0 0 5-15,0 0 11 16,0 0-13-16,0 0 8 0,0 0-5 0,0 0 0 16,0 0-10-16,-8 27 5 15,8-27 7-15,-2 19-4 0,2-19-5 0,-3 21 0 16,3-21 0-16,-3 22 2 0,1-10-9 0,2-12 7 0,0 24 7 16,0-24-9-16,2 24 2 15,-2-24-4-15,3 23 10 0,0-12-14 0,-3-11 3 16,2 21-7-16,-2-21-1 15,6 17-16-15,-6-17-8 0,5 18-7 0,-5-18-24 16,6 15-25-16,-1-9-31 0,-5-6-50 16,0 0-333-16,14 15 340 0</inkml:trace>
  <inkml:trace contextRef="#ctx0" brushRef="#br0" timeOffset="16630.34">13540 3734 1402 0,'0'0'-17'0,"0"0"7"0,0 0 8 0,0 0-5 15,0 0 11-15,0 0-8 16,0 0 4-16,0 0-8 0,0 0 4 0,0 0 10 16,0 0 7-16,0 0 6 0,0 0 3 15,0 0 1-15,0 0 0 0,0 0-2 0,0 0-4 16,6 32 13-16,-6-32 5 0,0 0-3 15,-4 31 8-15,4-31 7 0,-4 26-11 16,2-10 1-16,-1 1 0 0,3-17-1 16,-3 33-3-16,3-15 2 0,-2 2-2 0,2-1-3 15,0 0-7-15,-2-1 4 0,2 1-6 0,0 3-5 16,-2-4-4-16,2 2 6 0,-2-1-6 0,0 0 9 16,-1 2-7-16,1-3 19 15,0 2-6-15,2 0-5 0,-4-1-1 0,3 0-4 0,-1 1 1 16,2-1 0-16,-3 0-4 15,1 2 3-15,0-3 0 0,0 0-3 0,0 1-4 16,2 0 4-16,-3-2-5 16,1 1 2-16,0 1 0 0,0 0 1 0,-2-2-12 0,3 0 6 15,-1 1 9-15,-5-2-4 16,5 1-1-16,-1-2 3 0,-1 3-3 0,4-18 7 16,-4 32-8-16,2-16 4 0,-1-1 7 0,1 0-1 0,2-15 4 15,-2 28-3-15,0-14-3 16,2-14-2-16,0 25-1 0,0-25-2 0,0 25 2 15,0-25-3-15,0 20-8 16,0-20-25-16,2 19-43 0,-2-19-44 0,0 19-64 0,0-19-156 16,-2 13-300-16,2-13 154 15</inkml:trace>
  <inkml:trace contextRef="#ctx0" brushRef="#br0" timeOffset="17350">14245 3751 1807 0,'0'0'-59'0,"0"0"8"0,0 0 4 0,0 0 6 0,0 0 6 15,0 0 14-15,0 0 0 0,0 0 4 0,0 0 1 16,0 0 6-16,5 46 22 15,-6-29 12-15,1-17-1 0,0 36 16 0,0-15 4 16,-2 0 6-16,2 2 5 0,2 1-6 16,-2 3 1-16,0 2 0 0,0-3-3 0,0 3 1 15,0-2-9-15,0 1-2 16,1 1 13-16,-2-2-16 0,1 1 3 0,0-3-9 16,0-2 4-16,0 0-6 0,0-1 1 0,-2 2-6 0,2-3-5 15,0-2-21-15,0 0-29 16,0-2-32-16,-2-2-51 0,2 0-69 0,0-15-134 15,-5 25-187-15,3-14 320 0</inkml:trace>
  <inkml:trace contextRef="#ctx0" brushRef="#br0" timeOffset="18060.28">13762 4475 1493 0,'0'0'-9'0,"0"-19"4"16,0 19-5-16,0 0 3 15,0 0 14-15,0 0-12 0,0 0 1 0,0 0 3 16,0 0 8-16,0 0-6 15,0 0-2-15,0 0 6 0,0 0 8 0,-22 50-1 16,22-50-2-16,-5 21 5 0,5-21 6 16,-4 20-6-16,4-20-5 0,-2 22 10 0,2-22-10 15,0 16 3-15,0-16-1 16,2 17 6-16,-2-17-8 0,0 0 0 0,4 19-5 16,-4-19 4-16,0 0 2 0,7 14-2 0,-7-14-8 0,0 0-4 15,0 0 0-15,18 0-4 16,-18 0 2-16,0 0-12 0,0 0-1 0,0 0 6 15,27-17 1-15,-27 17 6 16,11-6-10-16,-11 6 6 0,0 0 1 16,18-3 1-16,-18 3-1 0,0 0 4 0,0 0-1 15,24 3-1-15,-24-3-1 0,0 0 0 0,17 8 7 16,-17-8-8-16,0 0 3 0,14 7 5 16,-14-7 8-16,0 0 7 0,0 0 19 15,0 0 26-15,15 4 8 0,-15-4-12 0,0 0 8 0,0 0 4 16,0 0 0-16,15-19 7 15,-15 19-1-15,7-15-8 0,-7 15 14 0,5-19 1 0,-5 19-6 16,10-19-7 0,-7 10-9-16,-3 9-9 0,6-19-1 0,-6 19-6 0,8-16-21 15,-8 16-26-15,8-13-30 16,-8 13-43-16,0 0-25 0,9-14-30 0,-2 11-46 16,-7 3-92-16,10-6-338 0,-10 6 183 0</inkml:trace>
  <inkml:trace contextRef="#ctx0" brushRef="#br0" timeOffset="18680.23">13942 4481 1723 0,'0'0'-34'0,"0"0"-3"0,0 0 7 0,0 0 0 16,0 0 1-16,0 0 9 15,0 0 0-15,0 0 10 0,0 0 5 0,0 0 5 16,4-47 7-16,-4 47 13 0,5-16 2 0,-5 16 1 16,6-20-1-16,-6 20 5 0,9-19 3 15,-9 19-12-15,12-16 7 0,-8 6 6 16,-4 10-3-16,6-17 0 0,-6 17 11 15,5-13 0-15,-5 13-13 0,0 0-5 0,8-16 0 16,-8 16 0-16,0 0-13 16,0 0 7-16,0 0 1 0,0 0-5 0,0 0 5 0,0 0-13 15,0 0 8-15,0 0 10 16,0 0-25-16,0 0 6 0,26 24 1 0,-26-24 5 16,7 12-6-16,-7-12-1 0,9 12 6 0,-9-12-4 0,0 0 6 15,9 14-6-15,-9-14 10 16,0 0 23-16,13 9-6 0,-13-9 8 0,0 0 8 15,0 0-1-15,0 0 6 16,0 0 8-16,0 0 10 0,0 0-5 0,30-21 3 0,-30 21-5 16,8-15-7-1,-8 15-16-15,3-19-11 0,-3 19-17 0,6-20-25 16,-6 20-31-16,7-15-42 0,-4 8-50 0,1-1-73 0,-4 8-163 16,2-13-242-16,-2 13 170 15</inkml:trace>
  <inkml:trace contextRef="#ctx0" brushRef="#br0" timeOffset="124190.13">30139 10504 732 0,'0'0'117'0,"2"-18"-30"15,-2 18-3-15,0 0-16 0,0 0-12 0,0 0-3 16,0 0 4-16,0 0-5 16,0 0-4-16,0 0 4 0,0 0 11 0,2-17 1 15,-2 17 15-15,0 0 12 16,0 0-2-16,0 0 11 0,0 0 7 0,0 0 9 0,0 0-2 16,0 0 4-16,0 0 1 0,0 0 1 0,0 0 2 15,0 0 2-15,0 0 3 16,0 0-1-16,0 0-3 0,0 0 2 15,0 0-2-15,0 0-7 0,0 0-3 0,0 0-4 16,0 0-6-16,0 0 2 0,0 0-10 0,0 0-5 16,0 0-7-16,0 0-5 15,0 0-7-15,0 0-3 0,0 0-10 0,0 0-8 16,0 0-6-16,0 0 4 0,0 0-15 0,0 0-4 0,0 0 1 16,0 0-3-16,0 0-5 15,0 0-1-15,0 0-3 0,0 0 4 0,0 0-6 16,0 0-3-16,0 0 1 15,0 0-2-15,0 0-1 0,12 45-6 0,-12-45 1 0,0 0 2 16,2 18-1-16,-2-18-2 16,2 14 2-16,-2-14-4 0,0 0 1 0,0 0 3 15,-2 21 4-15,2-21-4 16,0 0 0-16,0 0 7 0,-8 16-2 0,8-16-3 0,0 0 2 16,-12 11 1-16,12-11-1 0,-14 5 3 0,14-5-2 15,0 0 1-15,-21 4 2 16,21-4-5-16,0 0 0 0,-20 0 2 15,20 0-4-15,0 0 1 0,0 0-1 16,-28-6-2-16,28 6 3 0,0 0-3 0,-20-6 1 0,20 6-2 16,0 0 1-16,-16-8-3 15,16 8 3-15,0 0-4 0,-13-8 0 0,13 8 0 16,0 0 1-16,-13-10 0 0,13 10-4 0,0 0 3 0,-10-10 1 16,10 10-3-1,0 0-1-15,0 0 4 0,-11-13 1 0,11 13-6 0,0 0 3 16,-10-10 0-16,10 10 0 15,0 0-3-15,0 0 3 0,-10-11-3 0,10 11 0 0,0 0 1 16,0 0 0-16,-12-10 0 16,12 10 0-16,0 0 1 0,0 0-1 0,0 0-3 15,0 0 5-15,0 0-4 16,0 0-3-16,0 0 1 0,0 0 1 0,0 0-6 0,0 0 1 16,0 0-10-16,0 0-4 0,0 0 1 0,0 0 5 15,0 0 0-15,0 0 4 16,34-7-2-16,-34 7 3 0,0 0 1 0,0 0-2 0,28 3 3 15,-28-3 2-15,0 0-3 16,21 3 5-16,-21-3 1 0,0 0 4 0,17 3-4 16,-17-3 2-16,0 0-2 15,0 0 0-15,19 1 4 0,-19-1 0 0,0 0-1 0,0 0 2 16,0 0 6-16,0 0-6 0,0 0-1 0,0 0-1 16,0 0 3-16,14 7-4 15,-14-7 2-15,0 0 3 0,0 0-3 0,0 0 2 16,0 0 1-16,0 0-2 15,-4 23 1-15,4-23 0 0,0 0-1 0,0 0 2 0,-14 23 1 16,14-23-1-16,-8 13 3 16,8-13-3-16,-12 14 2 0,12-14-1 0,-10 9 0 15,10-9 4-15,-10 11 2 16,10-11 0-16,-13 6 0 0,13-6-1 0,0 0 2 0,-17 7 2 16,17-7 0-16,0 0-2 0,-17 2 2 0,17-2-6 15,0 0 4-15,0 0-3 16,0 0-1-16,-30-11 6 0,30 11-9 0,0 0 4 0,-14-10-1 15,14 10-1-15,-11-7-3 16,11 7 2-16,0 0 0 0,0 0 0 0,-15-10-2 16,15 10 0-16,0 0 4 15,0 0-2-15,0 0-1 0,-25 3-1 0,25-3-2 16,0 0 2-16,-18 7-2 0,18-7 2 0,0 0-1 0,-18 9 1 16,18-9-1-16,-11 8-1 15,11-8 0-15,0 0 0 0,-17 8 6 0,17-8-7 16,0 0 5-16,-13 7-4 0,13-7 6 15,0 0-4-15,0 0 0 0,0 0 4 0,-20 2-1 16,20-2-2-16,0 0-1 16,0 0-2-16,0 0 0 0,-24-9 2 0,24 9 0 15,0 0 4-15,-14-10-2 0,14 10 6 16,0 0-7-16,-12-9 0 0,12 9 1 0,0 0-2 16,0 0 0-16,-14-6 5 0,14 6 0 0,0 0 2 15,0 0 27-15,0 0 2 16,-25 9 2-16,25-9-3 0,-11 10 2 0,11-10-3 0,-15 11-7 15,15-11 1 1,-14 15-5-16,6-7 0 0,8-8-6 0,-16 17 1 0,8-7-10 16,1-1-7-16,7-9-12 15,-15 15-37-15,9-7-17 0,-1 0-24 0,7-8-30 0,-10 11-36 16,4-4-46-16,6-7-50 0,-8 10-45 0,8-10-80 16,-12 9-116-16,12-9-132 15,0 0-293-15,-10 1-311 0</inkml:trace>
  <inkml:trace contextRef="#ctx0" brushRef="#br0" timeOffset="124459.96">29872 10278 2759 0,'0'0'-30'16,"0"0"43"-16,0 0 14 0,0 0 30 0,16-3 35 16,-16 3 25-16,0 0 17 15,0 0 0-15,0 0-6 0,0 0-10 0,0 0-12 0,0 0-7 16,0 0-18-16,0 0-7 0,0 0-10 0,0 0-27 16,0 0-37-16,0 0-55 15,0 0-67-15,15-4-70 0,-15 4-71 0,0 0-146 16,0 0-492-16,0 0-289 0</inkml:trace>
  <inkml:trace contextRef="#ctx0" brushRef="#br0" timeOffset="124632.85">29988 10277 2769 0,'19'-2'16'0,"-19"2"41"0,0 0 12 0,21-2 12 15,-21 2 3-15,20-4 5 16,-20 4-4-16,18-2-9 0,-18 2-10 0,22-3-6 0,-22 3-11 15,23-3-30-15,-23 3-44 16,19-2-50-16,-19 2-61 0,23 0-59 0,-23 0-94 16,20 2-568-16,-12 2-208 15</inkml:trace>
  <inkml:trace contextRef="#ctx0" brushRef="#br0" timeOffset="124940.03">29768 10829 2541 0,'0'0'-39'0,"0"0"40"16,0 0 2-16,0 0 5 0,0 0 8 0,0 0 11 16,0 0-6-16,0 0-12 15,30 16 6-15,-30-16-9 0,23-3-8 0,-23 3-13 16,27-1-17-16,-27 1-28 0,32-2-22 0,-17 0-19 0,0 2-34 16,2-2-34-16,-5-2-77 15,-12 4-318-15,26-2 240 0</inkml:trace>
  <inkml:trace contextRef="#ctx0" brushRef="#br0" timeOffset="125920.14">29912 11732 1625 0,'6'-13'-8'15,"-6"13"16"-15,7-12 36 16,-7 12 33-16,8-11 30 0,-8 11 30 0,0 0 18 15,0 0 7-15,8-15 0 16,-8 15-1-16,0 0-7 0,0 0-3 0,0 0 3 0,0 0-4 16,0 0-2-1,0 0 1-15,0 0-8 0,0 0-4 0,0 0-4 0,0 0-11 16,0 0-3-16,0 0-8 0,0 0-4 0,0 0-11 16,0 0-5-16,-44 27-14 15,44-27-5-15,-13 9-6 0,13-9-9 0,-12 10-2 0,12-10-11 16,-10 8-6-16,10-8-2 15,0 0-7-15,-14 9-6 0,14-9-7 0,0 0-8 16,0 0-15-16,0 0-5 16,0 0-10-16,0 0-5 0,0 0 3 0,0 0-1 0,-23-17 2 15,23 17 2-15,0 0 2 16,0-26-1-16,0 26 4 0,0-16 7 0,0 16 11 16,0 0 9-16,3-25 9 0,-3 25 2 0,0 0 3 0,0 0 0 15,-3-19 13-15,3 19 42 16,0 0 1-16,0 0 2 15,0 0 0-15,0 0-7 0,0 0-10 0,0 0-5 16,0 0-7-16,-40 32-8 0,34-23-6 0,-3 2-17 0,9-11-32 16,-17 21-38-16,9-12-44 15,-3 0-58-15,2 2-69 0,3-3-69 0,-2 3-130 16,2-2-191-16,-1-2 10 0,7-7-390 16,-10 16-447-16</inkml:trace>
  <inkml:trace contextRef="#ctx0" brushRef="#br0" timeOffset="126750.2">29899 12649 2865 0,'0'0'-109'0,"0"0"52"16,0 0 34-16,15-12 27 0,-15 12 21 15,0 0 23-15,0 0 25 0,0 0 19 0,0 0 11 16,0 0 11-16,0 0-1 0,0 0-1 0,0 0-1 16,0 0-4-16,0 0-6 0,0 0-7 0,0 0-5 0,0 0-10 15,0 0-6-15,-17 46-5 16,17-46-10-16,-11 8-3 0,11-8-7 0,-12 7-6 15,12-7-5-15,0 0-8 16,0 0-13-16,-22 2-9 0,22-2-8 0,0 0-7 0,0 0-5 16,0 0-1-1,-22-15 1-15,22 15 4 0,-7-12 2 0,7 12 9 0,0 0 11 16,-9-11 7-16,9 11 6 0,0 0 5 16,0 0-3-16,-8-13 7 0,8 13 3 15,0 0 3-15,0 0-6 0,0 0 0 0,0 0-4 0,0 0-6 16,0 0-14-16,-31 15-23 15,31-15-33-15,-14 14-47 0,14-14-62 0,-14 19-59 16,4-9-92-16,3 1-182 0,-6 0-118 16,3 3-243-16,-3 0-193 0</inkml:trace>
  <inkml:trace contextRef="#ctx0" brushRef="#br0" timeOffset="211100.28">5482 17660 2817 0,'0'0'135'0,"0"0"-2"15,12 11-17-15,-12-11-1 16,0 0 20-16,9 8 11 0,-9-8 11 0,0 0-14 16,0 0-15-16,0 0-25 0,9 10-33 0,-9-10-38 0,0 0-37 15,0 0-49-15,0 0-54 16,0 0-75-16,0 0-87 0,0 0-171 0,0 0-513 15,0 0-383-15</inkml:trace>
  <inkml:trace contextRef="#ctx0" brushRef="#br0" timeOffset="-209166.51">5531 17340 562 0,'0'0'207'0,"-7"-15"-56"0,7 15-46 0,0 0-23 16,0 0 1-16,0 0 4 16,0 0 2-16,0 0-3 0,-6-16 5 0,6 16 13 15,0 0 18-15,0 0-9 16,0 0 17-16,0 0 2 0,0 0-3 0,0 0 12 0,0 0 1 16,0 0-7-16,0 0 0 0,0 0-9 0,0 0-16 15,0 0-6-15,0 0-9 16,0 0-5-16,0 0-1 0,0 0-4 0,0 0-5 15,0 0-8-15,0 0-1 0,-34 24-4 16,34-24 5-16,-12 18-5 0,5-6-8 0,0-1-1 16,7-11 0-16,-12 28-2 15,8-14-6-15,0 0-3 0,-1 3-5 0,3 0-5 16,-2-2-2-16,4-15-3 0,-6 30-5 0,6-17-2 0,0-13-3 16,0 27-2-16,0-27-3 15,0 21-2-15,0-21 2 0,4 20-2 0,-4-20-3 16,8 15-4-16,-8-15 3 15,11 10-3-15,-11-10 0 0,14 4-3 0,-14-4-2 16,18 3-1-16,-18-3-2 0,0 0-1 16,23-3 1-16,-23 3-5 0,0 0-4 0,23-8 3 15,-23 8-6-15,13-8 5 16,-13 8 3-16,12-12 0 0,-12 12 4 0,11-11 4 16,-11 11 6-16,9-11 3 0,-9 11 3 0,0 0 3 0,8-15-2 15,-8 15 1-15,0 0-5 16,0 0-1-16,8-10-3 0,-8 10 0 0,0 0 0 15,0 0-1-15,0 0-1 16,0 0 1-16,0 0-3 0,0 0 0 0,0 0-1 0,24 17-1 16,-24-17 1-16,0 0 1 15,17 8-4-15,-17-8 4 0,15 4-1 0,-15-4-3 16,0 0-1-16,19 0 3 0,-19 0 0 0,0 0-2 16,20-6 1-16,-20 6 3 15,16-10-3-15,-16 10 2 0,16-12-2 0,-16 12 0 0,16-12 12 16,-10 4-5-16,-6 8 4 15,13-21 8-15,-9 11 8 16,-4 10-8-16,10-20 3 0,-6 8 3 0,-4 12 1 16,4-19 4-16,-4 19-9 0,5-17 16 0,-5 17-4 0,0 0-4 15,5-21-7-15,-5 21-6 16,0 0-18-16,-2-19-16 0,2 19-26 0,0 0-29 16,0 0-38-16,-10-17-33 0,10 17-56 0,0 0-49 15,0 0-85-15,-10-12-180 0,10 12-97 16,0 0-285-16,0 0-272 0</inkml:trace>
  <inkml:trace contextRef="#ctx0" brushRef="#br0" timeOffset="-208486.61">6015 17561 2565 0,'0'0'-121'16,"0"0"25"-16,-4-17 22 16,4 17 22-16,0 0 16 0,0 0 8 0,0 0 17 15,0 0 15-15,-12-14 10 0,12 14 18 16,0 0 11-16,-16-4 12 0,16 4 6 0,0 0 12 16,0 0 13-16,-25 3 5 0,25-3 5 0,0 0 6 15,-25 7 2-15,25-7 9 16,-15 8 1-16,15-8-1 0,-19 11 0 0,10-3 0 0,-1 2-3 15,10-10 0-15,-17 21-9 16,8-12 19-16,3 3-12 0,0 1-6 0,6-13-2 16,-11 23-13-16,9-12 0 15,2-11-5-15,-4 21-7 0,4-21-9 0,0 19-3 16,0-19-4-16,4 17-6 0,-4-17-3 0,11 14-2 16,-11-14-3-16,14 8-8 0,-14-8-6 15,22 8 0-15,-12-5-1 0,-10-3-2 0,24 3-7 16,-24-3-10-16,25 2-15 15,-25-2-25-15,23-3-38 0,-23 3-53 16,21-10-76-16,-7 4-70 0,-14 6-168 0,12-16-164 16,-6 9 6-16,-6 7-272 0,6-17-217 0</inkml:trace>
  <inkml:trace contextRef="#ctx0" brushRef="#br0" timeOffset="-207746.83">5468 17970 2464 0,'0'0'-85'0,"0"0"39"0,0 0 28 0,0 0 11 15,-20 3 18-15,20-3 32 16,0 0 14-16,0 0 17 0,0 0 14 0,0 0 4 0,0 0 3 16,0 0 5-16,0 0 0 0,0 0 10 0,0 0 10 15,0 0 7-15,0 0-2 16,0 0-3-16,0 0-5 0,0 0-2 0,0 0-9 15,0 0-1-15,62-12 17 16,-46 10-14-16,3-2 1 0,3 3-5 0,3-5-3 0,2 2-4 16,3 0 7-16,2-2-28 15,-3 5-5-15,3-6 2 0,-2 3-11 0,-1 1 1 16,-1-1-14-16,-3 1-1 0,-1 0-9 0,-3 0-2 0,-2-1-3 16,-2 2-9-16,-17 2-21 15,30-3-20-15,-18 0-18 0,-12 3-25 0,22-1-33 16,-22 1-37-16,0 0-48 15,20-3-55-15,-20 3-51 0,0 0-91 0,0 0-127 16,0 0-65-16,0 0-313 0,0 0-242 16</inkml:trace>
  <inkml:trace contextRef="#ctx0" brushRef="#br0" timeOffset="-207466.49">5674 18100 2603 0,'0'0'-28'0,"0"0"46"16,0 0 13-16,-8 12 16 0,8-12 15 0,0 0 27 16,0 0 20-16,0 0 17 0,0 0-1 15,-4 19 11-15,4-19-3 0,0 0-4 0,2 21-7 16,-2-21 2-16,2 21 0 0,-2-21-4 0,2 26-4 16,-2-10-11-16,2 0-13 15,0 4-10-15,0-1-4 0,0 0-11 0,0 1-3 0,1 4-10 16,-3-3-10-16,3-1 1 15,-1 1-5-15,-2-1-6 0,2-1 0 16,0 0-10-16,-2-4-29 0,0-15-30 16,2 26-38-16,-2-26-48 0,2 22-54 0,-2-22-64 0,2 13-127 15,-2-13-186 1,0 0-41-16,0 0-262 0,0 0-202 0</inkml:trace>
  <inkml:trace contextRef="#ctx0" brushRef="#br0" timeOffset="-207086.72">5848 18276 2515 0,'11'-14'-60'0,"-11"14"27"16,11-11 5-16,-11 11 7 0,10-12 36 0,-10 12 8 0,14-11 18 0,-14 11 9 16,16-9 10-1,-16 9-1-15,19-9 8 0,-19 9 14 0,19-7 13 16,-19 7 8-16,17-6 4 0,-17 6-1 15,18-2 2-15,-18 2-3 0,0 0-5 0,24 6-5 0,-24-6-1 16,12 12-4-16,-12-12 1 16,11 13 2-16,-11-13 2 0,5 19 7 0,-5-19 0 15,0 19 0-15,0-19 6 0,-7 21-4 16,7-21-1-16,-13 21-7 0,7-11-1 16,-4 0-23-16,-4-2 1 0,6 2 6 0,-4-2 1 0,12-8 1 15,-19 9-3-15,19-9-3 16,-22 4-9-16,22-4-4 0,0 0-11 0,-25-7-16 0,25 7-11 15,-13-16-28-15,9 3-27 16,4 13-21-16,-6-27-32 0,4 12-43 0,2 15-53 16,-2-29-72-16,4 16-67 15,-2-1-149-15,-2 3-111 0,2 11-14 0,-4-19-290 0,4 19-260 16</inkml:trace>
  <inkml:trace contextRef="#ctx0" brushRef="#br0" timeOffset="-204186.6">8289 17538 1669 0,'0'0'290'0,"0"0"-52"15,-6-23-77-15,6 23-28 16,0 0 6-16,0 0 5 0,0 0 8 0,-5-17 5 16,5 17 5-16,0 0 1 0,0 0-9 15,0 0-5-15,0 0-1 0,-4-15-6 0,4 15-5 16,0 0-11-16,0 0-13 0,0 0-14 0,0 0-8 16,0 0-1-16,0 0-11 15,0 0-7-15,0 0-9 0,-21 47-1 0,19-33-32 0,-2 1-2 16,2 2-5-16,2-17 2 15,-2 33-2-15,2-16-4 0,2-2 0 0,0 1 3 16,2-2-12-16,0 0 1 16,-4-14 0-16,8 21-1 0,-4-12-10 0,-4-9-1 0,14 16-3 15,-14-16-1 1,10 9-3-16,-10-9-4 0,0 0-1 0,19 0-1 0,-19 0 8 16,0 0-7-16,0 0 4 0,22-21-1 0,-22 21-1 0,8-13 5 15,-8 13 3-15,8-13 4 16,-8 13 5-16,0 0-1 0,8-12 0 0,-8 12 1 15,0 0-2-15,0 0 0 16,9-10-4-16,-9 10 2 0,0 0 0 0,0 0-2 16,0 0 3-16,0 0-1 0,0 0 0 15,17 26-2-15,-17-26 0 0,8 10 0 0,-8-10 2 16,15 10-2-16,-15-10 0 0,22 8-2 0,-10-7-2 16,-12-1 0-16,26 0-2 15,-26 0 5-15,29-4-6 0,-14 1 4 0,0-1-2 0,-1-2 2 16,0-1 3-16,0-1 10 15,-1-1-2-15,-2-1 8 0,-1-1 5 0,-1-1 1 16,-9 12-1-16,14-22-6 16,-10 12 2-16,-4 10-3 0,9-23-14 0,-9 23-11 0,5-20-21 15,-3 13-28-15,-2 7-48 16,0 0-48-16,-5-19-67 0,5 19-58 0,0 0-132 16,-6-11-157-16,6 11-19 0,0 0-257 0,0 0-189 0</inkml:trace>
  <inkml:trace contextRef="#ctx0" brushRef="#br0" timeOffset="-203766.61">8915 17729 2557 0,'-4'-25'8'0,"4"25"23"0,0 0 3 0,-14-15 6 16,14 15 23-16,-16-6 18 0,16 6 30 0,-18-6 14 0,18 6 5 15,-24-3-3-15,24 3 2 16,-23 1 2-16,23-1 5 0,-26 8 0 0,14-2 0 15,-3 2-1-15,4-1-6 16,1 2-10-16,0 0-13 0,-1 2-9 0,11-11-3 16,-13 24-13-16,7-12 1 0,1-1-2 15,5-11-15-15,-4 22-1 0,4-22-7 0,2 20-5 16,-2-20-10-16,13 17 1 0,-3-7-8 0,4-4-12 16,0-1-15-16,0-1-21 15,4-2-32-15,-1-1-47 0,-17-1-58 0,36-3-69 0,-20-1-56 16,0 1-143-16,0-7-153 15,-3 2-21-15,0-1-295 0,-3-1-260 16</inkml:trace>
  <inkml:trace contextRef="#ctx0" brushRef="#br0" timeOffset="-201415.28">7625 16125 2499 0,'0'0'-128'16,"0"0"30"-16,0 0 19 16,0 0 13-16,0 0 22 0,0 0 15 0,0 0 7 15,0 0 15-15,0 0 7 16,0 0 5-16,0 0-8 0,0 0 1 0,0 0 1 0,0 0-1 16,0 0-1-16,0 0-8 0,0 0-3 0,0 0-9 15,0 0-4-15,0 0-17 16,42-20 4-16,-42 20 9 0,25-3 6 0,-25 3-7 15,28-3 0-15,-12 3 1 16,4-1 5-16,-4-1 4 0,-16 2-3 0,39-4 0 0,-21 2 10 16,4 2 0-16,-3-4-4 15,2 2 4-15,-2 1-13 0,0-3 7 0,2 2-1 16,1 0 2-16,-4-2 3 0,3 3 5 0,1-2 4 0,-4 2 6 16,4-2 0-16,-3 3 0 15,2-1 1-15,-2-2 2 0,3 3-2 16,-4-1 9-16,-18 1-11 0,39 0-6 15,-25 0 2-15,-14 0 6 0,30 0 2 0,-30 0-7 16,26 0 0-16,-26 0 1 0,21 1-2 16,-21-1-1-16,18 3-4 0,-18-3-7 0,0 0 3 15,22 1-6-15,-22-1-1 16,14 3 3-16,-14-3 2 0,0 0 6 0,0 0 0 16,22 1 0-16,-22-1-4 0,0 0 7 15,0 0-7-15,17 3-17 0,-17-3-38 0,0 0-72 16,0 0-159-16,0 0 97 0</inkml:trace>
  <inkml:trace contextRef="#ctx0" brushRef="#br0" timeOffset="-200981.96">8354 16107 829 0,'0'0'-33'0,"11"10"11"0,-11-10-1 16,11 8 4-16,-11-8 10 0,10 9 9 0,-10-9 11 15,15 11 17-15,-15-11 4 16,17 14 1-16,-8-7 4 0,3 3 6 0,-2 0-2 15,6 2 13-15,-2-1 3 0,3 3-20 16,3 2 0-16,-4-1-1 0,6 1-14 0,-4 0 6 16,6 3-2-16,-1-2-3 15,3 2-4-15,-4 1 7 0,4-1-16 0,-5 0 13 16,3 1 1-16,-2-4-2 0,-2 2 6 0,-3-1 9 0,0-3-1 16,0 4-6-16,-3-1 4 15,0-2-9-15,-2 0 5 0,3 1-10 0,-7-4 5 16,3 1-10-16,-3 0 2 15,1-1-6-15,-3-3-3 0,-6-9 1 16,13 17-13-16,-13-17-20 0,9 15-15 0,-9-15-46 16,4 11-98-16,-4-11-265 0,4 12 392 0</inkml:trace>
  <inkml:trace contextRef="#ctx0" brushRef="#br0" timeOffset="-153246.64">6369 15730 513 0,'0'0'234'0,"17"-4"-72"16,-17 4-56-16,0 0-32 0,0 0-7 0,25-1 3 15,-25 1-16-15,17 0-2 16,-17 0 5-16,23 0-8 0,-23 0 2 0,24 0-3 0,-24 0 2 16,29 0 10-16,-13 0-2 15,-16 0 11-15,35 1-2 0,-16 1 5 0,-2-2-2 16,3 0-4-16,-2 2-3 0,-18-2-16 0,36 0 2 0,-17 0-7 16,1-2 1-16,-20 2-14 15,36-2 0-15,-18 1-6 0,-1-2-1 0,1-1-10 16,-18 4 9-16,31-5-3 15,-18 3 1-15,-13 2 5 0,23-6 1 0,-23 6 25 16,21-4 2-16,-21 4-12 0,15-3 4 16,-15 3-6-16,14-5-10 0,-14 5-17 0,0 0 14 15,18-3-24-15,-18 3-18 16,0 0-14-16,0 0-2 0,19-2-19 16,-19 2 8-16,0 0 0 0,0 0-7 15,0 0 6-15,0 0 7 0,0 0 0 0,19-2 4 0,-19 2 7 16,0 0 2-16,0 0 4 0,0 0 4 0,0 0 6 15,15-9 2-15,-15 9 6 16,0 0-2-16,10-11 11 0,-10 11-3 0,11-12-4 0,-11 12 2 16,13-18-1-16,-5 9-12 15,0-2 18-15,1-3-6 0,0-2 0 0,3 0-3 16,1-1-2-16,-1 1 5 0,4-3-4 0,-4 3 1 16,5 0-4-16,-2 0 0 15,2-2 3-15,-3 3 4 0,4 0-1 0,-4 1-4 0,-2-1-9 16,2 3 5-16,-2 3-10 15,-1-1-8-15,-11 10-17 0,17-17-32 0,-9 11-37 16,-8 6-88-16,11-11-350 16,-5 5 260-16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23:08:40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6944 4561 688 0,'-10'17'-100'15,"4"-4"-32"-15,0 2-5 0,2-1 29 0,4-14 36 0</inkml:trace>
  <inkml:trace contextRef="#ctx0" brushRef="#br0" timeOffset="8689.54">3393 4082 232 0,'0'0'-19'0,"0"0"5"0,-13-9 5 0,13 9 1 16,0 0-2-16,0 0 4 0,0 0 1 16,0 0 3-16,0 0 4 0,0 0 0 0,0 0-1 15,0 0 15-15,0 0-4 16,0 0-3-16,-11-11 11 0,11 11 3 0,0 0-4 16,0 0 4-16,0 0 1 0,0 0 2 0,0 0-1 15,0 0-6-15,0 0 2 0,0 0 0 16,0 0-4-16,0 0-2 0,0 0 2 0,0 0-7 15,0 0 1-15,0 0-1 16,0 0-5-16,0 0 1 0,0 0-2 0,0 0-4 0,0 0 0 16,0 0-2-16,0 0-2 15,0 0 2-15,0 0-5 0,0 0-5 0,0 0 1 16,0 0-4-16,0 0 0 0,0 0 1 0,0 0-1 16,0 0-6-16,0 0-2 15,0 0 1-15,0 0-3 0,0 0 6 0,0 0-6 0,0 0 5 16,0 0 3-16,0 0 5 15,0 0 1-15,0 0 5 0,0 0 4 16,0 0 8-16,0 0 2 0,0 0 3 16,0 0 5-16,0 0 1 0,0 0 0 0,0 0 6 0,0 0-7 15,0 0-5-15,0 0-3 16,0 0 5-16,0 0-3 0,0 0-3 0,0 0-1 16,0 0 0-16,0 0-4 0,0 0 1 0,0 0-4 15,0 0-1-15,0 0-2 16,0 0 8-16,0 0-8 0,0 0 6 15,0 0 0-15,0 0-2 0,0 0 2 0,0 0-1 16,0 0-1-16,0 0 0 0,0 0 0 0,0 0 8 16,0 0-2-16,0 0 9 15,0 0-4-15,0 0 12 0,0 0 9 0,0 0 0 0,0 0-2 16,0 0 0-16,0 0-4 0,0 0-2 0,0 0 0 16,0 0-1-1,0 0-1-15,0 0 2 0,0 0-8 0,0 0 4 0,0 0-7 16,0 0 2-16,0 0 1 15,0 0-3-15,0 0-8 0,0 0 5 0,0 0-3 0,0 0 6 16,0 0-10-16,0 0 3 16,0 0-3-16,0 0 1 0,0 0-8 0,0 0 4 15,0 0-7-15,0 0 5 16,0 0 0-16,0 0 1 0,0 0 1 0,0 0-2 16,0 0 4-16,0 0-1 0,0 0-2 0,0 0 2 0,0 0 7 15,0 0-8-15,0 0-2 16,0 0 2-16,0 0 2 0,28 33-4 0,-28-33 11 15,0 0-7-15,0 0 0 16,0 0-1-16,0 0 3 0,0 0 0 0,13 7-1 16,-13-7 3-16,0 0-5 0,0 0-1 15,0 0 2-15,0 0 16 0,0 0-11 0,0 0-1 16,0 0 1-16,0 0 0 0,0 0-1 0,0 0 3 16,0 0-2-16,0 0 0 0,0 0 0 15,0 0 2-15,0 0-2 0,0 0 0 0,0 0 4 16,0 0-2-16,0 0 4 15,0 0 1-15,0 0-5 0,0 0 0 0,0 0-2 16,0 0 3-16,0 0-3 16,0 0-1-16,0 0-5 0,0 0-1 0,0 0 4 15,0 0-4-15,0 0-4 0,0 0 1 16,0 0 19-16,0 0-16 0,0 0-6 0,0 0 6 16,0 0-5-16,0 0 3 0,0 0-1 0,0 0 3 15,0 0 3-15,-36-25 10 0,36 25-17 16,0 0 6-16,0 0-4 0,0 0 0 0,0 0 1 15,0 0 1-15,0 0-2 16,0 0 7-16,0 0 2 0,0 0-8 0,0 0 2 16,0 0 1-16,0 0 0 15,0 0 8-15,0 0-6 0,0 0-2 0,0 0 1 0,0 0-1 16,0 0 0-16,0 0 1 0,0 0-3 0,0 0 13 16,0 0-12-16,0 0-1 15,0 0 0-15,0 0 2 0,0 0 0 16,-11-11 1-16,11 11-1 0,0 0-4 0,0 0 4 15,0 0 0-15,-10-10 0 0,10 10-1 0,0 0-1 16,0 0 0-16,0 0 4 16,-11-10-6-16,11 10-1 0,0 0 1 0,0 0 2 15,0 0 0-15,0 0 7 16,0 0-7-16,0 0 3 0,-11-9-1 0,11 9 0 0,0 0-6 16,0 0 1-16,0 0 3 0,0 0-5 0,0 0 1 15,0 0 2-15,0 0-3 16,0 0-2-16,0 0 5 0,0 0 1 0,0 0-3 15,0 0 2-15,0 0-1 0,0 0-1 16,0 0 6-16,0 0-6 0,0 0 4 0,0 0 2 16,0 0 11-16,0 0-12 15,0 0 3-15,0 0-4 0,0 0 0 0,0 0 5 16,0 0-1-16,0 0-4 0,0 0 1 0,0 0 5 0,0 0-3 16,0 0-1-16,0 0-2 15,0 0-4-15,0 0 6 0,0 0 0 0,0 0 1 16,0 0-6-16,0 0 6 15,0 0 1-15,0 0-4 0,0 0 2 0,0 0-4 16,0 0 7-16,0 0-1 0,0 0-10 16,0 0 8-16,0 0 2 0,0 0-3 0,0 0 3 15,0 0-2-15,0 0 3 16,0 0-3-16,0 0 3 0,0 0-2 0,0 0-4 16,0 0 2-16,0 0 3 0,0 0-2 0,0 0-1 0,0 0 1 15,0 0 7-15,0 0-2 16,0 0 1-16,0 0 1 0,0 0-5 15,0 0 1-15,0 0 0 0,0 0 2 16,0 0 10-16,0 0-8 0,0 0-4 0,0 0 14 16,0 0-10-16,0 0 3 0,0 0-9 15,0 0 9-15,0 0-7 0,0 0 6 0,0 0-1 16,0 0 2-16,0 0 0 0,0 0 2 0,0 0-6 16,0 0 2-16,0 0 9 15,0 0-7-15,0 0-5 0,0 0 6 0,0 0-4 0,0 0-1 16,0 0-1-16,0 0-2 15,0 0 2-15,0 0-2 0,0 0-2 0,0 0 12 16,0 0-6-16,0 0-4 16,0 0-7-16,0 0 7 0,0 0-1 0,0 0-1 15,0 0-1-15,0 0-4 0,0 0 5 16,0 0 1-16,0 0-3 0,0 0 4 16,0 0-8-16,0 0 0 0,0 0 3 0,0 0 5 0,0 0-9 15,0 0 3-15,0 0 4 16,0 0-6-16,0 0 13 0,0 0-10 0,0 0-2 0,0 0 4 15,0 0-4-15,0 0 0 16,0 0-1-16,0 0 6 0,0 0-6 0,0 0 0 16,0 0 3-16,0 0-4 15,0 0 8-15,0 0-4 0,0 0-5 0,0 0 0 16,0 0 6-16,0 0-1 0,0 0 0 0,0 0-1 0,0 0-1 16,0 0 0-16,0 0-3 15,0 0 10-15,0 0-10 0,0 0 5 0,0 0 2 16,0 0 0-16,0 0-1 15,0 0 1-15,0 0 3 0,0 0-3 0,0 0-6 16,0 0 6-16,0 0-2 0,0 0-7 16,0 0 9-16,0 0 0 0,0 0-1 0,0 0 1 15,0 0 0-15,0 0-6 16,0 0 9-16,0 0 7 0,0 0 1 0,0 0-3 16,0 0 7-16,0 0-7 0,0 0 0 0,0 0-2 0,0 0 6 15,0 0-4-15,0 0 0 16,0 0-5-16,26-16-2 0,-26 16 3 15,0 0-1-15,0 0-5 0,0 0 7 16,0 0-4-16,0 0-6 0,0 0 10 0,0 0-6 0,0 0 6 16,0 0-2-16,0 0-7 15,0 0 0-15,0 0 11 0,0 0-6 0,0 0 4 16,0 0 1-16,0 0-8 0,0 0 0 0,0 0 0 16,0 0 0-16,0 0-5 15,0 0 8-15,0 0-6 0,0 0 1 0,0 0 4 0,0 0 11 16,0 0-16-16,0 0 3 15,0 0-7-15,0 0 10 0,0 0 1 0,0 0-8 16,0 0 14-16,0 0-6 16,0 0-9-16,0 0 8 0,0 0-8 0,0 0 0 0,0 0 5 15,0 0 5-15,0 0-13 16,0 0 6-16,0 0 1 0,0 0-4 0,0 0 3 16,0 0 4-16,0 0-2 0,0 0 1 0,0 0 1 15,0 0-2-15,0 0 0 16,0 0 2-16,0 0-4 0,0 0 7 0,0 0-4 0,0 0-4 15,0 0 3-15,0 0 2 16,0 0-2-16,0 0-2 0,0 0 5 0,0 0 4 16,0 0-5-16,0 0-6 15,0 0-2-15,0 0 7 0,0 0 1 16,0 0-4-16,0 0 6 0,0 0-4 0,0 0 0 0,0 0-4 0,0 0 11 16,0 0-12-16,0 0 5 15,0 0 3-15,0 0-4 0,23 21 4 0,-23-21-3 16,0 0 3-16,0 0-6 15,0 0 8-15,0 0 1 0,0 0-2 0,0 0-3 16,0 0 1-16,0 0-4 0,0 0 6 16,0 0-8-16,0 0-4 0,0 0 10 0,0 0-2 15,0 0 1-15,0 0 3 16,0 0-4-16,0 0 0 0,0 0 3 0,0 0-3 0,0 0 0 16,0 0 5-16,6 11-2 0,-6-11-3 0,0 0 2 15,0 0-2-15,0 0-3 16,0 0 9-16,0 0-8 0,0 0 4 0,0 0-2 15,0 0-2-15,0 0 2 16,0 0-1-16,0 0 4 0,0 0-3 0,0 0 0 0,0 0 0 16,0 0-2-16,0 0 7 15,0 0-8-15,0 0 0 0,0 0 9 0,0 0 17 16,0 0-24-16,0 0 4 0,0 0 7 0,0 0-17 16,0 0 9-16,0 0-9 15,0 0 4-15,0 0 6 0,0 0-8 0,0 0 12 0,0 0-4 16,0 0-3-16,0 0-1 15,0 0 1-15,0 0-4 0,0 0 1 0,0 0 10 16,0 0-9-16,0 0 4 16,0 0 2-16,0 0-4 0,0 0 4 0,0 0 1 0,0 0 11 15,0 0-19-15,0 0 7 16,0 0 8-16,0 0-12 0,0 0 3 0,0 0-1 16,0 0-2-16,0 0 4 0,0 0 6 0,0 0-5 15,0 0-2-15,0 0 1 0,0 0 2 16,0 0 4-16,0 0-14 0,0 0 9 0,0 0-2 15,0 0-3-15,0 0 0 16,0 0 9-16,0 0 0 0,0 0-9 0,0 0 3 16,0 0-1-16,0 0-2 15,0 0 16-15,0 0-6 0,0 0-2 0,0 0 1 0,0 0-1 16,0 0 2-16,0 0-1 0,0 0-10 0,0 0 9 16,0 0 3-16,0 0-8 15,0 0-3-15,0 0 10 0,0 0-10 0,0 0 6 16,0 0 5-16,0 0-8 0,0 0-1 15,0 0 3-15,0 0-5 0,0 0-5 0,0 0 7 16,0 0 1-16,0 0-6 16,0 0 7-16,0 0-10 0,0 0 8 0,0 0 1 15,0 0-6-15,0 0 4 16,0 0 1-16,0 0 1 0,0 0-13 0,0 0 10 0,0 0-3 16,0 0-3-16,0 0 4 0,0 0 5 0,0 0-11 15,0 0-3-15,0 0 8 16,0 0-3-16,0 0 9 0,0 0-9 0,0 0 1 15,0 0 16-15,0 0-17 0,0 0 7 16,-2 24 1-16,2-24-10 0,0 0 5 0,13 4 6 16,-13-4 6-16,0 0-13 15,13 6 7-15,-13-6-11 0,0 0 6 0,0 0 4 16,14 2-2-16,-14-2-2 0,0 0 5 0,0 0-6 0,0 0 0 16,0 0 11-16,14 7-6 15,-14-7-2-15,0 0 9 0,0 0-7 0,0 0 1 16,0 0 8-16,0 0-9 15,0 0 1-15,0 0 3 0,0 0-6 0,0 0 0 16,0 0 5-16,0 0-3 0,0 0-4 16,0 0 4-16,0 0-6 0,0 0 4 0,0 0 4 15,0 0-4-15,0 0 0 16,0 0-2-16,0 0 0 0,0 0 6 0,0 0-4 16,0 0-7-16,0 0 6 0,-43-21 4 0,43 21-2 0,0 0-1 15,0 0 4-15,-17-8-6 16,17 8-3-16,0 0 19 0,0 0-18 0,-13-7-3 15,13 7 7-15,0 0-4 16,0 0-1-16,0 0 8 0,0 0-8 0,0 0 16 16,-16-7-9-16,16 7-7 0,0 0 8 15,0 0-4-15,0 0-4 0,0 0 0 0,0 0-4 16,0 0 4-16,0 0-1 0,0 0 1 0,0 0 2 16,0 0 3-16,0 0 0 15,0 0-7-15,0 0 6 0,0 0 2 0,0 0-2 0,0 0-3 16,0 0 8-16,0 0-4 15,0 0 3-15,0 0-5 0,0 0 1 0,0 0-6 16,0 0 10-16,0 0-4 16,0 0 2-16,0 0 3 0,0 0-14 0,0 0 13 15,0 0 0-15,0 0-3 0,0 0 5 16,0 0 8-16,0 0-11 0,0 0-1 0,0 0 4 16,0 0-3-16,57 7 7 0,-57-7 2 0,0 0-3 15,0 0 3-15,0 0 2 16,0 0-12-16,0 0 9 0,0 0-7 15,0 0 3-15,0 0-3 0,0 0-1 16,0 0 0-16,0 0-1 0,0 0 4 0,0 0-2 0,0 0-11 16,0 0 18-16,0 0-10 15,0 0 3-15,-41-21-3 0,41 21-3 0,0 0 3 16,0 0-2-16,0 0-1 0,0 0 6 0,0 0-1 16,0 0-7-16,-16-8 10 0,16 8-13 15,0 0 8-15,0 0-5 0,0 0 3 0,0 0-1 16,0 0-1-16,0 0 4 15,0 0-5-15,0 0 0 0,0 0 2 0,0 0 11 0,0 0-11 16,0 0 3-16,0 0-8 16,0 0 3-16,0 0 7 0,0 0 4 0,0 0-9 15,0 0-2-15,55 10 18 16,-55-10-13-16,14 4 0 0,-14-4 3 0,0 0-6 16,18 3 9-16,-18-3-9 0,0 0 0 0,18 4 4 0,-18-4-4 15,0 0 2-15,15 4 1 16,-15-4 0-16,0 0-8 0,0 0 17 0,17 4-9 15,-17-4 3-15,0 0 8 16,0 0-11-16,0 0 7 0,0 0 5 0,0 0 1 0,0 0-4 16,17 6 13-16,-17-6-8 15,0 0 0-15,0 0 6 0,0 0-12 0,0 0 0 16,0 0 6-16,0 0-5 0,0 0 5 0,0 0-9 16,0 0-7-16,0 0-2 15,0 0 14-15,0 0-5 0,0 0-3 0,0 0 8 0,0 0-11 16,-59-4 2-16,59 4 4 15,0 0-3-15,0 0 1 0,0 0 3 16,0 0-5-16,0 0 1 0,-20-3 1 16,20 3-3-16,0 0-5 0,0 0 4 0,0 0-1 0,0 0 5 15,0 0 2-15,0 0-7 16,0 0 1-16,0 0-2 0,0 0-10 0,0 0-3 16,0 0-20-16,0 0-15 0,0 0-29 0,0 0-26 15,0 0-26-15,0 0-36 16,0 0-72-16,0 0-240 0,0 0 356 0</inkml:trace>
  <inkml:trace contextRef="#ctx0" brushRef="#br0" timeOffset="29970.18">9364 5974 238 0,'0'0'-37'0,"0"0"-33"0,0 0 25 16</inkml:trace>
  <inkml:trace contextRef="#ctx0" brushRef="#br0" timeOffset="29990">9364 5974 159 0,'0'0'-55'0,"0"0"18"0</inkml:trace>
  <inkml:trace contextRef="#ctx0" brushRef="#br0" timeOffset="30040.02">9364 5974 129 0</inkml:trace>
  <inkml:trace contextRef="#ctx0" brushRef="#br0" timeOffset="30049.99">9384 5984 102 0,'0'0'-35'0,"0"0"11"16</inkml:trace>
  <inkml:trace contextRef="#ctx0" brushRef="#br0" timeOffset="30070.06">9384 5984 82 0</inkml:trace>
  <inkml:trace contextRef="#ctx0" brushRef="#br0" timeOffset="30079.9">9384 5984 65 0,'0'0'-24'0,"0"0"8"16</inkml:trace>
  <inkml:trace contextRef="#ctx0" brushRef="#br0" timeOffset="30109.86">9384 5984 51 0,'0'0'-18'0</inkml:trace>
  <inkml:trace contextRef="#ctx0" brushRef="#br0" timeOffset="30119.73">9384 5984 35 0,'0'0'-14'0,"0"0"6"0</inkml:trace>
  <inkml:trace contextRef="#ctx0" brushRef="#br0" timeOffset="30139.79">9384 5984 33 0,'0'0'-12'0,"0"0"4"0</inkml:trace>
  <inkml:trace contextRef="#ctx0" brushRef="#br0" timeOffset="30159.69">9384 5984 19 0,'0'0'-8'0,"0"0"2"0</inkml:trace>
  <inkml:trace contextRef="#ctx0" brushRef="#br0" timeOffset="30229.59">9384 5984 15 0,'0'0'-12'16</inkml:trace>
  <inkml:trace contextRef="#ctx0" brushRef="#br0" timeOffset="30339.95">9384 5984 1 0</inkml:trace>
  <inkml:trace contextRef="#ctx0" brushRef="#br0" timeOffset="30349.65">9384 5984 3 0,'0'0'-2'0</inkml:trace>
  <inkml:trace contextRef="#ctx0" brushRef="#br0" timeOffset="30654.88">9358 5993 207 0,'0'0'-72'0,"0"0"25"0</inkml:trace>
  <inkml:trace contextRef="#ctx0" brushRef="#br0" timeOffset="33479.53">9358 5993 636 0,'0'0'179'0,"0"0"-22"15,0 0-15-15,0 0-12 16,0 0-21-16,0 0-22 0,0 0 8 0,-17-26-16 0,17 26-8 16,0 0-16-16,0 0-8 15,0 0-2-15,0 0 0 0,0 0-6 16,0 0-7-16,0 0 8 0,0 0-11 0,0 0-7 0,0 0-1 16,0 0 3-16,0 0 4 0,0 0-15 15,0 0-2-15,0 0 1 0,0 0 1 0,0 0 4 0,-9-12-11 16,9 12-3-16,0 0 8 15,0 0-4-15,0 0 2 0,0 0-3 16,0 0-4-16,0 0-1 0,0 0-7 0,0 0 9 16,0 0 0-16,0 0 3 0,0 0-6 15,0 0 11-15,0 0-12 0,0 0-9 16,0 0 14-16,0 0-4 0,0 0 7 0,0 0-10 0,0 0 5 16,0 0-1-16,0 0-1 0,0 0 10 15,0 0-9-15,0 0 1 0,0 0-4 0,0 0 2 16,-8-11 2-16,8 11-2 0,0 0 3 15,0 0-2-15,0 0-11 0,0 0 8 0,0 0-6 16,0 0 14-16,0 0-12 0,0 0 8 0,0 0-4 16,0 0-2-16,0 0 2 0,0 0-1 15,0 0 17-15,0 0-20 0,0 0 4 0,0 0-4 16,0 0 17-16,0 0-7 0,0 0-7 16,0 0 5-16,0 0-7 0,0 0-3 0,0 0 10 15,0 0-4-15,0 0 2 0,0 0 4 16,0 0-12-16,0 0 12 0,0 0-7 0,0 0 2 15,0 0-1-15,0 0-1 0,0 0 5 0,0 0-4 16,0 0 4-16,0 0-2 0,0 0 4 16,0 0-8-16,0 0-1 0,0 0-1 0,0 0 9 15,0 0 2-15,0 0-4 16,0 0 1-16,0 0-4 0,0 0-10 0,0 0 16 0,0 0-11 16,0 0 14-16,0 0-5 0,0 0-5 0,0 0-2 15,0 0 7-15,0 0 5 0,0 0-10 16,0 0 5-16,0 0 4 0,0 0-7 0,0 0 2 15,0 0-4-15,0 0 6 16,0 0-9-16,0 0 7 0,0 0-5 0,0 0 4 0,0 0 12 16,0 0-9-16,0 0 2 15,0 0-10-15,0 0 4 0,0 0-4 0,0 0 5 0,0 0 0 16,0 0 2-16,0 0-9 0,0 0 11 0,0 0-3 16,0 0 4-16,0 0-5 0,0 0-8 15,0 0 2-15,0 0-5 0,0 0 19 0,0 0-13 16,0 0 16-16,0 0-17 15,0 0 6-15,0 0 0 0,0 0 0 0,0 0 0 0,0 0 0 16,0 0 3-16,0 0-3 16,0 0 0-16,0 0 4 0,0 0 1 0,0 0 1 0,0 0-9 15,0 0-6-15,0 0 12 16,0 0-6-16,0 0 3 0,0 0 1 0,34 25 3 16,-34-25-4-16,0 0-8 0,0 0 8 0,0 0-3 15,0 0 6-15,0 0-6 0,0 0-5 16,0 0 8-16,0 0 0 0,0 0-5 0,0 0 7 0,0 0-8 15,0 0 2-15,0 0-2 16,0 0 9-16,0 0-11 0,0 0 10 0,0 0-4 0,0 0-5 16,0 0 10-16,0 0 0 15,0 0-8-15,0 0 4 0,0 0 4 0,0 0-6 16,0 0-4-16,0 0 9 0,0 0-5 0,0 0 14 0,0 0-14 16,0 0-4-16,0 0 6 15,0 0-4-15,0 0 3 0,0 0-1 0,0 0 5 0,0 0-5 16,0 0-7-16,0 0 15 15,0 0-5-15,0 0 5 0,0 0-10 0,0 0-1 0,0 0 6 16,0 0-3-16,0 0 4 16,0 0-2-16,0 0 4 0,14 5 0 15,-14-5-5-15,0 0 2 0,0 0 0 0,0 0 5 16,0 0-5-16,0 0-1 0,0 0 2 0,0 0 2 16,0 0 7-16,0 0-9 0,0 0-4 0,0 0 8 0,0 0-5 15,0 0 3-15,0 0-3 16,0 0-5-16,0 0 7 0,0 0-13 0,0 0 9 15,0 0 2-15,0 0 5 0,0 0-4 16,0 0-1-16,0 0-6 0,0 0 9 0,0 0 0 16,0 0-6-16,0 0 5 0,0 0-7 15,0 0-3-15,0 0 4 0,0 0 5 0,0 0-2 16,0 0 4-16,0 0 0 0,0 0-3 0,0 0 0 0,0 0-2 16,0 0-4-16,0 0 6 15,0 0 2-15,0 0-13 0,0 0 7 0,0 0 4 16,0 0 7-16,-16 28-4 0,16-28-6 15,0 0 9-15,0 0-9 0,0 0 8 0,0 0-10 16,0 0 5-16,0 0 0 16,0 0-2-16,0 0 2 0,0 0-3 0,0 0-2 0,-11 11 9 15,11-11-8-15,0 0 8 16,0 0-8-16,0 0 1 0,0 0-3 0,0 0 3 0,0 0 3 16,0 0-3-16,0 0-7 0,0 0 5 15,0 0 2-15,-11 11 0 0,11-11-13 0,0 0 5 16,0 0 0-16,0 0 6 0,0 0 7 0,0 0-7 15,0 0-9-15,0 0 7 16,0 0-2-16,0 0 12 0,0 0 3 16,0 0-7-16,0 0-1 0,0 0-1 0,0 0-3 15,0 0 12-15,0 0-8 0,0 0 1 0,0 0-2 0,0 0-4 16,-10 10 6-16,10-10-2 0,0 0 3 0,0 0 1 16,0 0-6-16,0 0 1 15,0 0-1-15,0 0 2 0,0 0-4 0,0 0 9 0,0 0-1 16,0 0 1-16,0 0-4 15,0 0 6-15,0 0-4 0,0 0 6 0,0 0 4 0,0 0-7 16,0 0-16-16,0 0 8 16,0 0 12-16,0 0-3 0,0 0-8 15,0 0-6-15,0 0 5 0,0 0 8 16,0 0-3-16,0 0 4 0,0 0-6 0,0 0 7 0,0 0-8 16,0 0-1-16,0 0 4 0,0 0 4 0,0 0-4 0,0 0 0 15,0 0 0-15,0 0-2 16,0 0 10-16,0 0-8 0,0 0-2 0,0 0 1 0,0 0-6 15,0 0 11-15,0 0-8 16,0 0 17-16,0 0-16 0,0 0-3 0,0 0 7 16,0 0-4-16,0 0 3 0,0 0-2 15,0 0 4-15,0 0-2 0,0 0-6 0,0 0 4 16,0 0 4-16,0 0 2 0,0 0-8 0,0 0 4 0,0 0-9 16,0 0 8-16,0 0-1 15,0 0-1-15,0 0 6 0,0 0-1 0,0 0-12 0,0 0 9 16,0 0 5-16,0 0 0 15,0 0-8-15,0 0 1 0,0 0 2 0,0 0-1 16,0 0 2-16,0 0 5 0,0 0-4 16,0 0 4-16,0 0-13 0,0 0 3 0,0 0 5 15,0 0 5-15,0 0-5 16,0 0-3-16,0 0-5 0,0 0 10 0,0 0 1 0,0 0 2 16,0 0 4-16,0 0-7 0,0 0-12 0,0 0 10 15,0 0 0-15,0 0 3 0,0 0-3 16,0 0-8-16,0 0 7 0,0 0 4 0,0 0-3 15,0 0-2-15,0 0 1 16,0 0 1-16,0 0-3 0,0 0 4 0,0 0-4 0,0 0 8 16,0 0-2-16,0 0-3 15,0 0-3-15,0 0 6 0,0 0-8 0,0 0 10 0,0 0-5 16,0 0-3-16,0 0 0 0,0 0 4 0,0 0 1 16,0 0-2-16,0 0 0 0,0 0-13 15,0 0 10-15,0 0 6 0,0 0-10 0,0 0 3 16,0 0 10-16,0 0-3 15,-19-25-8-15,19 25 9 0,0 0-4 0,0 0 3 0,0 0-1 16,0 0-7-16,0 0 6 16,0 0 3-16,0 0-4 0,0 0 1 0,0 0 1 15,0 0 3-15,0 0-15 0,0 0 5 16,0 0 5-16,0 0 3 0,0 0 2 0,0 0-8 0,0 0 3 16,0 0 5-16,0 0-4 0,0 0-2 0,0 0 9 15,0 0-8-15,0 0-8 16,0 0 9-16,0 0-2 0,0 0-4 0,0 0 2 0,0 0 3 15,0 0-5-15,0 0 10 16,0 0-7-16,0 0 4 0,0 0 1 0,0 0-5 0,0 0-7 16,0 0 10-16,0 0-1 15,0 0 8-15,0 0-8 0,0 0-3 0,0 0 5 16,0 0-2-16,0 0 0 0,0 0 3 0,0 0 0 0,0 0-9 16,0 0-6-16,0 0 9 15,0 0 0-15,0 0 13 0,0 0-12 0,0 0 0 16,0 0-1-16,0 0-2 0,0 0 4 15,0 0 2-15,0 0 3 0,0 0-9 0,0 0-2 0,0 0 7 16,0 0 5-16,0 0-3 16,0 0-7-16,0 0-2 0,0 0 6 0,0 0 4 15,0 0-3-15,0 0 3 0,0 0-6 16,0 0 3-16,0 0-6 0,0 0 10 0,0 0-8 16,0 0 7-16,0 0 0 0,0 0 0 0,0 0-3 15,0 0 0-15,0 0-3 0,0 0 6 16,0 0-9-16,0 0 9 0,0 0-8 0,0 0 4 15,0 0-4-15,0 0 14 0,0 0-9 16,0 0-3-16,0 0-2 0,0 0 4 0,0 0-6 16,0 0 12-16,0 0-2 15,0 0-6-15,0 0 1 0,0 0 2 0,0 0 0 0,0 0 4 16,0 0-1-16,0 0-5 0,0 0 6 0,0 0-4 0,0 0-2 16,0 0-1-16,0 0-10 15,0 0 1-15,0 0-17 0,0 0-5 0,0 0-2 16,0 0 6-16,0 0-1 0,0 0-7 15,0 0-11-15,0 0-8 0,0 0-7 0,0 0 13 16,0 0-3-16,0 0 7 16,0 0 1-16,0 0 4 0,-2-10 9 0,2 10 0 15,0 0 1-15,0 0 9 0,0 0-1 16,0 0 3-16,0 0 3 0,0 0 0 0,0 0 4 0,0 0 10 16,0 0-19-16,0 0 9 0,0 0 3 0,0 0 2 15,0 0 2-15,0 0 2 0,0 0-8 16,0 0 8-16,0 0-4 0,0 0 7 0,0 0-5 15,0 0 7-15,0 0-8 16,0 0 8-16,0 0 0 0,0 0-3 0,0 0-1 0,0 0 1 16,0 0-1-16,0 0 6 15,-17 0-2-15,17 0-4 0,0 0 4 0,0 0 2 0,0 0-7 16,0 0-3-16,0 0 8 0,0 0-1 0,0 0-1 16,0 0 2-16,0 0-2 15,0 0 2-15,0 0 2 0,0 0 1 0,0 0-4 0,0 0 4 16,0 0-1-16,0 0-2 15,0 0 0-15,0 0-4 0,0 0 4 0,0 0 0 0,0 0 0 16,0 0 4-16,0 0-8 16,0 0 8-16,0 0-8 0,0 0 3 0,0 0-5 0,0 0 4 15,0 0 2-15,0 0 4 16,0 0-2-16,0 0-4 0,0 0 4 0,0 0 1 16,0 0-1-16,0 0-4 0,0 0-1 0,0 0 1 15,0 0 0-15,-19 2 6 0,19-2-4 16,0 0 2-16,0 0-1 0,-13-4 3 0,13 4 0 0,0 0 3 15,0 0 0-15,0 0 4 16,0 0 0-16,-27-2-82 0,27 2-246 0,0 0 132 16,-24-2 62-16</inkml:trace>
  <inkml:trace contextRef="#ctx0" brushRef="#br0" timeOffset="45489.77">3462 4025 35 0,'0'0'12'16,"0"0"-10"-16,0 0-8 0,0 0 8 16,0 0-2-16,0 0-4 0,0 0 4 0,0 0-2 15,0 0 2-15,0 0 8 0,0 0-12 0,0 0 8 16,0 0 4-16,0 0 2 15,0 0 9-15,0 0-3 0,0 0-2 0,0 0 3 16,0 0-1-16,0 0 0 0,0 0-1 16,0 0-3-16,0 0-3 0,0 0 1 0,0 0-2 15,0 0 0-15,0 0-4 16,0 0 1-16,0 0-7 0,0 0 2 0,0 0-1 16,0 0-1-16,0 0 2 0,0 0 0 0,0 0 3 0,0 0 1 15,0 0 0-15,0 0 4 16,0 0-2-16,0 0-1 0,0 0 3 0,0 0-6 15,0 0 2-15,0 0-4 0,0 0 0 16,0 0-8-16,0 0 1 16,0 0 1-16,0 0 2 0,0 0-109 0,0 0 66 15,0 0 16-15</inkml:trace>
  <inkml:trace contextRef="#ctx0" brushRef="#br0" timeOffset="50569.46">3406 4031 114 0,'0'0'-8'0,"0"0"6"0,0 0 8 0,0 0 6 15,0 0 9-15,0 0 2 0,0 0-7 16,0 0 3-16,0 0 5 0,0 0-9 0,0 0 3 16,0 0-3-16,0 0-3 0,0 0 1 0,0 0-5 15,0 0 1-15,0 0-1 16,0 0 2-16,0 0-7 0,0 0 7 0,0 0 9 0,0 0 8 15,0 0 7-15,0 0-6 16,0 0-1-16,0 0 9 0,0 0-8 16,0 0-6-16,0 0-1 0,0 0-3 15,0 0-3-15,0 0-2 0,0 0 6 0,0 0 1 16,0 0 1-16,0 0-5 0,0 0 3 0,0 0-3 0,0 0 1 16,0 0-1-16,0 0 0 15,0 0-6-15,0 0 4 0,0 0-3 0,0 0-2 16,0 0-3-16,0 0-3 15,0 0-1-15,0 0 2 0,0 0-4 0,0 0 16 0,0 0 9 16,0 0-8-16,0 0-3 16,0 0 2-16,0 0-7 0,0 0 6 0,0 0-10 15,0 0 9-15,0 0-1 16,0 0-10-16,0 0 5 0,0 0-1 0,0 0 2 0,0 0-6 16,44 8 4-16,-44-8 4 0,0 0-2 0,19 6 0 15,-19-6-6-15,0 0 3 16,15 5-3-16,-15-5 2 0,0 0-3 0,17 6 4 15,-17-6-5-15,0 0 5 16,18 6 1-16,-18-6-2 0,0 0-3 0,16 4 5 0,-16-4-4 16,0 0 4-16,14 3-3 15,-14-3-4-15,0 0 5 0,0 0-3 0,20 6 1 16,-20-6 6-16,0 0-2 0,16 6-7 16,-16-6 4-16,0 0 1 0,17 3-3 15,-17-3 0-15,0 0 1 0,18 8 4 0,-18-8-2 0,12 4-3 16,-12-4 2-16,0 0-1 15,16 6 1-15,-16-6-1 0,16 5-1 0,-16-5 0 16,12 7-1-16,-12-7 1 0,0 0-2 16,19 4 2-16,-19-4 3 0,0 0-7 0,15 6 4 15,-15-6-5-15,0 0 6 16,17 7 1-16,-17-7-3 0,0 0-2 0,18 5 2 16,-18-5 1-16,0 0-2 0,16 6 0 0,-16-6 5 15,0 0-5-15,17 5 0 0,-17-5 2 16,0 0-5-16,15 4-1 0,-15-4 8 0,0 0-6 15,13 6-2-15,-13-6 6 16,0 0-2-16,0 0 0 0,0 0 2 16,18 4 5-16,-18-4-14 0,0 0 7 0,0 0-2 15,0 0 6-15,16 4-3 0,-16-4-1 0,0 0 4 16,0 0-4-16,12 5 0 0,-12-5 0 0,0 0-4 16,0 0 8-16,0 0-4 15,0 0 2-15,17 4-4 0,-17-4 7 0,0 0-5 0,0 0 5 16,0 0 0-16,0 0-5 15,0 0 0-15,13 5 2 16,-13-5 0-16,0 0 0 0,0 0-2 0,0 0 3 16,0 0-6-16,0 0 3 0,0 0 1 0,15 6 6 0,-15-6-8 15,0 0 9-15,0 0-8 16,0 0 0-16,0 0 7 0,0 0-3 0,0 0-6 16,0 0 5-16,0 0-4 0,0 0 8 0,0 0-6 15,0 0-1-15,16 6-1 0,-16-6 4 16,0 0 1-16,16 6-3 0,-16-6 1 0,0 0-4 15,0 0 4-15,16 5-2 16,-16-5-2-16,0 0 1 0,20 10 1 0,-20-10 0 16,16 5 1-16,-16-5-2 15,17 7 1-15,-17-7 3 0,17 7-5 0,-6-4-1 0,-11-3 8 16,18 8-8-16,-18-8 3 0,22 6 3 16,-22-6 4-16,19 8-10 0,-19-8 3 15,17 5 1-15,-17-5-1 0,17 6 2 0,-17-6-5 16,14 8 3-16,-14-8 0 0,18 4-6 15,-18-4 6-15,12 6 2 0,-12-6-2 0,17 4 0 16,-17-4 0-16,0 0 2 16,19 7-4-16,-19-7-1 0,13 4 4 0,-13-4-2 15,0 0-1-15,17 6 4 0,-17-6-4 16,15 5 4-16,-15-5-1 0,0 0 3 0,16 4-1 16,-16-4-3-16,0 0-1 0,16 6 4 0,-16-6-3 15,0 0-2-15,14 6 1 16,-14-6-1-16,0 0 2 0,19 4 0 0,-19-4 0 0,15 3 5 15,-15-3-12-15,0 0 11 16,19 6-3-16,-19-6-1 16,0 0 4-16,12 3-3 0,-12-3-2 0,0 0-1 15,0 0 0-15,18 4 1 0,-18-4-3 0,0 0 6 16,14 6 0-16,-14-6-2 0,0 0 1 0,18 4 1 0,-18-4-2 16,0 0-3-16,15 4 3 15,-15-4 0-15,0 0-6 0,18 5 8 0,-18-5 3 16,16 6-5-16,-16-6 0 15,0 0 7-15,18 4-10 0,-18-4 6 0,13 3 1 0,-13-3-4 16,13 6 0-16,-13-6 0 16,0 0-7-16,21 6 7 0,-21-6 1 0,0 0-1 15,17 4 4-15,-17-4-2 16,15 6 1-16,-15-6-3 0,14 4-2 0,-14-4 4 0,18 5 2 16,-18-5-4-16,16 6 0 0,-16-6-4 0,19 5 2 15,-19-5 1 1,20 6-3-16,-8-2 4 0,-12-4 0 0,20 8-3 15,-20-8 3-15,16 6 1 0,-16-6-7 16,19 5 6-16,-19-5 3 0,21 6-1 0,-12-2-2 0,-9-4 5 16,18 6-7-1,-18-6 4-15,16 5-2 0,-16-5 2 0,18 6-4 0,-18-6 2 16,20 5 2-16,-20-5-2 0,17 6 3 16,-17-6-6-16,16 7 3 0,-16-7 0 0,16 3 0 15,-16-3 3-15,14 5-3 0,-14-5 2 0,13 6-4 16,-13-6 2-16,0 0-3 15,19 5 3-15,-19-5 3 0,13 5-1 0,-13-5 1 16,0 0-1-16,19 5-4 0,-19-5 7 16,0 0-1-16,15 4-2 0,-15-4-6 0,0 0 6 15,14 5 0-15,-14-5-2 16,0 0 1-16,18 5-4 0,-18-5 3 0,0 0 5 16,14 4-3-16,-14-4-6 0,0 0 1 0,0 0 1 0,17 5 4 15,-17-5 1-15,0 0 1 16,17 4-2-16,-17-4-4 0,0 0 2 0,17 6 0 15,-17-6 5-15,0 0-10 16,0 0 1-16,16 6 4 0,-16-6 0 16,0 0 4-16,16 3-4 0,-16-3-4 0,0 0 1 15,0 0 8-15,14 4-8 0,-14-4 1 0,0 0 5 16,15 4-3-16,-15-4-1 0,0 0-1 0,0 0 4 16,15 4-8-16,-15-4 6 15,13 5 4-15,-13-5-8 0,0 0 11 0,19 5-10 0,-19-5 10 16,0 0-5-16,19 5-4 15,-19-5 9-15,14 4-9 0,-14-4 0 0,16 5 1 16,-16-5 4-16,14 7-1 16,-14-7-1-16,17 3-2 0,-17-3 1 0,20 6-4 0,-20-6 6 15,14 3-5-15,-14-3 3 16,0 0-2-16,20 6 5 0,-20-6-1 0,14 6-5 16,-14-6 6-16,17 4-1 0,-17-4-1 0,15 6-2 15,-15-6 2-15,0 0 1 16,21 5-4-16,-21-5-1 0,14 4 1 0,-14-4 2 0,14 5 0 15,-14-5 2-15,0 0-4 16,16 7 2-16,-16-7 2 0,0 0-4 0,15 3 1 16,-15-3-1-16,0 0-2 15,0 0 10-15,0 0-8 0,17 4-2 0,-17-4 11 0,0 0-10 16,0 0 3-16,0 0 0 0,0 0-7 16,15 6 7-16,-15-6 3 15,0 0-1-15,0 0 2 0,15 4-1 0,-15-4 0 16,0 0-6-16,0 0 3 0,0 0-5 0,0 0 5 15,15 5 3-15,-15-5-8 0,0 0 2 0,0 0 1 16,0 0 5-16,0 0-3 16,0 0 0-16,0 0-3 0,14 5-1 0,-14-5 1 15,0 0 0-15,0 0-4 16,0 0 0-16,0 0-5 0,0 0 8 0,0 0-6 0,0 0 5 16,0 0-1-16,0 0-4 0,0 0 3 0,0 0 2 15,0 0-2-15,16 4 3 16,-16-4 1-16,0 0 3 0,0 0-4 0,14 5 8 15,-14-5-6-15,0 0 4 0,0 0-2 16,15 6 3-16,-15-6-6 0,12 5 1 16,-12-5 7-16,0 0-5 0,22 6 2 15,-22-6-4-15,14 4-1 0,-14-4 3 0,14 6-4 16,-14-6 6-16,0 0-7 0,18 6 10 0,-18-6-1 0,15 5-4 16,-15-5 0-16,17 5 1 15,-17-5 3-15,19 4-1 0,-19-4 1 0,15 6-8 16,-15-6 8-16,17 4-3 15,-17-4-4-15,19 6 1 0,-19-6 2 0,15 3 0 16,-15-3 0-16,19 6 0 0,-19-6-1 16,19 6-1-16,-19-6-2 0,13 4 3 0,-13-4 1 15,16 6 0-15,-16-6 0 16,18 3 0-16,-18-3 0 0,12 6 0 0,-12-6-2 16,0 0 4-16,19 5-4 0,-19-5 0 0,15 7 0 0,-15-7 4 15,0 0-4 1,17 5 2-16,-17-5-1 0,0 0 1 0,16 6-2 0,-16-6 2 15,0 0 3-15,22 5 1 16,-22-5-4-16,13 5 2 0,-13-5-2 0,0 0 5 0,17 5-9 16,-17-5 3-1,0 0 1-15,17 6 1 0,-17-6-2 0,0 0 4 0,18 5 2 16,-18-5-6-16,0 0 4 0,18 6-5 0,-18-6 2 16,0 0-3-16,12 4 6 15,-12-4-1-15,0 0-4 0,15 4 6 0,-15-4-6 16,0 0 5-16,17 4 3 0,-17-4-10 15,0 0 2-15,0 0 1 0,13 6-1 0,-13-6 4 16,0 0-6-16,0 0-3 16,0 0 6-16,18 5 2 0,-18-5-2 0,0 0 6 0,0 0-7 15,18 6-1-15,-18-6 3 16,0 0 0-16,14 4 1 0,-14-4 1 16,0 0 0-16,22 7 1 0,-22-7-4 0,12 4 1 0,-12-4 0 15,15 4 1-15,-15-4-1 0,15 4 0 16,-15-4 4-16,17 5-4 0,-17-5 0 0,14 5 3 15,-14-5-3-15,16 4-5 16,-16-4 3-16,16 7 7 0,-16-7-6 16,17 3 2-16,-17-3-1 0,0 0-1 0,24 8 13 15,-14-4 4-15,-10-4-8 0,20 6-4 0,-20-6-4 16,18 4 5-16,-18-4-3 0,20 7 1 0,-20-7-5 16,21 6 4-16,-11-5 7 15,-10-1-6-15,22 9 4 0,-22-9-3 0,20 5 1 0,-9-1-7 16,-11-4 4-16,21 7 3 15,-8-3-5-15,-13-4 7 0,22 8-7 0,-22-8 5 16,22 6-8-16,-22-6 3 16,20 5 6-16,-10-1-2 0,-10-4-4 0,21 8 3 15,-8-7-4-15,-13-1 9 0,19 8-8 16,-19-8-2-16,20 5 1 0,-20-5 6 0,16 8-10 16,-16-8 5-16,21 6 0 0,-10-2 0 0,-11-4-5 15,19 8 3-15,-9-5 5 16,-10-3-1-16,20 6 0 0,-20-6-2 0,18 8 0 0,-18-8 0 15,18 4-5-15,-18-4 3 16,16 6 2-16,-16-6 2 0,17 5 1 0,-17-5-1 16,18 6-2-16,-18-6 0 15,12 4 0-15,-12-4 0 0,16 5 7 0,-16-5-4 0,18 8 2 16,-18-8-1-16,17 6-4 0,-17-6-2 16,17 6 5-16,-17-6-3 0,17 5 2 15,-17-5 1-15,16 7-4 0,-16-7-3 0,16 7 3 16,-16-7 2-16,14 5-4 15,-14-5 5-15,15 4-1 0,-15-4 1 0,15 4-5 16,-15-4 3-16,13 6 6 16,-13-6-6-16,0 0 0 0,20 5 4 0,-20-5-4 0,18 8 2 15,-18-8-1-15,14 6 3 16,-14-6-3-16,13 3-6 0,-13-3 5 0,15 6 2 0,-15-6-7 16,17 5 10-16,-17-5-2 0,15 5-1 0,-15-5-2 15,15 5 4-15,-15-5-1 16,16 6-3-16,-16-6-2 0,18 6 4 0,-18-6-9 15,14 4 4-15,-14-4 3 0,19 7 1 16,-19-7-2-16,20 6-1 0,-20-6 2 16,16 5 2-16,-16-5-2 0,16 6 3 15,-16-6-3-15,20 5 0 0,-9 1 4 16,-11-6-1-16,21 4-6 0,-21-4 6 0,17 6-3 0,-17-6 3 0,22 8-1 16,-10-6 3-1,-12-2 0-15,21 6-6 0,-21-6 6 0,21 6-5 0,-10-2 3 16,-11-4 4-16,21 5 0 15,-8-2-7-15,-13-3 0 0,20 8 3 0,-20-8-3 0,24 6-1 16,-13-2 6-16,-11-4 0 16,21 6-7-16,-8-3 0 0,-13-3 2 0,18 4-1 15,-18-4 4-15,20 8 1 16,-20-8-3-16,18 5-2 0,-18-5 2 0,22 6-6 16,-11-2 10-16,-11-4-1 0,20 5-4 0,-20-5 1 0,20 8-2 15,-20-8-3 1,16 4-1-16,-16-4 10 0,18 5-12 0,-18-5 13 0,19 6-5 15,-19-6-2-15,14 4 6 16,-14-4-5-16,13 6-2 0,-13-6-1 16,0 0 3-16,21 6 3 0,-21-6-1 15,15 4 3-15,-15-4 0 0,0 0-9 0,19 5 6 0,-19-5-4 16,0 0-1-16,15 6 1 0,-15-6-1 0,0 0 8 16,17 5-5-16,-17-5 3 0,0 0 1 15,17 4-6-15,-17-4 2 0,0 0-3 0,14 5 1 16,-14-5 5-16,0 0-4 15,16 4-1-15,-16-4 7 0,0 0-8 0,14 5-2 16,-14-5 6-16,0 0-2 16,15 6 1-16,-15-6-7 0,0 0 3 0,17 5 10 0,-17-5-5 15,0 0-4-15,17 6 6 16,-17-6-4-16,0 0 1 0,14 6 5 0,-14-6-9 16,16 5 6-16,-16-5 0 0,14 4 1 0,-14-4 0 0,15 7-1 15,-15-7-2-15,15 4 2 16,-15-4-4-16,15 6 0 0,-15-6 6 0,17 7-4 15,-17-7 2-15,17 5-2 16,-17-5 1-16,16 6-6 0,-16-6 7 0,18 5 0 16,-18-5-4-16,19 6 2 0,-19-6 0 15,16 6-2-15,-16-6 4 0,22 7 1 0,-14-3 1 16,-8-4-4-16,22 8 3 0,-22-8-6 0,20 5 6 16,-9-1-8-16,-11-4 8 15,24 8 2-15,-16-4-8 0,-8-4-2 0,24 7 7 0,-14-3 1 16,-10-4-3-16,21 8 3 15,-8-5-1-15,-13-3 0 0,19 6-2 0,-19-6 0 16,18 7 0-16,-18-7 0 16,20 7-4-16,-10-3 6 0,-10-4-4 0,18 5 1 0,-18-5-1 15,18 6 2-15,-18-6-2 16,17 4 7-16,-17-4-10 0,15 6 4 0,-15-6 1 16,15 5 3-16,-15-5-1 0,14 4 1 0,-14-4-6 15,16 4 1-15,-16-4 0 16,0 0 4-16,18 7-2 0,-18-7 0 0,13 3 0 0,-13-3 0 15,0 0-3-15,20 7 4 16,-20-7 3-16,12 4 1 0,-12-4-5 16,0 0 7-16,17 5-9 0,-17-5 0 15,0 0 0-15,19 6 4 0,-19-6-5 0,15 4 4 0,-15-4-2 16,0 0-3-16,19 6 8 0,-19-6-4 0,0 0 1 16,15 3-2-16,-15-3-3 15,0 0 3-15,19 7 1 0,-19-7 1 0,13 3 1 16,-13-3-2-16,0 0-2 0,16 5 7 15,-16-5-5-15,0 0-3 0,20 6 5 0,-20-6-1 16,16 6-2-16,-16-6 1 16,15 6 5-16,-15-6-3 0,15 4-2 0,-15-4-4 15,0 0 8-15,19 5-8 16,-19-5 2-16,12 4 4 0,-12-4-7 0,0 0 2 0,18 6 4 16,-18-6-1-16,0 0 2 0,14 3 3 0,-14-3-3 15,0 0-4-15,22 6 4 16,-22-6 1-16,13 6-3 0,-13-6 0 0,0 0 5 0,18 4 0 15,-18-4-6-15,0 0-1 16,16 6 2-16,-16-6-3 0,0 0 3 0,16 5 3 16,-16-5-6-16,0 0 1 15,17 6 2-15,-17-6-3 0,0 0-1 0,17 6 4 16,-17-6-2-16,15 6 14 0,-15-6-13 0,17 5 1 0,-17-5 3 16,15 4-1-1,-15-4-1-15,14 5-1 0,-14-5-3 0,18 7 0 0,-18-7 3 16,16 3-4-16,-16-3 4 15,17 5 0-15,-17-5 2 0,20 8-2 0,-20-8-2 0,16 5 2 16,-16-5 0-16,12 3 4 16,-12-3-4-16,18 6 0 0,-18-6 3 0,17 6-5 15,-17-6 1-15,15 4 2 0,-15-4-2 0,0 0 6 16,19 4-7-16,-19-4 2 0,12 7 0 16,-12-7-5-16,16 4 7 0,-16-4-6 0,0 0 6 15,14 3-9-15,-14-3 11 16,0 0-3-16,15 4 3 0,-15-4-3 15,0 0-2-15,0 0 1 0,0 0-4 16,15 4 8-16,-15-4 1 0,0 0-9 0,0 0 3 0,0 0-1 16,0 0-7-16,0 0 9 15,0 0-3-15,15 6 0 0,-15-6 3 0,0 0-4 16,0 0 4-16,14 4-5 0,-14-4 4 0,0 0 2 16,0 0-1-16,13 6-7 0,-13-6 11 15,0 0-1-15,0 0-3 0,17 5 4 0,-17-5-6 16,0 0 0-16,0 0 1 15,17 6-1-15,-17-6 2 0,0 0-4 0,15 4 4 16,-15-4-3-16,0 0 6 0,17 5-3 16,-17-5-1-16,0 0 2 0,14 6-2 0,-14-6 2 15,0 0-4-15,0 0 0 16,20 6 3-16,-20-6 0 0,12 4 0 0,-12-4 3 16,0 0-1-16,15 6-7 0,-15-6 5 0,0 0 1 15,15 3-2-15,-15-3-1 0,0 0 0 16,17 7 6-16,-17-7-4 0,0 0 3 0,12 4 6 15,-12-4-8-15,0 0 1 16,0 0 5-16,0 0-9 0,18 6 2 0,-18-6 0 16,0 0-2-16,14 6 4 15,-14-6 6-15,0 0-4 0,0 0-6 0,16 6-1 0,-16-6 4 16,0 0-6-16,0 0-5 0,0 0 5 0,14 5-3 16,-14-5 1-16,0 0-5 15,0 0 2-15,0 0-9 0,12 6 7 0,-12-6-19 0,0 0-29 16,0 0-50-16,20 8-113 15,-20-8-98-15,0 0 104 0</inkml:trace>
  <inkml:trace contextRef="#ctx0" brushRef="#br0" timeOffset="63839.95">24640 4069 791 0,'0'0'177'0,"0"0"-66"0,0 0-44 15,0 0-16-15,0 0-13 0,-14 10 5 16,14-10-1-16,0 0 8 0,0 0 1 0,0 0-6 15,0 0 5-15,0 0 1 16,0 0 1-16,0 0 4 0,0 0-1 0,0 0 1 16,0 0-12-16,0 0 3 0,0 0 1 15,0 0-4-15,0 0-10 0,0 0 2 0,0 0-9 16,0 0-2-16,0 0 2 0,0 0-6 0,50 0-4 16,-50 0 7-16,22-2-9 15,-22 2 10-15,25 0-6 0,-25 0 6 0,27-2 7 0,-10 2 5 16,-17 0 1-16,32-2-7 15,-14-2-4-15,-3 4 10 16,-15 0-19-16,34-2 3 0,-14 2-5 0,-3-1-4 16,1-2 3-16,-18 3 14 0,39-1-17 0,-22-1-5 0,3 2-1 15,-3-1 0-15,-17 1 0 0,34-3 4 0,-16 0 2 16,-18 3-8-16,31-1-4 16,-12-1 12-16,-2 0-13 0,-17 2 2 0,36-3 4 15,-19 0 1-15,2 2-2 16,-2-1-3-16,-17 2-2 0,35-5-5 0,-19 4 8 15,1-1 8-15,-17 2-9 0,32-4 8 16,-16 2-4-16,-16 2-1 0,25-4 2 0,-25 4 1 16,22-1 8-16,-22 1 10 0,23-5 5 15,-23 5 1-15,20-1-1 16,-20 1 6-16,20-4 4 0,-20 4 4 0,18-2-4 0,-18 2 7 0,0 0-5 16,21-6-1-16,-21 6-6 15,13-4-2-15,-13 4-8 0,0 0-2 0,20-5-24 0,-20 5-31 16,0 0-29-1,15-6-53-15,-15 6-44 0,9-2-57 0,-9 2-121 0,0 0-390 16,0 0 5-16</inkml:trace>
  <inkml:trace contextRef="#ctx0" brushRef="#br0" timeOffset="64679.46">25184 4416 2018 0,'10'-15'-101'0,"-10"15"25"16,0 0 13-16,0 0 21 0,7-16 23 0,-7 16 12 16,0 0 20-16,0 0 19 15,4-13 15-15,-4 13 15 0,0 0 1 0,0 0 16 16,0 0-19-16,0 0-6 0,0 0 6 15,0 0-18-15,0 0-5 0,0 0 2 0,0 0-10 16,0 0-3-16,0 0-3 16,-36 0-2-16,36 0 5 0,-17 13 0 0,17-13-14 15,-27 13 2-15,18-5-1 16,-3 0-5-16,-1-1 1 0,2 2-3 0,11-9 3 0,-18 13-6 16,18-13 1-16,-16 10 10 0,16-10-11 0,-9 13-2 15,9-13 4-15,-9 9-2 16,9-9-3-16,0 0 0 0,-2 17 6 0,2-17-5 0,0 0 1 15,0 0-2-15,14 22 3 16,-14-22 0-16,15 9 1 0,-15-9-10 0,15 10 8 16,-5-7 4-16,-10-3-5 15,17 10-4-15,-17-10 9 0,19 11-7 0,-12-7 2 0,-7-4-1 16,17 13 5-16,-8-8-1 0,-9-5-2 0,14 16-4 16,-8-9 5-16,-6-7 1 15,12 16 8-15,-12-16-3 0,9 17 3 0,-9-17 12 16,5 17 11-16,-5-17 8 0,2 17 5 15,-2-17 4-15,2 17 3 0,-2-17 10 0,0 0 2 16,-9 25-3-16,9-25 3 16,-11 14-1-16,1-6-1 0,10-8-7 0,-17 13-2 15,5-8 3-15,12-5-6 0,-23 8-12 16,6-4 1-16,17-4-10 0,-32 1-31 0,10-1-43 16,4-1-49-16,-4 1-57 0,22 0-44 0,-42-6-60 15,17 0-155-15,4 2-364 16,-1 0-68-16</inkml:trace>
  <inkml:trace contextRef="#ctx0" brushRef="#br0" timeOffset="65699.86">24309 3433 2151 0,'0'0'-121'0,"0"0"20"0,0 0 10 0,0 0 19 15,0 0 16-15,0 0 6 16,0 0 5-16,-27 23 15 0,27-23 12 0,0 0 9 15,0 0 9-15,-6 19 22 16,6-19 3-16,0 0 10 0,0 17 9 0,0-17 5 0,0 0-1 16,0 25 1-16,0-25-5 15,2 17-7-15,-2-17-2 0,2 19 10 0,-2-19 3 16,2 21 4-16,-2-21 7 0,3 23-1 0,-3-23-7 0,2 23 11 16,0-12 2-16,-2-11-3 15,2 26 1-15,-2-26-5 0,2 24-5 0,0-13 1 16,-2-11 12-16,3 25-7 15,-3-25-9-15,5 21 1 0,-5-21-10 0,2 21 1 0,-2-21-5 16,4 17-5-16,-4-17-6 16,3 17-1-16,-3-17-3 0,5 15-2 0,-5-15 5 15,0 0-6-15,4 17-2 16,-4-17-3-16,0 0-2 0,0 0 1 0,2 17-7 16,-2-17 4-16,0 0-7 0,0 0-10 0,4 14-30 15,-4-14-26-15,0 0-37 0,0 0-31 16,0 0-27-16,0 0-27 0,9 13-38 15,-9-13-70-15,0 0-349 0,5 4 131 16</inkml:trace>
  <inkml:trace contextRef="#ctx0" brushRef="#br0" timeOffset="66349.64">24541 3484 1815 0,'0'0'-42'0,"0"0"12"0,6-13 4 0,-6 13 3 15,0 0 14-15,0 0 13 16,0 0 27-16,0 0 2 0,0 0 0 0,0 0 3 16,0 0 0-16,0 0-1 15,0 0 2-15,0 0 15 0,-36 34-1 0,36-34 9 0,-15 15-2 16,10-5 2-16,5-10-7 0,-18 21 4 0,7-9-8 16,3-1-2-16,-2 2-3 15,-2-2-33-15,2 1-2 0,-2-1 10 0,1 1-8 0,0-1 1 16,1-2 1-16,1 1 8 15,9-10 0-15,-17 15-5 0,17-15-2 0,-13 14 5 16,13-14 3-16,-12 10 9 16,12-10 9-16,-8 9 8 0,8-9 10 0,0 0 5 0,-10 10-6 15,10-10-3-15,0 0-6 16,0 0-2-16,0 0-11 0,0 0 1 0,0 0-8 16,0 0 1-16,0 0-1 0,0 0-5 0,0 0 1 15,0 0-3-15,0 0 0 0,0 0 3 16,0 0-3-16,0 0-7 0,0 0 0 15,0 0 0-15,0 0 0 0,0 0 1 16,34-29-2-16,-34 29 5 0,0 0-4 0,0 0 5 16,0 0 0-16,31 6 5 0,-31-6 2 15,0 0 0-15,20 7-3 0,-20-7-2 0,18 12 2 16,-6-5-4-16,-2 1 2 0,2-1-2 0,-2 4-5 16,0-4 4-16,4 2-5 15,-3-1-4-15,-1 0 1 0,2 1 2 0,-2-2-5 0,4 1-5 16,-4 0-12-16,0-1-18 15,3 1-46-15,-13-8-61 0,25 12-59 0,-16-7-69 16,-9-5-160-16,20 10-406 16,-14-9-162-16</inkml:trace>
  <inkml:trace contextRef="#ctx0" brushRef="#br0" timeOffset="83809.53">3206 4060 2265 0,'0'0'-183'0,"0"0"18"0,0 0 26 0,0 0 16 16,0 0 16-16,0 0 16 0,0 0 9 15,0 0 10-15,0 0 9 0,0 0 9 0,0 0 1 16,0 0 6-16,0 0 6 16,0 0 11-16,0 0-2 0,0 0 3 0,0 0 4 15,0 0 5-15,0 0-2 16,0 0 6-16,0 0-2 0,0 0 1 0,0 0 6 0,-25 3 2 16,25-3-2-16,0 0 2 0,-21 8 2 0,21-8 0 15,-17 6 5-15,17-6 2 16,-20 5-4-16,20-5 2 0,-20 6 1 0,7-2 1 15,13-4 0-15,-21 6-6 0,21-6 4 16,-23 7 6-16,23-7 5 0,-20 4-11 0,20-4 10 16,-16 6-1-16,16-6 6 15,-15 3-4-15,15-3 3 0,0 0 5 0,-21 5-3 16,21-5 10-16,0 0-8 0,-15 4 2 0,15-4 0 16,0 0-7-16,0 0-6 0,0 0-14 15,0 0-12-15,-20 4-41 0,20-4-53 0,0 0-132 16,0 0 80-16</inkml:trace>
  <inkml:trace contextRef="#ctx0" brushRef="#br0" timeOffset="86189.59">22830 6770 1016 0,'-12'-7'333'0,"12"7"-140"15,0 0-65-15,-14-12-47 0,14 12-17 16,0 0-8-16,-6-13-6 0,6 13-9 0,0 0 7 16,0 0-12-16,0 0 0 15,0 0-4-15,0 0 4 0,0 0-3 0,16-30-1 16,-16 30-5-16,10-6-7 0,-10 6 16 0,0 0-16 0,19-6 1 16,-19 6-6-16,0 0 4 15,0 0-5-15,26 6 4 0,-26-6 14 0,8 12 15 16,-8-12 16-16,6 17 10 0,-6-17 5 15,2 26 8-15,-4-10-4 0,2-16-2 0,-4 36-6 16,2-17-7-16,-2 0-4 16,0 1-8-16,-1-4-2 0,1 3 5 15,2-3-10-15,-3 1-1 0,5-17-8 16,-2 24 0-16,2-24-3 0,0 22-3 0,0-22-2 0,9 15-1 16,-9-15-4-16,13 6-3 0,-13-6-5 15,18 0-2-15,-18 0-18 0,0 0-27 16,34-12-20-16,-21 5-31 0,0-3-30 0,0 0-25 0,-3-2-20 15,0 2-11-15,0-2-14 16,-2-1-8-16,-2-1 2 0,0 1 11 0,-2-1 32 16,-4 14 40-16,9-25 40 15,-7 13 33-15,-2 12 44 0,4-23 30 0,1 13 26 0,-5 10 25 16,4-19 17-16,-4 19 9 0,4-16-7 0,-4 16 5 16,11-11 7-16,-11 11 9 15,12-11 3-15,-12 11 1 0,18-6-7 0,-18 6-4 16,16-1-12-16,-16 1-8 0,0 0-10 15,28 9 0-15,-20-3-9 0,-8-6-4 0,15 14-3 16,-11-4-1-16,-4-10-3 16,4 17-6-16,-4-17 1 0,-4 22 0 15,4-22 0-15,-10 16-5 0,10-16 0 16,-15 15-6-16,15-15-13 0,-19 4 0 0,19-4-24 0,0 0-19 16,-32-7-32-16,32 7-39 0,-19-15-50 0,9 5-68 15,3-1-46-15,3 1-61 16,0-2-130-16,4 12-162 0,0-22-312 0,0 22-272 0</inkml:trace>
  <inkml:trace contextRef="#ctx0" brushRef="#br0" timeOffset="86549.76">23372 6584 2723 0,'2'-17'-43'0,"-2"17"9"0,0 0-1 0,0 0 2 16,0 0 17-16,0 0 32 15,0 0 11-15,0 0 14 0,0 0-1 0,0 0 0 16,0 0 6-16,0 0 5 0,-17 50 1 0,15-35 8 0,2 2 4 15,0-17-1-15,4 38 0 16,-1-19-2-16,-1 3-10 0,2-2-8 0,2 2-1 16,-2-3-3-16,2-1-6 15,4 3-4-15,-6-5-4 0,2-1-5 0,0-2-2 0,-2 1-20 16,2-4-20-16,-6-10-25 0,7 20-27 0,-7-20-35 16,11 13-47-16,-7-9-39 15,-4-4-77-15,0 0-533 0,0 0-121 0</inkml:trace>
  <inkml:trace contextRef="#ctx0" brushRef="#br0" timeOffset="86829.53">23541 6722 2353 0,'0'0'-69'0,"15"-8"18"0,-15 8 5 0,13-6 12 0,-13 6 29 16,0 0 26-16,0 0 21 0,0 0 15 0,0 0 5 15,27 14 11-15,-27-14 3 16,0 0 4-16,4 16 4 0,-4-16 0 0,0 0 2 0,-2 19 9 15,2-19 3-15,0 0 1 16,-10 21 2-16,10-21-6 0,-12 11-1 0,12-11-5 16,-13 8-11-16,13-8-7 15,-17 6-5-15,17-6-10 0,0 0-7 0,-27-3-12 0,27 3-16 16,0 0-18-16,-24-12-15 0,24 12-23 0,-8-10-26 16,8 10-23-16,0 0-27 15,-5-15-16-15,5 15-20 0,0 0-1 0,13-15-9 16,-13 15-16-16,14-10-28 0,-2 7-55 15,-2-1-478-15,-10 4-7 0</inkml:trace>
  <inkml:trace contextRef="#ctx0" brushRef="#br0" timeOffset="87339.62">23691 6733 2085 0,'0'0'-32'0,"20"5"34"16,-20-5 22-16,0 0 25 0,0 0 6 15,0 0-4-15,10 10 2 0,-10-10-4 16,0 0 8-16,0 0-10 0,0 0 0 0,0 0-10 0,-2 19 4 15,2-19-7-15,0 0-4 16,0 0-1-16,0 0-4 0,2 18-3 0,-2-18 5 16,0 0-11-16,0 0-12 15,0 0-11-15,0 0-23 0,9 11-24 0,-9-11-10 0,0 0-6 16,0 0-2-16,0 0-10 0,0 0-3 0,0 0 2 16,0 0 4-16,0 0 13 15,25-26 5-15,-25 26 18 0,4-13 16 0,-4 13 9 16,0 0 31-16,0-22 32 0,0 22 19 15,3-15 42-15,-3 15 12 0,0 0 4 0,0 0 8 16,-3-25 0-16,3 25-2 16,0 0-7-16,0 0 1 0,0 0-6 0,0 0-3 15,-8-14-7-15,8 14-1 0,0 0-6 0,0 0-13 0,0 0-10 16,0 0-6-16,0 0-7 16,0 0-8-16,-4 54-4 0,4-54-9 0,4 24 0 15,0-9-7-15,0 3 0 16,3-1-7-16,-1 5-4 0,2 0-1 15,1 0-6-15,0 2 0 0,-1 1 1 0,0-1-5 16,1 1 2-16,0 1-3 0,-3-3 1 0,4 2-4 16,-3-2 2-16,-3 2-4 0,0-5 4 15,-2 0-4-15,2-1 4 0,-4 1 2 0,0-6 7 16,0-14-4-16,-4 30 6 0,0-20 0 0,4-10 2 16,-11 18-6-16,11-18 0 15,-16 8-4-15,16-8-4 0,-20 0-13 0,20 0-12 0,0 0-23 16,-27-18-26-16,18 7-31 15,1-1-46-15,2-2-38 0,-1-1-44 0,3-2-65 16,2 1-129-16,0-1-508 16,4-2-326-16</inkml:trace>
  <inkml:trace contextRef="#ctx0" brushRef="#br0" timeOffset="87799.53">23959 6434 2710 0,'0'-21'-73'0,"0"21"32"16,0 0 2-16,0 0 15 0,0 0 27 0,0 0 36 16,0 0 26-16,0 0 19 0,0 0 6 0,0 0-2 15,0 0 0-15,0 0 5 0,0 0 7 16,0 0 9-16,14 46 2 0,-9-31-6 0,-3 1-7 15,2 4-5-15,2 2-7 16,-2 3-6-16,0 0 1 0,1-2-7 0,2 4-7 16,-1-3-7-16,-2 1-3 0,0 0-6 15,2 0-9-15,-2-5-5 0,1 3-5 16,-1-5-8-16,1-3-22 0,-1 0-32 0,-4-15-34 0,4 23-43 16,0-15-53-16,0-2-51 15,-4-6-50-15,0 0-93 0,0 0-609 16,0 0-401-16</inkml:trace>
  <inkml:trace contextRef="#ctx0" brushRef="#br0" timeOffset="88069.98">24153 6602 2961 0,'0'0'-32'0,"6"-15"27"16,-6 15-10-16,0 0 2 0,5-14 15 0,-5 14 4 16,0 0 5-16,0 0 9 0,0 0 18 0,0 0 5 15,0 0 7-15,-21-10 16 0,21 10 15 16,0 0 11-16,0 0 6 0,0 0 2 0,-36 14-7 15,36-14 0-15,-13 9-13 16,13-9-1-16,-11 11-7 0,11-11-4 0,-8 14-10 16,8-14-2-16,-4 14-9 0,4-14-3 15,0 0-5-15,4 26-3 0,-4-26-3 0,8 16-4 16,-8-16-6-16,15 16 0 0,-6-6-3 0,1-3-7 0,2-1-23 16,4-1-19-1,-4 2-28-15,-12-7-32 0,28 10-38 0,-11-7-37 0,0 1-42 16,-2-2-55-16,-1-1-125 15,-1-1-544-15,2 3-342 0</inkml:trace>
  <inkml:trace contextRef="#ctx0" brushRef="#br0" timeOffset="88599.57">24646 6708 2781 0,'0'0'-60'15,"0"0"27"-15,0 0 19 0,0 0-2 0,0 0 25 16,0 0 1-16,0 0 12 0,-44-25 11 16,44 25 10-16,-7-16-6 0,1 3 12 0,6 13-1 15,-8-19 9-15,8 19 3 16,-4-17 7-16,4 17-2 0,-5-15-6 16,5 15-8-16,0 0-5 0,0 0-5 0,0 0-8 15,9-24-1-15,-9 24-5 0,14-6-3 0,-14 6 0 16,0 0-2-16,24 1-2 0,-24-1 0 0,0 0-7 15,38 8 5-15,-22-4-5 16,-2-1-3-16,-14-3 1 0,30 7-1 0,-16-1 6 16,-14-6 8-16,22 3 15 0,-22-3 22 15,18 4 21-15,-18-4 4 0,15 0-10 0,-15 0-7 16,0 0-10-16,19-10-8 0,-19 10-6 0,10-13-3 16,-10 13-7-16,7-19-5 0,-7 19-4 15,6-19-9-15,-2 9-10 0,-4 10-20 0,8-19-17 16,-8 19-18-16,6-15-18 15,-6 15-29-15,4-14-45 0,-4 14-47 0,0 0-47 16,8-11-83-16,-8 11-662 0,0 0-431 16</inkml:trace>
  <inkml:trace contextRef="#ctx0" brushRef="#br0" timeOffset="88859.56">24723 6777 2839 0,'-9'15'-94'16,"9"-15"53"-16,0 0 35 0,0 0 10 0,0 0 17 16,0 0 30-16,0 0 17 0,0 0 14 15,0 0-2-15,0 0-4 0,41-4-6 0,-41 4-4 16,24-3-9-16,-24 3-4 15,22-5-4-15,-22 5-9 0,23-3-27 0,-23 3-41 16,22-7-54-16,-22 7-52 16,18 0-58-16,-18 0-90 0,0 0-551 0,18-7-166 15</inkml:trace>
  <inkml:trace contextRef="#ctx0" brushRef="#br0" timeOffset="90269.88">25171 6344 2503 0,'0'0'-28'16,"0"0"14"-16,0 0 17 0,0 0 9 15,0 0 17-15,0 0 22 0,0 0 17 16,0 0 10-16,0 0 17 0,0 0 7 0,15 30 3 16,-15-30 12-16,4 19 3 0,-4-19 3 0,7 21 2 0,-5-7 0 15,4-1-8-15,-4 2-9 16,5 1-9-16,0-1-13 0,-4 0-6 15,3 2-8-15,-2-1-3 0,2-1-12 0,-2-2-6 16,4 1-5-16,-3-4-5 0,0 5-2 0,-5-15-9 16,6 18-17-16,-1-10-37 15,-1-2-41-15,-4-6-49 0,7 12-94 0,-7-12-57 16,0 0-107-16,0 0-204 0,0 0-307 0,0 0-254 0</inkml:trace>
  <inkml:trace contextRef="#ctx0" brushRef="#br0" timeOffset="90704.77">25353 6456 2572 0,'0'0'-37'0,"-4"-21"43"0,4 21 21 16,0 0 1-16,0 0 19 0,0 0 6 0,-4-17 12 15,4 17 1-15,0 0 1 16,0 0-10-16,0 0-5 0,0 0-3 0,0 0-9 0,0 0-6 15,10-15 0-15,-10 15-4 16,0 0 0-16,22-4-7 0,-22 4 1 0,17 0-7 16,-17 0 1-16,21-6-7 15,-21 6-6-15,26-1-1 0,-26 1-4 0,23-1-1 0,-23 1 1 16,23-4 0-16,-23 4-3 0,19 0 3 0,-19 0 0 16,0 0 4-16,23-3 4 15,-23 3 11-15,13 0 6 0,-13 0 7 0,0 0 10 0,14 2 29 16,-14-2 16-16,0 0 9 15,3 13-2-15,-3-13-1 0,0 14-10 0,0-14 1 16,-3 21-8-16,3-21-2 16,-7 25-3-16,5-12-4 0,2-13-4 0,-10 30-4 0,8-14 4 15,-2 1 1-15,-2 0 2 16,2 0-10-16,3 0-5 0,-3 0-4 0,1 0-2 16,-2-2-8-16,5-15-6 0,-4 28-8 0,2-17-20 0,2 1-33 15,-5-3-45-15,5-9-66 16,-4 16-84-16,4-16-86 0,0 0-186 0,0 18-117 15,0-18-311-15,0 0-331 16</inkml:trace>
  <inkml:trace contextRef="#ctx0" brushRef="#br0" timeOffset="92999.77">27090 6439 2655 0,'0'0'-129'16,"3"-25"26"-16,-3 25 11 0,0 0 28 0,-3-19 22 16,3 19 31-16,0 0 30 0,0 0 22 0,-2-22 15 0,2 22 19 15,0 0 5 1,0 0 6-16,0-17 4 0,0 17-3 0,0 0-5 0,0 0-8 15,0 0-5-15,0 0 2 16,0 0 6-16,0 0-5 0,0 0-1 0,0 0-3 0,0 0-2 16,-20 39 4-16,17-21-1 15,1 1-4-15,-2 0-5 0,2 2-4 0,-3 2-7 16,2 0-4-16,3-3-7 0,0 1 0 0,0-1-5 16,0-2-3-16,0-1 0 0,0-17-6 15,0 32-2-15,3-22 0 0,-3-10-1 0,5 20 2 16,-5-20-2-16,8 10-3 15,-8-10-3-15,0 0-5 0,0 0-5 0,0 0-9 16,36-19-3-16,-27 8 2 16,3 1-1-16,1-8 1 0,1 4 2 0,-1 2-2 0,2-4 3 15,-1 3 4-15,-1 1 0 16,3 1 8-16,-5 2 1 0,3 0-2 0,-5 0 1 16,-9 9 3-16,21-9 1 0,-21 9 10 0,15-6 4 0,-15 6 6 15,0 0 1-15,0 0 0 16,0 0 0-16,0 0 2 0,20 13-4 0,-20-13 3 15,0 0-10-15,0 0 0 16,0 0-11-16,0 0-21 0,0 0-36 0,0 0-59 0,0 0-70 16,-31 21-61-16,31-21-126 15,0 0-189-15,0 0-391 0,0 0-349 0</inkml:trace>
  <inkml:trace contextRef="#ctx0" brushRef="#br0" timeOffset="93510.38">27509 6391 2886 0,'0'0'-18'16,"0"0"12"-16,0 0 3 0,0 0 0 0,0 0 5 16,0 0 6-16,-37 26 7 0,37-26-4 0,-11 12 2 0,11-12-4 15,-7 20-4-15,7-20 0 16,-3 15 3-16,3-15-1 15,0 0-2-15,10 25-7 0,-10-25 5 16,11 13-27-16,-11-13-25 0,18 8-19 0,-7-4-13 0,-11-4-9 0,19 0 10 16,-19 0-3-16,0 0 18 15,29-8 22-15,-29 8 32 0,15-10 21 0,-15 10 34 16,11-13 18-16,-11 13 18 0,9-15 27 16,-9 15 20-16,5-14 20 0,-5 14 8 0,0 0-4 15,4-16-13-15,-4 16-18 0,0 0-12 0,0 0-11 16,0 0-6-16,0 0-15 15,0 0-6-15,0 0-7 0,0 0-9 0,0 0-5 16,15 43-4-16,-7-28-4 0,-4 4-8 16,2 3-1-16,-1 2-2 0,2 1-6 0,-2 0 0 15,1 2-2-15,-3 2-3 16,1-3 0-16,2 1-2 0,-4-1-3 0,-2 1 0 16,0-4 2-16,0-2 10 0,-2 0 10 0,-4 0 2 0,2-5 7 15,-1 2 1 1,-4-2-2-16,-2-3 3 0,2-2-5 0,-5-1-1 0,-1-3-4 15,15-7-3-15,-27 4-5 16,27-4-14-16,-27-6-19 0,12-1-24 0,2-5-37 0,1 1-44 16,0-3-44-16,3 1-66 15,5-3-47-15,-1 1-114 0,3-1-154 0,2-1-421 16,2-1-384-16</inkml:trace>
  <inkml:trace contextRef="#ctx0" brushRef="#br0" timeOffset="93879.65">27871 6238 2842 0,'0'0'-91'16,"0"0"32"-16,3-16 9 0,-3 16 45 0,0 0 28 16,0 0 49-16,0 0 31 0,0 0 20 15,0 0 2-15,0 0-4 0,0 0 1 16,0 0-6-16,0 0 1 0,0 0 1 0,0 0-1 0,-11 63-3 16,11-48-12-16,0 4-4 15,-2-1-15-15,4 1-6 0,-2 2-7 16,2-3-11-16,-2 5-4 0,2-3-6 0,0 2-3 15,0-1-7-15,0-2-2 0,1 2-10 0,1-1-13 16,-2-4-33-16,1 0-39 16,-3-16-50-16,5 24-58 0,-5-24-39 0,5 21-41 0,-5-21-101 15,4 7-173-15,-4-7-388 16,0 0-301-16</inkml:trace>
  <inkml:trace contextRef="#ctx0" brushRef="#br0" timeOffset="94204.82">27986 6383 2698 0,'0'0'-32'16,"4"-16"23"-16,-4 16-2 0,0 0 4 0,5-13 11 16,-5 13 36-16,0 0 17 15,0 0 12-15,0 0-2 0,0 0-2 0,0 0-9 0,0 0 1 16,0 0 3-16,0 0 5 16,0 0 4-16,0 0-1 0,-45 20-1 0,45-20-4 15,-15 12-5-15,15-12-1 0,-13 13-7 0,13-13-3 0,-11 12-2 16,11-12-5-16,-10 9-1 15,10-9-2-15,-9 12 3 0,9-12-4 0,-7 13 2 16,7-13 6-16,0 0-6 16,-3 18-1-16,3-18 5 0,0 0-1 0,2 20 5 0,-2-20-3 15,8 12-4-15,-8-12-4 16,17 11-1-16,-4-3-4 0,0-3 0 0,2-1-6 16,-1 2-1-16,4 0-5 0,-2-3-4 0,2 1-32 0,-3 0-41 15,-15-4-60-15,31 2-76 16,-18 0-65-16,-1-2-109 0,1 0-177 0,-13 0-339 15,23-2-257-15</inkml:trace>
  <inkml:trace contextRef="#ctx0" brushRef="#br0" timeOffset="94405.61">28365 6510 2608 0,'0'0'-67'16,"14"-4"25"-16,-14 4 15 15,0 0-2-15,16-4 14 0,-16 4 24 0,0 0 12 16,27-6-9-16,-27 6 14 16,16-3-8-16,-16 3 3 0,22-4-6 0,-22 4-12 0,21-3-29 15,-21 3-26-15,21-5-33 16,-21 5-38-16,17-7-71 0,-17 7-121 16,12-6-248-16,-12 6 246 0</inkml:trace>
  <inkml:trace contextRef="#ctx0" brushRef="#br0" timeOffset="94549.5">28422 6401 1647 0,'0'0'89'0,"-16"-8"58"16,16 8 22-16,0 0 2 0,-14-6 17 0,14 6-9 16,0 0 5-16,0 0-19 0,0 0-18 15,0 0-20-15,0 0-15 0,0 0-14 0,0 0-14 16,0 0-34-16,0 0-37 16,36-24-43-16,-26 20-56 0,-10 4-51 0,26-8-48 15,-11 5-56-15,-15 3-117 0,26-6-427 0,-14 4-85 16</inkml:trace>
  <inkml:trace contextRef="#ctx0" brushRef="#br0" timeOffset="113669.77">28887 6369 535 0,'0'0'133'0,"-2"-13"-56"0,2 13-31 0,0 0-17 16,-2-21-5-16,2 21 16 15,0 0 1-15,-6-25 4 0,6 25 9 0,-3-19 10 16,3 19 3-16,0-20 3 0,0 20-1 0,-1-18-3 16,1 18-1-16,0-19-4 15,0 19-7-15,0 0-4 0,1-23-3 0,-1 23-17 0,5-16-3 16,-5 16-19-16,6-15 0 15,-6 15-1-15,9-13-6 0,-9 13 1 0,11-10 1 16,-11 10-4-16,12-10 2 16,-12 10 3-16,14-5 1 0,-14 5 6 0,18-4 1 0,-18 4 4 15,0 0 10-15,25 6-8 16,-25-6-3-16,17 7 9 0,-17-7 2 0,15 12-10 16,-15-12-7-16,16 15 3 0,-6-5 1 0,-10-10-8 15,12 15 3-15,-6-5 3 0,-6-10-3 16,9 21 1-16,-5-10 7 0,-4-11 1 15,4 23 1-15,-4-23 12 0,0 25 5 16,0-14-4-16,0-11 5 0,-4 25 2 16,0-12 7-16,4-13 13 0,-9 23-11 0,5-14-1 15,4-9 10-15,-14 21-1 0,7-10 6 0,7-11-6 16,-13 14 7-16,13-14 0 0,-12 12 6 0,12-12 1 16,-13 11 11-16,13-11 1 15,-15 8 3-15,15-8 4 0,-13 3 0 0,13-3-7 0,0 0-5 16,0 0-2-16,0 0-9 15,-30-7-4-15,30 7-3 0,-10-9-1 0,10 9-8 16,0 0-2-16,-10-18-5 16,10 18-4-16,-4-14-5 0,4 14-6 0,-5-14-13 0,5 14-17 15,-4-18-19-15,4 18-21 0,0 0-30 0,-5-23-36 16,5 23-23 0,0 0-34-16,0-14-29 0,0 14-44 0,0 0-116 0,-2-12-471 0,2 12-152 15</inkml:trace>
  <inkml:trace contextRef="#ctx0" brushRef="#br0" timeOffset="113989.72">29179 6487 2411 0,'0'0'-52'0,"0"0"24"0,13 8 24 15,-13-8 36-15,0 0 26 16,0 0 34-16,0 0 28 0,11 9 10 0,-11-9 3 16,0 0-5-16,0 0-8 0,0 0-10 15,0 0-4-15,9 10-4 0,-9-10-10 16,0 0-9-16,0 0-5 0,0 0-12 0,0 0-4 15,0 0-11-15,0 0-11 0,0 0-37 16,0 0-32-16,0 0-42 0,0 0-50 0,12 7-62 16,-12-7-78-16,0 0-159 15,0 0-449-15,0 0-232 0</inkml:trace>
  <inkml:trace contextRef="#ctx0" brushRef="#br0" timeOffset="114909.59">29377 6302 2523 0,'0'0'-120'0,"0"0"13"0,-7-20 16 16,7 20 9-16,0 0 11 0,-7-14 18 16,7 14 15-16,-4-15-2 0,4 15 14 0,0 0 2 15,-2-22 6-15,2 22 5 16,-2-20 13-16,2 20 14 0,-2-19-15 0,2 19 10 16,2-22 16-16,-2 22-7 0,2-19 2 15,-2 19 6-15,4-19-6 0,-4 19-6 0,7-19-3 16,-7 19 5-16,9-14 11 0,-9 14-17 15,10-16-7-15,-10 16 3 0,13-9 1 0,-13 9 1 16,14-7 4-16,-14 7-1 0,18-4 2 0,-18 4-2 16,0 0 3-16,24 0 0 15,-24 0 8-15,0 0-9 0,24 7 2 0,-24-7-2 16,13 7 4-16,-13-7 14 0,12 10-5 0,-12-10 0 0,9 12-1 16,-9-12 18-1,7 14 1-15,-7-14 0 0,4 18-2 0,-4-18 2 0,0 16-4 16,0-16 2-16,0 0 0 15,-4 27 10-15,4-27 3 0,-5 19 0 0,5-19 18 0,-9 23 1 16,5-11-3-16,-2 1 1 16,0 0-6-16,6-13-5 0,-13 25-4 0,7-11-6 15,0 1-3-15,-1-2-2 16,0 1-9-16,7-14-3 0,-10 26-2 0,4-13-6 16,2 0-2-16,4-13-3 0,-11 24 2 0,11-24-5 0,-7 18 2 15,7-18-7-15,-4 20-3 16,4-20 1-16,-2 18-2 0,2-18-2 0,0 0 3 15,2 19-4-15,-2-19-3 0,0 0-4 16,11 14-3-16,-11-14-9 0,13 6-1 0,-13-6-4 16,14 4 4-16,-14-4 2 15,0 0-3-15,22 0 2 0,-22 0 4 0,0 0-1 16,0 0 4-16,25-10 0 0,-25 10 3 0,10-7 3 0,-10 7-2 16,11-14-1-16,-11 14 3 15,9-16 1-15,-9 16 11 0,4-20 2 0,-4 20-1 16,2-22 4-16,-2 22 5 15,-4-22 0-15,4 22 6 0,-4-22 0 0,-3 10-3 0,7 12-3 16,-11-23-1-16,7 12 2 16,4 11-7-16,-10-20-2 0,10 20-9 0,-11-16-8 15,11 16-19-15,-8-16-27 16,8 16-29-16,-9-15-23 0,9 15-31 0,-4-14-30 0,4 14-32 16,0 0-43-16,-7-16-163 0,5 7-383 0,2 9-80 15</inkml:trace>
  <inkml:trace contextRef="#ctx0" brushRef="#br0" timeOffset="115669.93">29763 6123 2299 0,'0'0'-42'16,"0"0"8"-16,16-12 5 0,-16 12 10 0,0 0 25 0,0 0 14 15,0 0 22-15,0 0 20 16,0 0-8-16,0 0 4 0,0 0-6 0,6-12 5 15,-6 12 0-15,0 0-10 16,0 0-1-16,0 0-7 0,0 0-1 0,0 0-7 0,0 0-2 16,0 0-4-16,0 0-2 15,0 0-3-15,0 0-2 0,0 0-1 0,-58 9-1 16,58-9 4-16,-16 5-4 0,16-5-5 0,-15 5 2 16,15-5-1-16,-15 5 3 0,15-5-6 15,0 0 4-15,-19 4 1 0,19-4 0 0,0 0-3 16,-14 4 1-16,14-4 11 15,0 0-3-15,0 0 6 0,-16 6 8 0,16-6 5 16,0 0-4-16,0 0 1 0,0 0-2 16,0 0-1-16,0 0-2 0,0 0 2 0,0 0-9 15,-18 1 0-15,18-1 4 16,0 0-6-16,0 0 6 0,0 0 2 0,0 0-3 16,-9 16 6-16,9-16 4 0,0 0-1 0,-4 16-2 0,4-16-2 15,0 0-3-15,-2 22 0 16,2-22-5-16,-2 14 0 0,2-14-5 0,0 0 0 15,-3 19-2-15,3-19-1 16,0 0 1-16,0 0-5 0,3 20 0 0,-3-20 2 0,0 0-1 16,0 0-6-16,0 0 4 15,0 0-2-15,4 15 1 0,-4-15-3 0,0 0 0 16,0 0-2-16,0 0-3 0,0 0 2 0,33-7 0 16,-33 7-2-16,0 0-1 0,22-4 4 15,-22 4-1-15,0 0-2 0,25 0 2 0,-25 0 1 16,19 0 8-16,-19 0 8 15,17 4 5-15,-17-4 6 0,13 6 8 0,-13-6 19 16,15 9-5-16,-15-9 4 16,10 14-2-16,-6-5 3 0,-4-9-4 0,4 19-10 15,-4-19-3-15,2 21-3 0,-2-21-5 16,-4 20-8-16,4-20-17 0,-8 23-42 0,2-11-49 16,-2 1-74-16,-1-1-67 0,-2-3-79 0,1 3-159 0,-1-3-123 15,-1 3-313-15,1-5-280 16</inkml:trace>
  <inkml:trace contextRef="#ctx0" brushRef="#br0" timeOffset="122649.73">27261 7352 2553 0,'0'0'-118'0,"0"0"30"0,0 0 9 0,-11-13 19 15,11 13 21-15,0 0 20 16,0 0 33-16,0 0 25 0,0 0 9 0,0 0 9 0,0 0 6 15,0 0 15-15,0 0 12 16,0 0 8-16,0 0 7 0,0 0 4 0,0 0 1 16,0 0-10-16,0 0 1 15,-12 35-7-15,12-35-3 0,-2 18 5 0,2-18-7 0,-2 23-7 16,2-23-2-16,0 29-1 0,-3-12-6 0,3-17-1 16,0 34-5-16,0-16-4 15,0 0-3-15,0 1-3 0,0-1-5 16,3 1-8-16,-3-3 1 0,2 3-4 0,0-1-7 15,-2-1-2-15,3 0-2 0,-1-1-4 0,-2-16-2 16,2 24-3-16,-2-24-1 16,2 21-3-16,-2-21-6 0,2 18-14 0,-2-18-26 15,1 15-30-15,-1-15-47 0,0 0-42 16,0 0-39-16,0 0-18 0,4 11-39 0,-4-11-68 16,0 0-667-16,0 0-433 0</inkml:trace>
  <inkml:trace contextRef="#ctx0" brushRef="#br0" timeOffset="123029.67">27376 7509 2889 0,'10'-14'-117'0,"-10"14"25"0,10-12 11 0,-10 12 9 16,0 0 12-16,9-11 13 0,-9 11 21 0,0 0 12 16,0 0 13-16,0 0 10 15,0 0-3-15,0 0 8 0,0 0 16 0,0 0 4 16,0 0 5-16,0 0 6 15,0 0-15-15,0 0-5 0,0 0-1 0,0 0 5 0,-46 19-13 16,46-19 6-16,-15 10-7 16,15-10 4-16,-16 8-2 0,16-8-1 0,-13 5 11 15,13-5 3-15,-11 8-1 16,11-8 2-16,0 0 2 0,-14 13 4 0,14-13 2 0,-7 10-7 16,7-10 6-16,0 0 7 0,-6 16 2 0,6-16 7 15,0 0 8-15,2 20 10 16,-2-20 5-16,0 0 5 0,11 22-1 0,-11-22 0 0,14 15-2 15,-5-4-4-15,1-4-3 16,-3 2-8-16,5-1-7 0,-1 2-6 0,-11-10-4 16,20 15-7-16,-9-9 2 15,1 2-11-15,-12-8-10 0,15 11-24 0,-6-5-33 0,-9-6-42 16,16 9-59-16,-16-9-50 0,18 7-60 0,-18-7-123 16,13 6-588-16,-8-4-393 15</inkml:trace>
  <inkml:trace contextRef="#ctx0" brushRef="#br0" timeOffset="123359.64">27791 7664 2888 0,'0'0'-79'15,"0"0"26"-15,0 0 14 0,0 0 2 0,0 0 21 0,0 0 4 16,18-7 12-16,-18 7 9 0,0 0 6 0,0 0 5 16,0 0 7-16,20-4 6 15,-20 4 1-15,0 0 2 0,22-6 4 0,-22 6-2 16,22-3-7-16,-22 3-4 0,24-6-6 15,-14 3-12-15,-10 3-29 0,19-4-33 0,-19 4-26 16,19-6-34-16,-13 3-34 16,-6 3-56-16,0 0-92 0,17-8-362 0,-17 8 110 15</inkml:trace>
  <inkml:trace contextRef="#ctx0" brushRef="#br0" timeOffset="123559.88">27836 7529 2030 0,'0'0'52'15,"0"0"14"-15,-14-9-3 0,14 9 4 16,0 0 2-16,0 0 10 0,0 0 18 0,-11-10 7 16,11 10 12-16,0 0 3 15,0 0-3-15,0 0-7 0,0 0-9 0,0 0-8 0,36-11-12 16,-36 11-9-16,20-2-12 0,-20 2-24 0,21-4-44 16,-21 4-59-16,21-2-55 15,-10 0-44-15,-11 2-58 0,21-2-116 16,-9 2-459-16,-12 0-113 0</inkml:trace>
  <inkml:trace contextRef="#ctx0" brushRef="#br0" timeOffset="123879.99">28186 7355 2391 0,'0'0'-6'0,"0"0"20"16,0 0 13-16,2-18-3 15,-2 18 5-15,0 0 13 0,0 0 37 0,0 0 22 0,0 0 15 16,0 0 2-16,0 0-1 0,0 0 3 0,0 0-8 16,0 0-6-16,0 0-4 15,10 49-3-15,-10-49-9 0,4 23-9 16,-2-8-9-16,0 3-9 0,0-3-4 15,1 2-8-15,-1-2-6 0,3 2-5 0,-1-1-5 0,3-2-10 16,-4 0-20-16,-3-14-28 16,8 23-35-16,-6-11-43 0,-2-12-49 0,6 18-34 15,-4-10-50-15,-2-8-84 16,0 0-615-16,3 18-345 0</inkml:trace>
  <inkml:trace contextRef="#ctx0" brushRef="#br0" timeOffset="124269.5">28370 7486 2707 0,'5'-25'-99'0,"-5"25"21"0,2-19 26 0,-2 19 17 0,7-19 12 16,-7 19 11-16,4-16 4 0,-4 16 5 0,7-17 5 16,-7 17 2-16,11-12 4 15,-11 12 1-15,16-8 9 0,-16 8-7 0,18-5 16 16,-18 5 3-16,20 0 9 0,-20 0 9 15,21 2 4-15,-21-2-1 0,19 7 1 0,-19-7 7 16,17 11 2-16,-9-6 12 16,-8-5 5-16,12 15 6 0,-12-15 2 0,10 17 5 15,-10-17 8-15,2 15 6 0,-2-15 0 16,0 14 0-16,0-14-4 0,0 0-2 0,-13 21-10 16,13-21-6-16,-15 9-10 0,15-9-5 0,-14 8-5 15,14-8-1-15,-18 2-5 16,18-2 2-16,0 0-8 0,-27-2-2 0,27 2-8 0,0 0-2 15,-30-11-7-15,20 7-6 16,10 4-9-16,-16-11-10 0,16 11-17 0,-14-14-12 16,14 14-17-16,-13-12-14 15,13 12-33-15,-11-15-40 0,11 15-35 16,0-17-32-16,0 17-39 0,2-13-72 0,-2 13-168 0,9-15-441 0,-2 8-308 16</inkml:trace>
  <inkml:trace contextRef="#ctx0" brushRef="#br0" timeOffset="125039.79">28590 7047 2609 0,'-3'-22'-103'0,"3"22"20"0,0 0 18 16,-2-15 11-16,2 15 1 0,0 0 10 0,0 0-1 0,0-22 3 0,0 22 9 16,0 0 14-16,5-18-2 15,-5 18 11-15,0 0 4 0,14-13 12 0,-14 13 20 16,10-7-12-16,-10 7 9 15,15-6 12-15,-15 6-1 0,0 0 5 0,24-1 4 16,-24 1 4-16,0 0-1 0,29 8 0 16,-20 0 5-16,-1 2-1 0,-8-10 8 0,12 23-6 15,-4-9 3-15,-4 0 7 16,-2 2-2-16,-2-16 4 0,2 27 12 0,-2-27 10 16,-2 24 10-16,2-24 14 0,-4 25-4 0,-1-12 0 0,-2-1-9 15,7-12-5-15,-15 19-9 16,7-11-7-16,8-8-2 0,-15 10-6 0,15-10-2 15,-18 9-3-15,18-9-8 16,-13 1-2-16,13-1-8 0,0 0-7 0,0 0-6 0,-26-13-10 16,26 13-1-16,-10-10-15 15,10 10-16-15,-8-11-22 0,8 11-26 0,0 0-38 16,-6-21-44-16,6 21-39 0,0-11-48 0,0 11-95 0,0 0-152 16,6-23-393-16,-6 23-223 15</inkml:trace>
  <inkml:trace contextRef="#ctx0" brushRef="#br0" timeOffset="125329.6">28883 7223 2530 0,'0'0'-34'16,"0"0"65"-16,17 2 20 15,-17-2 26-15,0 0 13 0,0 0 16 16,0 0 8-16,0 0 4 0,0 0-6 0,0 0-10 0,17 6-13 16,-17-6-13-16,0 0-16 15,0 0-25-15,0 0-33 0,0 0-35 0,0 0-55 0,0 0-49 16,0 0-59-16,0 0-76 15,0 0-594-15,2-18-223 0</inkml:trace>
  <inkml:trace contextRef="#ctx0" brushRef="#br0" timeOffset="125849.63">28991 6912 2491 0,'0'0'-112'0,"9"-13"12"0,-9 13 12 0,10-13 4 16,-10 13 16-16,12-12 14 15,-12 12 14-15,16-10 8 0,-16 10 6 0,16-7 19 0,-16 7 10 16,15-6 6-16,-15 6 5 0,15-4 15 0,-15 4-5 16,0 0 13-16,0 0 0 15,21-2 12-15,-21 2 16 0,0 0 13 0,0 0 12 16,11 14 9-16,-11-14 1 0,0 0-2 15,0 0 1-15,-11 28-13 0,11-28-8 0,-8 25-4 16,2-12-9-16,-1 3 3 16,1-1-7-16,0 2-2 0,-1 0-3 0,3-1-1 0,-3 3-9 15,3-3-2-15,0 2-4 16,2-3-4-16,0 3-3 0,2-18-3 0,0 26 0 16,2-13-5-16,-2-13-4 0,4 20-6 0,0-10-11 15,-4-10-10-15,11 16-16 16,-11-16-15-16,15 9-10 0,-15-9-3 0,17 7-5 0,-17-7-2 15,14 3 4-15,-14-3 8 16,0 0 3-16,0 0 8 0,0 0 16 0,30-12 8 16,-30 12 10-16,4-13 19 15,-4 13 2-15,0 0 8 0,-2-25 4 0,2 25 3 16,-8-21 5-16,8 21 3 0,-10-19-1 0,1 8 4 0,9 11-6 16,-15-20 1-16,7 13-2 15,8 7-7-15,-15-15-5 0,15 15 0 0,-13-13-10 0,13 13-14 16,-13-12-26-16,13 12-38 15,-12-10-51-15,12 10-43 0,-10-12-31 0,4 8-52 16,6 4-103-16,-8-10-463 16,8 10-115-16</inkml:trace>
  <inkml:trace contextRef="#ctx0" brushRef="#br0" timeOffset="126679.8">29351 6867 2268 0,'8'-8'-63'15,"-8"8"23"-15,0 0 14 0,0 0 5 16,0 0 9-16,13-8 15 0,-13 8 6 0,0 0 20 0,0 0 5 0,0 0-7 16,0 0 19-16,0 0 1 15,0 0 11-15,0 0 12 0,0 0 10 0,0 0 2 16,0 0 0-16,0 0-4 15,0 0-6-15,-47 17 1 0,47-17-1 0,-12 6 3 0,12-6-6 16,0 0-3-16,-17 12-7 16,17-12-9-16,-9 7-3 0,9-7-7 0,-10 9-2 15,10-9-4-15,0 0-6 16,-11 12-2-16,11-12-5 0,0 0 3 0,-8 10-5 0,8-10 1 16,0 0-4-16,0 0-2 0,-10 11-1 15,10-11-3-15,0 0 2 0,0 0 2 16,0 0 2-16,-10 15 4 0,10-15 3 0,0 0 0 15,0 0 4-15,-4 15-3 0,4-15-2 16,0 0 1-16,0 0 0 0,0 0 2 0,0 0 0 16,0 0 1-16,0 18-2 15,0-18-1-15,0 0 0 0,0 0 3 16,0 0-8-16,0 0 1 0,0 0-1 0,0 0-5 0,0 0 3 0,0 0-4 16,0 0-1-16,30-2-2 15,-30 2-4-15,0 0 1 0,0 0 4 16,0 0-1-16,30-11 4 0,-30 11 5 15,0 0-2-15,25 0 4 0,-25 0 6 0,18 3 8 0,-18-3 11 16,16 5 7-16,-16-5 1 16,13 10-2-16,-13-10-1 0,13 15-2 0,-9-5-3 15,-4-10-8-15,6 19 2 16,-6-19-4-16,0 21-6 0,0-21-4 0,0 22-20 0,0-22-37 16,-8 25-52-16,1-13-75 0,1-1-81 0,-3 0-103 15,1-3-172-15,-2 4-82 16,-4-2-274-16,2 0-233 0</inkml:trace>
  <inkml:trace contextRef="#ctx0" brushRef="#br0" timeOffset="191479.61">25176 3366 717 0,'0'0'118'0,"0"0"-41"0,0 0-19 15,0 0-1-15,0 0 0 0,0 0-9 16,0 0-1-16,0 0 13 0,0 0-7 16,0 0 4-16,0 0 8 0,0 0 5 0,0 0 1 0,0 0 14 15,0 0-8-15,-19 21 8 16,19-21-7-16,0 0 8 0,0 0-6 0,0 0-6 0,-5 15 0 15,5-15-6-15,0 0-6 16,0 0 8-16,-12 18-9 0,12-18 2 0,-5 13-7 16,5-13-3-16,-6 15-4 15,6-15 4-15,-6 17 6 0,6-17-1 16,-6 19-8-16,6-19 3 0,-7 21 0 0,5-11-1 0,2-10-1 0,-6 23-1 16,6-23-1-16,-5 21-3 15,5-21 1-15,0 25-5 0,-2-14-6 0,2-11 5 16,0 25-3-16,0-25 11 0,2 26-1 15,-2-10 1-15,3-1-1 0,-3-15-3 0,4 28-3 16,-2-10-2-16,2-3 3 16,-1 0-3-16,1-2 6 0,0 3 1 0,-4-16 1 15,6 28-5-15,0-15 0 0,-1 3-8 16,-1-3 1-16,3-2-4 0,-7-11-2 0,10 21-3 16,-6-9-2-16,-4-12-3 0,13 18-3 0,-8-9-3 15,-5-9 3-15,13 15-6 16,-8-7-2-16,-5-8-5 0,13 14-15 0,-13-14-29 0,10 12-39 15,-10-12-41-15,10 11-50 16,-10-11-41-16,12 12-52 0,-12-12-100 0,8 7-583 16,-8-7-369-16</inkml:trace>
  <inkml:trace contextRef="#ctx0" brushRef="#br0" timeOffset="192360.18">25385 3401 2777 0,'0'0'-97'0,"0"0"34"15,0 0 33-15,0 0 24 0,0 0 25 16,0 0 24-16,0 0 18 0,0 0 10 0,0 0-1 16,0 0-3-16,0 0 6 15,0 0-1-15,0 0 4 0,0 0 7 0,0 0 3 0,0 0-2 16,32-22-2-16,-32 22-5 0,22-5-5 0,-11-1-7 16,-11 6-7-16,29-8-3 15,-13 3-7-15,2-1-3 0,-2 0-5 16,2 2-7-16,0-1-2 0,0 1-7 0,-2 1-9 15,-3-4-23-15,-13 7-28 0,25-7-31 0,-25 7-23 16,20-3-45-16,-20 3-41 16,14-5-38-16,-14 5-67 0,0 0-636 15,0 0-312-15</inkml:trace>
  <inkml:trace contextRef="#ctx0" brushRef="#br0" timeOffset="192629.64">25558 3349 2671 0,'0'0'-120'0,"0"0"25"16,0 0 24-16,0 0 33 15,0 0 26-15,0 0 35 0,0 0 28 0,0 25 12 0,0-25 3 16,0 0 11-16,5 23-6 0,-5-23 8 0,4 18 1 16,0-8 4-16,-4-10-4 15,8 24 0-15,-4-10-14 16,-1-2-4-16,-3-12-3 0,8 23-10 0,-6-10 0 0,-2-13-8 15,5 23-2-15,-1-14-5 0,-4-9-5 0,5 22-9 16,-1-12-15-16,-4-10-15 16,3 18-33-16,-3-18-32 0,4 13-33 0,-4-13-30 0,0 0-24 15,2 17-35-15,-2-17-62 16,0 0-530-16,3 11-94 0</inkml:trace>
  <inkml:trace contextRef="#ctx0" brushRef="#br0" timeOffset="193139.49">25720 3598 2223 0,'0'0'-59'0,"0"0"13"16,8-14 10-16,-8 14 14 0,0 0 4 0,0 0 22 15,0 0 11-15,0 0 6 0,0 0 3 0,0 0 7 16,0 0 2-16,0 0 5 0,6-16 16 15,-6 16 8-15,0 0 4 0,0 0-3 0,0 0-5 16,0 0-15-16,0 0 2 16,0 0-1-16,11-11-8 0,-11 11-4 0,0 0 2 15,0 0-10-15,12-8-3 0,-12 8-5 16,0 0-2-16,19-6 1 0,-19 6-1 0,0 0 2 16,0 0 5-16,20-2-9 0,-20 2 4 0,0 0-4 15,0 0 3-15,0 0 6 16,0 0 9-16,0 0 5 0,23 6 10 0,-23-6-3 15,0 0 1-15,0 0 0 0,0 21 3 16,0-21-8-16,0 0-2 0,0 0-3 0,-13 30-2 16,13-30-3-16,-5 19-4 15,-2-9 8-15,7-10-3 0,-7 17 0 0,7-17 7 0,-6 19 6 16,6-19 11-16,-5 19-1 0,5-19-2 0,-4 17 1 16,4-17-4-16,-5 16-6 15,5-16-4-15,0 0-4 0,-2 19 0 0,2-19 2 16,0 0-6-16,0 0 3 0,4 23 3 15,-4-23 0-15,9 8-6 0,-9-8 0 0,13 5-6 16,-13-5-5-16,18 4-6 16,-18-4-15-16,23 2-29 0,-23-2-34 0,25 0-36 15,-25 0-55-15,22-4-40 0,-10 2-46 16,-12 2-100-16,21-5-601 0,-11 0-369 0</inkml:trace>
  <inkml:trace contextRef="#ctx0" brushRef="#br0" timeOffset="193739.76">26283 3291 2727 0,'0'0'-128'0,"0"0"38"15,0 0 18-15,0 0 20 0,0 0 26 0,0 0 14 16,-26-7 19-16,26 7 15 0,0 0 7 0,0 0 9 16,-31 12 1-16,31-12-3 15,-14 7 5-15,14-7-1 0,-16 10-6 0,16-10 0 16,-13 11-3-16,13-11 1 0,-9 12 5 0,9-12-16 0,0 0 0 16,-5 17-3-16,5-17 3 15,0 0-4-15,0 0-4 0,16 22-6 0,-16-22 0 16,18 12 3-16,-9-6 2 15,-9-6-7-15,22 13 2 0,-9-5-2 0,1-1 2 0,-3 1-4 16,3 2 2-16,-1-3 12 16,-4 3 12-16,3-3 14 0,-5 3 19 0,-7-10 7 15,15 12 6-15,-15-12 9 16,9 17 11-16,-9-17 6 0,5 15 0 0,-5-15-2 16,0 0 4-16,0 0-13 0,-14 26-3 0,14-26-7 0,-15 12-10 15,15-12-5-15,-15 10-10 16,15-10-4-16,-15 5-5 0,15-5-10 0,-18 4-22 0,18-4-35 15,-20-2-38-15,20 2-37 16,0 0-44-16,-27-6-50 0,27 6-38 0,-14-7-52 16,14 7-115-16,-13-10-518 15,9 4-305-15</inkml:trace>
  <inkml:trace contextRef="#ctx0" brushRef="#br0" timeOffset="193989.77">26471 3385 2736 0,'23'-1'-70'0,"-23"1"6"16,0 0 12-16,0 0 20 0,0 0 23 0,23-5 21 15,-23 5 0-15,0 0-6 16,19-4 6-16,-19 4-4 0,13-3 2 0,-13 3 2 15,20-4-9-15,-20 4-1 0,17-5-1 16,-17 5-52-16,17-4-18 0,-17 4-33 0,17-4-48 16,-17 4-64-16,0 0-421 15,12-12 147-15</inkml:trace>
  <inkml:trace contextRef="#ctx0" brushRef="#br0" timeOffset="194229.65">26580 3310 1833 0,'0'0'-23'0,"0"0"12"16,0 0 12-16,0 0 27 0,0 0 24 16,0 0 16-16,0 0 10 0,0 0 11 0,0 0 7 15,0 0-2-15,0 0 4 16,0 0 5-16,0 0 9 0,7 41-3 0,-7-41-6 16,7 17-9-16,-7-17-11 0,9 17-7 0,-5-7-12 0,-4-10-3 15,9 20-6-15,-3-10-11 16,-6-10 2-16,8 19-9 0,-8-19-19 0,6 19-26 15,-1-11-36-15,-5-8-54 16,6 14-43-16,-6-14-30 0,10 14-45 0,-10-14-80 0,0 0-461 16,2 12-42-16</inkml:trace>
  <inkml:trace contextRef="#ctx0" brushRef="#br0" timeOffset="194479.59">26780 3277 2151 0,'3'-10'-52'16,"-3"10"14"-16,0 0 19 0,0 0 24 0,0 0 21 15,11-10 26-15,-11 10 37 16,0 0 24-16,0 0-6 0,0 0 0 0,0 0-5 16,0 0-3-16,22 28-5 0,-15-19-8 0,-7-9-2 0,8 17-10 15,-8-17-7-15,10 19-6 16,-6-10-5-16,-4-9-10 0,7 20-17 0,-3-11-29 15,-4-9-34-15,9 17-65 16,-9-17-42-16,10 17-69 0,-10-17-110 0,8 13-465 0,-6-7-87 16</inkml:trace>
  <inkml:trace contextRef="#ctx0" brushRef="#br0" timeOffset="194761.91">26993 3096 2282 0,'0'0'-85'0,"0"0"19"0,0 0 30 0,0 0 15 15,0 0 10-15,0 0 28 16,37 18 28-16,-29-4 10 0,3 4 21 0,1 1 4 15,-3 1 15-15,4 1-11 16,-1 2 1-16,-1 0 1 0,1-2-5 0,-4 4-18 0,-1 0-8 16,-1-1-16-16,-4 1-55 15,0 1-53-15,-4-1-62 0,-2 1-65 0,-5 2-162 16,1-3-320-16,-7 1 80 0</inkml:trace>
  <inkml:trace contextRef="#ctx0" brushRef="#br0" timeOffset="195909.5">25565 4010 1932 0,'16'-5'-53'16,"-16"5"17"-16,0 0 13 0,0 0 8 0,17-4 27 16,-17 4 3-16,0 0 12 0,19-4 12 15,-19 4 11-15,0 0-2 0,19-2 27 0,-19 2-4 16,0 0 12-16,26-4-1 15,-26 4-2-15,22-2-3 0,-9-2 0 16,-13 4 5-16,27-3-3 0,-11 0-9 16,1 0 0-16,4 1-7 0,-3-2-6 0,4 3-6 0,-1-3 0 15,2 2-3-15,-1-4-12 16,6 2-2-16,0 1 0 0,-1-1-4 0,0-3-4 16,2 2 1-16,-2-1-8 0,2 2 0 0,-3-2 0 0,2 2-1 15,2-3-5-15,-4 2 3 16,3-1 5-16,0-1 9 0,1 2-4 0,-3 0 2 15,0 1-6-15,4-2 15 16,-4 3-4-16,0-3-5 0,0 2 2 0,-3-2-6 0,-1 4 0 16,6-4-3-16,-4 3 2 15,-4 1-4-15,3-4-1 0,3 2-3 16,-2 0 3-16,0 1-3 0,-3-2-4 0,2 2 1 16,3-1-2-16,-2-2 0 0,0 1-1 0,0-3-2 15,2 3 1-15,-1-1-3 0,-3 0 1 16,4 2 1-16,-2-4 3 0,-2 5 6 15,0-3 4-15,-2 1 6 0,-2 1 0 0,2 1-1 0,-2 0 1 16,-2-1-2-16,3 0-2 16,-20 4-4-16,32-4 1 0,-18 1-3 0,-14 3-7 15,24-4-22-15,-24 4-18 16,18-4-23-16,-18 4-38 0,17-2-41 0,-17 2-45 0,12 0-51 16,-12 0-74-16,0 0-644 0,0 0-372 0</inkml:trace>
  <inkml:trace contextRef="#ctx0" brushRef="#br0" timeOffset="196599.75">25673 4296 2736 0,'0'0'-127'0,"0"0"35"0,-7-15 24 15,7 15 24-15,0 0 18 0,0 0 21 16,0 0 33-16,0 0 19 0,0 0-12 16,0 0 11-16,0 0 7 0,0 0 13 0,0 0 9 0,0 0 13 15,0 0 4-15,0 0 10 16,0 0 10-16,0 0 1 0,0 0-1 0,0 0-4 15,0 0-2-15,0 0-9 16,0 0-6-16,-7 51-8 0,7-51 1 16,-2 27-9-16,4-12-3 0,-2-15-2 0,2 36 0 15,-2-16-10-15,1-2 0 0,3 3-4 0,1 2-6 16,-3-1-3-16,5-2-4 0,1 3-5 0,-1-1-2 16,3 1-7-16,-2-1 0 0,3-1-3 15,1-2-4-15,-3-1-3 0,3 0-7 0,3-1-21 16,-4-1-34-16,0-6-43 15,0 2-47-15,0-1-45 0,-1-3-53 0,1-2-53 16,-11-6-88-16,18 9-127 0,-11-7-383 16,-7-2-249-16</inkml:trace>
  <inkml:trace contextRef="#ctx0" brushRef="#br0" timeOffset="196909.63">25870 4391 2611 0,'0'0'-61'15,"-4"-13"29"-15,4 13 34 0,0 0 5 0,0 0 19 0,0 0 11 16,0 0 10-16,0 0 5 15,17-19-12-15,-17 19-2 0,17-8-8 16,-5 3 8-16,3-1-10 0,4 0 14 16,-2 0 8-16,7-1-3 0,-4 1-2 0,2-2-6 0,1 1-10 15,-7 2-18 1,4-2-27-16,-4 1-23 0,-2 3-39 0,-14 3-33 0,24-8-32 16,-15 4-40-16,-9 4-62 0,0 0-477 0,14-6 11 0</inkml:trace>
  <inkml:trace contextRef="#ctx0" brushRef="#br0" timeOffset="197129.62">26071 4306 2125 0,'-6'15'-40'0,"6"-15"15"0,0 0 18 0,-2 15 9 16,2-15 25-16,0 0 36 0,3 25 32 0,-3-25 19 16,9 18 22-16,-4-4 6 15,-1-1-2-15,0 2-3 0,3 1-13 0,0 0-6 0,-2 0-12 16,1 1-8-16,1 0-13 15,1 3-9-15,0 0-8 0,-2-2-8 0,1-1-9 16,1-2-12-16,0 2-20 16,-2-2-34-16,1-1-42 0,-2-3-60 0,1 3-57 0,-6-14-63 15,10 17-125-15,-8-10-492 16,-2-7-205-16</inkml:trace>
  <inkml:trace contextRef="#ctx0" brushRef="#br0" timeOffset="197649.81">26287 4582 2563 0,'0'0'-42'0,"0"0"32"16,0 0 11-16,0 0 19 0,0 0 10 16,0 0 13-16,0 0 9 0,0 0-4 15,0 0 9-15,17 34-5 0,-17-34 0 0,6 19 1 0,-1-9 7 16,-5-10-9-16,9 21-5 15,-9-21-1-15,5 19-5 16,-1-8-7-16,-4-11-3 0,9 21-4 0,-5-11-5 16,-4-10-6-16,8 16-9 0,-8-16-11 0,6 16-14 0,-6-16-18 15,4 11-18-15,-4-11-24 16,0 0-14-16,0 0-23 0,5 13-10 0,-5-13-12 16,0 0-2-16,0 0 1 0,0 0 8 0,0 0 10 15,0 0 15-15,0 0 9 16,0 0 19-16,-18-41 21 0,18 41 4 0,-11-27 18 0,6 12 28 15,1 1 14-15,-1-1 11 16,1 0 24-16,4 15 23 0,-7-29 25 16,4 16 16-16,3 13-1 0,-4-25 10 15,4 25 4-15,0-23 1 0,0 23-4 0,4-19-5 0,-4 19-13 16,6-19 5-16,-6 19-2 0,9-13 8 0,-9 13 1 16,13-9 2-16,-13 9 4 15,20-6-11-15,-20 6-6 0,0 0-5 0,27 0-4 0,-27 0-6 16,0 0-7-16,23 11-6 15,-23-11-3-15,11 12-2 0,-11-12-5 0,8 13-6 16,-8-13-7-16,3 15-12 16,-3-15-14-16,0 0-17 0,0 0-26 0,-13 31-31 0,13-31-31 15,-12 11-39-15,12-11-40 16,-9 9-39-16,5-5-33 0,4-4-72 0,0 0-661 16,-21 4-411-16</inkml:trace>
  <inkml:trace contextRef="#ctx0" brushRef="#br0" timeOffset="198199.5">26659 4123 2851 0,'0'0'-124'0,"0"0"33"0,0 0 14 0,0 0 35 0,0 0 21 15,0 0 15-15,0 0 28 16,0 0 11-16,0 0 16 0,0 0 6 16,0 0 6-16,-41 23-2 0,41-23 7 15,-11 11-6-15,11-11-3 0,-11 13-2 0,11-13-1 0,-5 13-15 16,5-13-2-16,0 0-3 0,-4 22-7 0,4-22-14 16,0 0-13-16,11 20-9 15,-11-20 0-15,11 17 3 0,-2-7-1 0,-1-2 2 16,2 3-4-16,-1-1 4 0,0 1 5 15,1 0-7-15,0 0 7 0,-1-1 7 0,1 2 14 16,-2-1 20-16,-1 1 23 16,-7-12 6-16,12 19 3 0,-12-19 8 0,4 17 2 15,-4-17 3-15,2 15-7 16,-2-15-8-16,0 0-4 0,-14 23-9 0,14-23-8 0,-11 12-2 16,11-12-14-16,-16 7-17 0,16-7-25 0,-19 4-36 15,19-4-47-15,-19 0-63 16,19 0-56-16,0 0-76 0,-29-10-160 0,18 7-428 0,2-6-239 15</inkml:trace>
  <inkml:trace contextRef="#ctx0" brushRef="#br0" timeOffset="198399.75">26834 4271 2508 0,'0'0'-85'0,"0"0"30"0,18-5 3 0,-18 5 7 16,0 0 16-16,23-5 7 16,-23 5 2-16,13-2 3 0,-13 2-7 0,20-7 4 15,-20 7-10-15,18-6-3 16,-18 6-18-16,22-5-28 0,-11-2-27 0,-3 4-45 0,-8 3-76 16,17-10-245-16,-10 6 360 0</inkml:trace>
  <inkml:trace contextRef="#ctx0" brushRef="#br0" timeOffset="198639.94">26938 4169 1491 0,'0'0'78'0,"0"0"32"0,0 0 10 0,0 0 15 16,0 0 26-16,-10 18 14 0,10-18 4 0,0 0-7 0,0 19-6 16,0-19-9-16,0 0-7 15,7 27-2-15,-7-27-8 0,9 20-10 0,-5-7-16 16,3 0-14-16,-3 0-11 15,4-2-7-15,-2 3-11 0,1 0-8 16,-1-3-8-16,-1 2-12 0,-5-13-14 0,12 19-14 16,-8-10-30-16,-4-9-32 0,9 15-39 0,-9-15-37 15,8 12-50-15,-8-12-44 16,0 0-65-16,0 0-142 0,6 6-436 0,-6-6-208 0</inkml:trace>
  <inkml:trace contextRef="#ctx0" brushRef="#br0" timeOffset="198894.73">27061 4107 2571 0,'0'0'-66'0,"0"0"43"0,0 0 26 16,9-11 33-16,-9 11 37 0,0 0 32 16,0 0 19-16,0 0 24 0,0 0 7 0,23 25-5 15,-23-25 0-15,10 18-6 0,-5-4-6 0,5-2-10 16,-4 1-9-16,1 0-12 15,1 1-10-15,-1-2-13 0,3 2-8 0,-2 0-9 0,-2 0-8 16,1-4-13-16,1 3-18 16,-2 0-25-16,-6-13-50 0,13 19-45 15,-9-12-58-15,-4-7-51 0,8 15-50 16,-8-15-84-16,7 11-143 0,-7-11-424 0,2 6-286 16</inkml:trace>
  <inkml:trace contextRef="#ctx0" brushRef="#br0" timeOffset="199320.05">27325 3927 2658 0,'0'0'-75'0,"0"0"33"0,0 0 19 0,0 0 38 16,0 0 51-16,0 0 21 0,0 0 31 15,34 28 13-15,-26-17 2 0,-2 2-8 0,3 3-9 16,0 3-7-16,0 0-10 0,-2 1-5 0,-1 2-15 16,1 1-8-16,0 0-20 0,-3-1-28 15,-3 0-57-15,-1 0-67 0,-1 5-71 0,-3-2-74 16,-5-1-173-16,0 1-454 15,0-2-239-15</inkml:trace>
  <inkml:trace contextRef="#ctx0" brushRef="#br0" timeOffset="-181197.18">7997 9642 573 0,'0'0'119'16,"0"0"-38"-16,0 0 6 15,0 0-6-15,0 0-7 0,0 0-7 0,0 0 18 16,0 0-19-16,0 0-1 15,0 0 2-15,0 0 10 0,0 0-3 0,0 0-1 0,0 0-3 16,0 0 7-16,0 0-8 16,0 0-2-16,0 0-10 0,0 0 1 0,0 0-3 15,0 0 1-15,0 0 2 16,0 0-14-16,0 0-4 0,0 0 2 0,0 0 11 0,0 0-26 16,0 0-1-16,0 0-2 0,0 0-1 0,0 0 12 15,0 0-21-15,0 0 5 16,0 0-4-16,0 0 3 0,-34 23-7 0,34-23 2 0,-11 12-1 15,11-12-3-15,-10 13 0 16,10-13 3-16,-8 16 10 0,8-16-1 0,-10 15 1 16,10-15 9-16,-8 16 0 15,8-16-5-15,-6 18-6 0,6-18 6 16,-2 19-5-16,2-19-4 0,0 21-3 0,0-21 2 0,0 19 4 16,0-19-4-16,4 19-2 0,-4-19-4 15,6 17 3-15,-6-17-3 0,6 15 0 0,-6-15 6 16,10 16-5-16,-10-16 0 15,10 11-1-15,-10-11 4 0,8 9-3 0,-8-9-2 0,11 8 2 16,-11-8-1-16,0 0 1 16,15 8-1-16,-15-8 0 0,0 0-2 0,15 4-2 15,-15-4-4-15,0 0-6 16,0 0 4-16,0 0-11 0,25-12 4 0,-25 12-7 0,9-9 4 16,-9 9-6-16,0 0 9 0,10-15-3 0,-10 15 3 15,0 0 0-15,6-18 0 16,-6 18 4-16,0 0 13 0,2-17 1 15,-2 17-3-15,0 0 1 0,0 0 3 16,-8-21 8-16,8 21 4 0,0 0 3 0,-10-11 5 16,10 11-1-16,0 0-1 0,-16-9 0 15,16 9-4-15,0 0 0 0,-18-6-3 0,18 6-3 0,0 0-4 16,-21-2-2-16,21 2-10 0,0 0-15 16,-22-4-39-16,22 4-55 0,0 0-50 15,-16 0-70-15,16 0-161 0,-16-4-375 0,16 4-50 16</inkml:trace>
  <inkml:trace contextRef="#ctx0" brushRef="#br0" timeOffset="-157246.95">8025 5491 9 0</inkml:trace>
  <inkml:trace contextRef="#ctx0" brushRef="#br0" timeOffset="-157137.18">8025 5491 35 0,'0'0'0'0,"31"13"4"16,-31-13-4-16,0 0 6 0,0 0-6 15,25-2 0-15,-25 2 2 0,0 0 2 0,24-3-2 16,-24 3 8-16,0 0-8 15,27-3-2-15,-27 3 4 0,18-4-4 0,-18 4 0 16,16-1 2-16,-16 1-2 0,0 0-6 16,21-2 0-16,-21 2-4 0,0 0-8 0,17-3 6 15</inkml:trace>
  <inkml:trace contextRef="#ctx0" brushRef="#br0" timeOffset="-156707.09">8039 5500 67 0,'0'0'11'16,"0"0"-1"-16,0 0-4 0,0 0 2 0,0 0 0 15,0 0 0-15,0 0-3 16,0 0 5-16,0 0 10 0,0 0 7 0,0 0 8 0,0 0 2 15,0 0 5 1,0 0-5-16,0 0 1 0,0 0-11 0,0 0-1 0,0 0 1 16,0 0-8-16,0 0 1 15,0 0 5-15,0 0-12 0,0 0 6 0,0 0-10 0,0 0 0 16,49 4-12-16,-49-4-10 0,0 0-2 0,32-4-19 16,-32 4-10-16,20-1-16 15,-20 1-75-15,20-4 46 0</inkml:trace>
  <inkml:trace contextRef="#ctx0" brushRef="#br0" timeOffset="-156187.2">7976 5538 338 0,'0'0'-15'0,"0"0"3"0,0 0 9 15,0 0 1-15,0 0 2 16,0 0 5-16,0 0 1 0,-16 4-6 0,16-4 6 15,0 0-2-15,0 0-2 16,0 0 3-16,0 0-5 0,0 0-1 0,0 0 2 0,0 0-4 16,0 0 5-16,0 0-1 15,0 0 1-15,0 0 0 0,0 0 2 0,51 4-4 16,-51-4 0-16,18 0 4 0,-18 0-2 0,20 1 0 16,-20-1 2-16,22 0-2 15,-22 0-4-15,21 0-6 0,-21 0-25 0,24 0-28 0,-24 0-25 16,22-1 30-16</inkml:trace>
  <inkml:trace contextRef="#ctx0" brushRef="#br0" timeOffset="-155247.18">8102 5485 217 0,'0'0'-14'16,"0"0"-3"-16,0 0 7 0,0 0 2 0,0 0 3 15,0 0 1-15,0 0 0 0,32 4 2 0,-32-4 2 16,0 0 0-16,0 0 4 0,0 0-4 16,0 0 0-16,0 0 2 0,0 0-2 0,0 0 0 15,0 0 2-15,0 0-2 16,22 3 2-16,-22-3-1 0,0 0 11 0,0 0-10 15,0 0 10-15,0 0 1 0,0 0 1 16,0 0 1-16,0 0-3 0,0 0-4 0,14 4-1 16,-14-4 3-16,0 0-25 15,0 0-18-15,0 0-43 0,0 0 25 0</inkml:trace>
  <inkml:trace contextRef="#ctx0" brushRef="#br0" timeOffset="-153896.91">8183 5500 186 0,'0'0'-14'0,"0"0"6"0,0 0-3 0,19 0 5 16,-19 0 6-16,0 0-8 15,0 0 2-15,0 0 0 0,25 0 2 0,-25 0 3 0,0 0-3 16,0 0 8-16,22-1-10 0,-22 1 12 0,0 0-14 16,0 0 2-16,21 0 4 15,-21 0-2-15,0 0 2 0,17-3 2 0,-17 3 0 0,0 0-2 16,0 0 0-16,23 0 0 15,-23 0-4-15,0 0 4 0,0 0 0 0,24-1-4 16,-24 1 4-16,0 0-1 16,18 0-5-16</inkml:trace>
  <inkml:trace contextRef="#ctx0" brushRef="#br0" timeOffset="-153806.75">8352 5495 57 0,'0'0'-4'15,"26"0"6"-15,-26 0 2 0,0 0-4 16,0 0 4-16,21 0-6 0,-21 0 4 0,0 0 0 16,0 0-4-16,19 0 0 0,-19 0 6 0,0 0-8 15,0 0 0-15,0 0 0 16,23 0 2-16,-23 0-4 0,0 0-10 0,0 0 4 0</inkml:trace>
  <inkml:trace contextRef="#ctx0" brushRef="#br0" timeOffset="-153526.89">8651 5506 39 0,'0'0'10'0,"0"0"2"15,0 0 3-15,0 0-1 16,0 0 0-16,0 0 0 0,0 0-3 0,0 0 7 15,0 0-6-15,23-4-8 16,-23 4-6-16,0 0-20 0,0 0-27 0,0 0 18 0</inkml:trace>
  <inkml:trace contextRef="#ctx0" brushRef="#br0" timeOffset="-152407.04">8449 5504 139 0,'0'0'12'0,"0"0"9"16,0 0 12-16,0 0 4 0,0 0 9 0,0 0 2 0,0 0-4 15,0 0 0-15,0 0-2 16,0 0-3-16,0 0 3 0,0 0 2 0,0 0-10 16,0 0 1-16,54 7-7 0,-54-7-2 0,0 0 1 15,0 0-1-15,0 0 3 0,23-1-7 16,-23 1 5-16,0 0 3 0,0 0-7 0,26-3 0 15,-26 3 6-15,0 0-5 16,18-3 1-16,-18 3-6 0,0 0 1 0,18-4 1 16,-18 4 0-16,0 0 2 15,0 0 7-15,18-4-7 0,-18 4-3 0,0 0-1 0,0 0-3 16,0 0 5-16,0 0-13 0,19-1 3 0,-19 1 1 16,0 0 3-16,0 0-2 15,0 0-10-15,18-4 1 0,-18 4 4 0,0 0-4 16,0 0-1-16,0 0-3 0,18-6 7 15,-18 6-5-15,0 0 3 0,0 0-5 0,0 0 2 16,18-3 1-16,-18 3-3 16,0 0 0-16,0 0-2 0,0 0-1 0,0 0-4 15,18-3 2-15,-18 3 0 0,0 0 1 16,0 0 2-16,0 0 6 0,0 0-6 0,19-2 0 16,-19 2-4-16,0 0-5 0,0 0-8 0,0 0-2 15,22-2-15-15,-22 2-13 16,0 0-13-16,14-4-4 0,-14 4 6 0,0 0-7 0,18-3-4 15,-18 3-2-15,0 0 5 16,18-8 9-16,-18 8 9 0,0 0 3 0,17-4 10 16,-17 4-1-16,0 0 4 15,15-6 1-15,-15 6 7 0,0 0 1 0,0 0 4 16,17-3 2-16,-17 3-2 0,0 0 5 0,0 0 5 0,0 0-5 16,0 0 8-16,20-2 1 15,-20 2-3-15,0 0 4 0,0 0 8 16,0 0-4-16,16-4 2 0,-16 4 0 15,0 0 0-15,0 0-6 0,0 0-27 0,0 0-25 0,0 0 18 16</inkml:trace>
  <inkml:trace contextRef="#ctx0" brushRef="#br0" timeOffset="-151556.91">8505 5499 174 0,'0'0'16'0,"0"0"-1"0,0 0 12 16,0 0-3-16,0 0 3 0,0 0-4 16,0 0-4-16,0 0-2 0,63 0 0 0,-63 0 0 15,0 0 1-15,0 0-7 16,0 0 0-16,24 0 1 0,-24 0-3 0,0 0 6 0,0 0-3 16,23 0-8-16,-23 0 1 0,0 0 7 0,19-3-11 15,-19 3 1-15,0 0 6 16,21-1-8-16,-21 1 2 0,0 0 3 0,22 0-5 15,-22 0 0-15,0 0 6 16,20 0-6-16,-20 0 8 0,0 0-1 0,19-3 8 0,-19 3-4 16,0 0 1-16,0 0-5 15,24 3 6-15,-24-3 0 0,0 0-9 0,18-3 0 16,-18 3 1-16,0 0-1 0,0 0 0 0,24 0-2 0,-24 0 3 16,0 0-3-16,17-1 2 15,-17 1-1-15,0 0-1 0,0 0 2 0,23-2-4 16,-23 2 0-16,0 0-2 15,17 2 0-15,-17-2 6 0,0 0-8 0,0 0-1 16,22 1-6-16,-22-1-8 0,0 0-9 16,18 0 2-16,-18 0-17 0,0 0 1 0,0 0 8 15,24-1 2-15,-24 1 1 0,0 0 6 0,0 0 0 16,21 0 0-16,-21 0 2 16,0 0 4-16,0 0 4 0,17-2 1 0,-17 2 0 0,0 0 5 15,0 0-5-15,0 0 0 16,0 0-3-16,23 0-34 0,-23 0 18 0</inkml:trace>
  <inkml:trace contextRef="#ctx0" brushRef="#br0" timeOffset="-149936.89">8976 5542 149 0,'0'0'23'16,"0"0"3"-16,0 0-7 0,0 0 0 0,20 4-1 15,-20-4-3-15,0 0 1 16,0 0-1-16,0 0-4 0,0 0 1 15,17 1 7-15,-17-1-15 0,0 0 6 16,0 0-3-16,0 0 3 0,21 0 5 16,-21 0 2-16,0 0 4 0,0 0 4 0,0 0 1 15,19 0-3-15,-19 0 5 0,0 0 0 0,0 0-2 16,0 0-7-16,0 0 5 0,0 0-4 0,0 0-5 0,22-3 0 16,-22 3 5-16,0 0-16 15,0 0-17-15,0 0-16 0,0 0-29 16,0 0-32-16,0 0-81 0,0 0 56 15</inkml:trace>
  <inkml:trace contextRef="#ctx0" brushRef="#br0" timeOffset="-146436.97">8972 5496 479 0,'0'0'6'15,"0"0"5"-15,0 0-5 0,0 0 1 0,0 0 1 16,0 0-1-16,0 0-1 16,0 0 3-16,0 0 4 0,0 0-5 0,0 0-1 15,0 0 1-15,0 0-3 0,0 0 5 16,0 0-7-16,0 0 12 0,0 0-11 0,0 0 0 16,0 0 7-16,0 0-7 0,0 0 1 0,0 0 4 15,58 6-9-15,-58-6 8 16,0 0-8-16,23-2 0 0,-23 2 0 0,0 0 5 0,24 0-8 15,-24 0 5-15,0 0-2 16,25-1-4-16,-25 1 4 0,17-3 0 0,-17 3-4 16,0 0 4-16,25 0 0 15,-25 0 0-15,17-1 2 0,-17 1 2 0,19-3-1 16,-19 3-1-16,0 0-2 0,26-3-3 0,-26 3-1 0,19 0-2 16,-19 0-7-16,18-3 4 15,-18 3-6-15,0 0 0 0,28-1-2 16,-28 1 2-16,19-2 4 0,-19 2-2 15,19 0-2-15,-19 0 8 0,21-1-7 0,-21 1 1 0,20-3 2 16,-20 3 0-16,18-2-6 16,-18 2 7-16,20-2 3 0,-20 2-1 0,18-2 2 15,-18 2 2-15,0 0 4 16,24 0-5-16,-24 0-1 0,0 0 6 0,21-2-2 16,-21 2 4-16,0 0-2 0,20 0 0 0,-20 0-4 0,0 0 0 15,20 2 6-15,-20-2-4 16,0 0-1-16,19 0-1 0,-19 0 0 0,0 0 4 15,19 0-2-15,-19 0-2 16,0 0 0-16,19 2 8 0,-19-2-4 0,0 0 0 0,0 0-4 16,26 0 6-16,-26 0 0 15,0 0-2-15,16 2 0 0,-16-2 0 16,0 0 8-16,18 2-2 0,-18-2-3 0,0 0 3 0,0 0-2 16,0 0-4-16,21 3 6 0,-21-3-3 15,0 0-3-15,0 0 2 0,14 3 0 0,-14-3 0 16,0 0 2-16,0 0 0 15,0 0-4-15,0 0 4 0,18 1-3 0,-18-1 9 16,0 0-3-16,0 0 1 16,14 5-2-16,-14-5-1 0,0 0 5 0,0 0 3 0,18 4 2 15,-18-4 8-15,0 0-5 16,0 0 3-16,18 1-6 0,-18-1 7 16,0 0-1-16,0 0 1 0,22 3 0 0,-22-3 0 0,0 0-1 15,17 0 4-15,-17 0-3 0,0 0-1 16,0 0-1-16,22-3 1 0,-22 3 1 0,0 0-7 15,20 3 3-15,-20-3 0 16,0 0-2-16,0 0-7 0,23-3 6 0,-23 3-3 16,0 0 4-16,19 0-8 0,-19 0 8 15,0 0-7-15,21 0 0 0,-21 0-6 0,0 0 1 16,22 3-1-16,-22-3 4 0,0 0-1 0,20 0 1 16,-20 0-7-16,0 0 0 15,22 0 0-15,-22 0 5 0,0 0-3 0,21 0 0 16,-21 0-2-16,0 0 0 0,19 0 2 15,-19 0-1-15,0 0 8 0,19 1-9 0,-19-1 2 16,0 0-4-16,22 0 2 16,-22 0 0-16,0 0-2 0,22 2-1 0,-22-2 5 15,17 0-4-15,-17 0 0 0,0 0 7 16,26 0-10-16,-26 0 5 0,16 0-3 0,-16 0 3 16,0 0-4-16,24 0 4 0,-24 0-4 0,0 0 4 15,23-2-3-15,-23 2-1 16,0 0 1-16,22 0-1 0,-22 0 4 0,0 0-5 0,18-1-2 15,-18 1-2-15,0 0 3 16,0 0-8-16,26 0 5 0,-26 0 2 0,0 0-7 16,19-3-8-16,-19 3-1 15,0 0-3-15,0 0 1 0,23-1 1 16,-23 1 10-16,0 0-3 0,19-3 3 0,-19 3-1 0,0 0 1 0,0 0 1 16,24-1 5-16,-24 1-3 15,0 0 0-15,0 0 9 0,20-2-9 0,-20 2 6 16,0 0 1-16,0 0-1 15,20 0 3-15,-20 0-4 0,0 0 3 0,0 0-3 0,21 0 8 16,-21 0-6-16,0 0 4 16,0 0-5-16,24 0 1 0,-24 0 0 0,0 0 6 15,20 2-4-15,-20-2 0 16,16 1 2-16,-16-1 2 0,0 0 2 0,20 3 0 0,-20-3-8 16,0 0 8-16,24 1-2 0,-24-1-4 0,15 3 0 15,-15-3 2-15,0 0 2 16,20 1-2-16,-20-1-4 0,0 0 4 0,24 2-2 15,-24-2-3-15,0 0 1 16,26-2-2-16,-26 2 4 0,16 0-1 16,-16 0 5-16,0 0-6 0,23 0-2 0,-23 0 6 15,0 0 0-15,22 0 2 0,-22 0 0 16,0 0 0-16,21 0 2 0,-21 0-1 0,0 0 1 0,19 0-2 16,-19 0 0-16,0 0 0 15,21 2 5-15,-21-2-7 0,0 0 4 0,22 0 1 0,-22 0-3 16,0 0 0-16,20 2-2 15,-20-2 2-15,0 0 0 0,20 2-6 0,-20-2 4 16,0 0 4-16,23 0-3 16,-23 0-2-16,0 0 2 0,21 1 1 0,-21-1 6 0,15 3-3 15,-15-3-3-15,0 0-9 16,26 1 7-16,-26-1 0 0,16 0-2 0,-16 0 7 16,0 0-1-16,22 4-4 0,-22-4 0 15,14 3 0-15,-14-3 0 0,0 0 0 0,21 3 0 16,-21-3 4-16,0 0 5 15,20 2 8-15,-20-2 3 0,14 2 4 0,-14-2-6 16,0 0 7-16,22 0-6 0,-22 0-1 0,0 0 4 16,23 2-6-16,-23-2-7 0,17 0 5 15,-17 0-1-15,0 0-4 0,25 0 2 0,-25 0-4 16,20 1-2-16,-20-1 2 16,20 0-3-16,-20 0 3 0,19 0-1 0,-19 0 2 15,19 0-6-15,-19 0 2 0,21 0-1 16,-21 0 5-16,20 0-5 0,-20 0 8 0,20 3-2 15,-20-3-6-15,23 0 1 16,-23 0 1-16,18 0-3 0,-18 0 3 0,21 0-3 16,-21 0-5-16,19 1 6 0,-19-1 1 15,22 0-4-15,-22 0 0 0,18 0 3 0,-18 0-1 0,21-1 3 16,-21 1-3-16,20 1-2 16,-20-1 0-16,18 0-2 0,-18 0 4 0,0 0-5 15,26 0 4-15,-26 0-1 0,19 0 0 16,-19 0 0-16,18 2 0 0,-18-2 0 15,0 0-1-15,27 0 2 0,-27 0-2 0,19 3-3 16,-19-3 2-16,19 0 6 0,-19 0-2 16,0 0-10-16,25-3 7 0,-25 3-3 15,17 3 1-15,-17-3-1 0,0 0 2 16,26-3-3-16,-26 3 5 0,0 0-4 0,18 0 8 0,-18 0-8 16,0 0 1-16,0 0 5 15,24 0-8-15,-24 0 8 0,0 0-6 0,0 0-1 16,23 0-11-16,-23 0-14 0,0 0-1 15,20 3-5-15,-20-3 4 0,16 1-7 16,-16-1 8-16,0 0 2 0,25 2 7 16,-25-2 4-16,0 0 1 0,27 0 1 0,-27 0 1 15,16 0 0-15,-16 0 10 0,0 0-1 16,25 0 1-16,-25 0-3 0,0 0 6 0,24 0-1 16,-24 0 1-16,0 0 4 0,20 0 1 0,-20 0-1 15,18 0 4-15,-18 0-8 0,0 0 4 16,23-2 1-16,-23 2-1 0,0 0 6 0,27 0-12 15,-27 0 13-15,17 0-9 16,-17 0 4-16,20-1-10 0,-20 1 8 0,0 0-5 16,25 0 1-16,-25 0 7 0,0 0-5 15,25 0 4-15,-25 0-6 0,16-5 2 0,-16 5 2 16,0 0-2-16,23 0 4 16,-23 0-3-16,0 0 3 0,24 0-6 0,-24 0 4 15,0 0-2-15,24 0-2 0,-24 0 10 0,0 0-5 0,21-1 1 16,-21 1-8-16,0 0 6 15,25-3 0-15,-25 3-2 0,0 0 0 0,19-3 2 16,-19 3 5-16,0 0-5 0,21-4 4 16,-21 4-3-16,0 0-1 0,16-3-4 0,-16 3 6 15,0 0-4-15,0 0 4 16,24-4-4-16,-24 4 0 0,0 0 0 0,18-3-4 16,-18 3 0-16,0 0 2 0,23-4 1 15,-23 4-1-15,15-1 2 0,-15 1-2 0,0 0 0 16,21-2-2-16,-21 2 6 15,0 0-4-15,25 0 2 0,-25 0-1 0,0 0 2 16,19-2-2-16,-19 2 2 0,0 0-1 0,21-2 4 0,-21 2-4 16,0 0 2-16,0 0 0 15,20 0 1-15,-20 0-3 0,0 0 0 0,0 0 0 16,22-1 6-16,-22 1-6 0,0 0 0 16,0 0 4-16,23-3-2 0,-23 3-6 15,0 0 4-15,21-1-6 0,-21 1 6 16,0 0 0-16,21-3 4 0,-21 3-11 0,0 0 8 15,23-1 1-15,-23 1-5 0,0 0 4 16,25 0 1-16,-25 0-5 0,15-2 3 16,-15 2 0-16,0 0 1 0,23 0 1 0,-23 0 0 0,0 0 0 15,25-4 2-15,-25 4-4 16,0 0 0-16,20-2 0 0,-20 2 3 0,15-1-3 16,-15 1 4-16,0 0-4 0,21-3 0 15,-21 3 0-15,0 0 4 0,18-6-4 16,-18 6 2-16,0 0-1 0,20-2-1 15,-20 2 0-15,0 0 0 0,21-3 0 0,-21 3 6 16,0 0-6-16,24-2 5 16,-24 2-8-16,14-2 3 0,-14 2 2 0,0 0-2 15,24-4-2-15,-24 4 0 0,0 0 0 0,22-4 0 0,-22 4 2 16,0 0 6-16,25-2-3 16,-25 2 8-16,16-2-5 0,-16 2 7 15,0 0-4-15,25-2 5 0,-25 2-6 0,15 0 1 16,-15 0-2-16,0 0-1 0,26-3-5 0,-26 3 3 15,18 0 3-15,-18 0-3 0,0 0-2 16,24-2 5-16,-24 2-3 0,18-2-3 16,-18 2 3-16,17-2 3 0,-17 2-5 15,0 0 7-15,27-3 0 0,-27 3 6 16,17-1-3-16,-17 1-3 0,0 0 2 0,25-2-2 16,-25 2 0-16,19 0 0 0,-19 0-5 0,0 0 1 15,27-1 4-15,-27 1-4 0,17 0 1 16,-17 0-5-16,21-3 1 0,-21 3 0 15,0 0-2-15,30 0 4 0,-30 0-4 16,22-2 3-16,-22 2 1 0,18 0-3 0,-18 0 1 16,20-1 0-16,-20 1 0 0,0 0 0 15,29-3 8-15,-29 3-10 0,19-1 0 16,-19 1 4-16,0 0-8 0,27 0 6 0,-27 0-4 16,17-3 2-16,-17 3 2 0,19 0-4 15,-19 0 8-15,22-1-6 0,-22 1 1 0,20 0-1 16,-20 0-3-16,25-2 5 15,-25 2-1-15,23 0-2 0,-23 0-1 0,25 0 7 0,-25 0-5 16,27 0 6-16,-27 0-10 0,23 0 8 16,-23 0-4-16,28 0 0 0,-28 0-4 0,26 0 4 15,-26 0 4-15,23 0-1 16,-23 0-6-16,27 0 1 0,-27 0 4 0,22 2-2 16,-22-2 1-16,21 0-1 0,-21 0-1 15,22 1 2-15,-22-1-1 0,18 0-1 0,-18 0 8 16,20 0-2-16,-20 0-9 0,0 0 3 15,25 0 1-15,-25 0 0 0,18 3 3 16,-18-3-1-16,20 0-4 0,-20 0 0 0,21 0 1 0,-21 0-1 16,21 0-3-16,-21 0 8 15,19 0-3-15,-19 0 2 0,23 0-4 0,-23 0 0 16,21 0 1-16,-21 0 4 16,21 1-3-16,-21-1 0 0,23-1-2 0,-23 1 4 15,17 0 2-15,-17 0-3 0,0 0-1 0,31 0 2 0,-31 0-4 16,17 0 8-16,-17 0-8 15,20-3 0-15,-20 3 2 0,20 3 2 0,-20-3 0 16,20 0-2-16,-20 0 0 16,21 0-2-16,-21 0 0 0,22 0 6 0,-22 0-8 0,26 0 8 15,-26 0-8-15,26 0-1 16,-26 0 3-16,22 1 4 0,-22-1-7 0,27 0 1 16,-27 0 2-16,24-1 0 0,-24 1-3 15,23 0-2-15,-23 0 9 0,23 0-8 16,-23 0 3-16,27 1 1 0,-27-1 2 0,27 0 0 0,-14 3-2 15,-13-3 2-15,27 1 4 16,-12-1 5-16,-15 0 1 0,35 2 1 0,-18-2 0 16,4 0 1-16,-4 0 2 15,3 0 0-15,-1 3 1 0,3-3-5 0,1 0 1 0,0-3 3 16,1 3-4-16,-2 0 1 0,3 0-8 0,2 0 3 16,2 0 1-16,1-2-2 15,-1 2-12-15,0 0-25 0,2 0-40 0,-1 0-85 16,-1-1-149-16,0 1 98 0</inkml:trace>
  <inkml:trace contextRef="#ctx0" brushRef="#br0" timeOffset="-137617.27">15246 6552 145 0,'0'0'29'15,"0"0"-11"-15,-15-7-16 16,15 7 5-16,0 0 3 0,0 0 2 0,0 0-3 0,-18-8-1 16,18 8-4-16,0 0 2 15,0 0-4-15,-16-8-2 0,16 8 2 0,0 0 2 16,-15-6-1-16,15 6-6 0,0 0-7 0,-12-8 8 16,12 8 4-16,0 0 2 0,0 0-4 15,-15-9 7-15,15 9-7 16,0 0 2-16,0 0 2 0,-21-7-2 0,21 7 2 15,0 0-2-15,-13-9 0 0,13 9-2 0,0 0-2 16,-18-7 6-16,18 7-8 0,-14-5 0 16,14 5-7-16,0 0 5 0,-20-10-14 0,20 10-1 15,-15-5-10-15,15 5-31 16,-14-7 20-16</inkml:trace>
  <inkml:trace contextRef="#ctx0" brushRef="#br0" timeOffset="-136997.04">14256 6161 155 0,'0'0'-12'0,"-16"-5"-4"16</inkml:trace>
  <inkml:trace contextRef="#ctx0" brushRef="#br0" timeOffset="-136967">14240 6156 114 0,'-21'-6'-8'0,"21"6"0"0,0 0-4 16</inkml:trace>
  <inkml:trace contextRef="#ctx0" brushRef="#br0" timeOffset="-136926.89">14200 6144 73 0,'0'0'-14'0,"-23"-6"-8"16,23 6 8-16</inkml:trace>
  <inkml:trace contextRef="#ctx0" brushRef="#br0" timeOffset="-136917.23">14166 6132 47 0</inkml:trace>
  <inkml:trace contextRef="#ctx0" brushRef="#br0" timeOffset="-135576.93">14146 6127 39 0,'0'0'4'0,"0"0"-2"0,-15-6 2 16,15 6 2-16,0 0 2 0,0 0-6 16,-16-8 6-16,16 8-1 0,0 0 3 15,0 0-4-15,-14-9 4 0,14 9-8 16,0 0 6-16,-14-5-10 0,14 5 6 0,0 0-10 16,0 0 10-16,-19-10-6 0,19 10-6 0,0 0 6 0,-14-7 4 15,14 7-2-15,0 0 8 16,-18-8 0-16,18 8-3 0,0 0 5 0,-16-6 0 15,16 6-4-15,0 0 4 16,0 0-7-16,-17-5 3 0,17 5 0 0,0 0 0 0,0 0-2 16,-19-6-2-16,19 6 0 15,0 0 2-15,0 0-2 0,-20-4 3 0,20 4-1 16,0 0-2-16,0 0 0 0,-16-8-2 0,16 8 0 16,0 0 6-16,-18-8-2 15,18 8 2-15,0 0-2 0,-15-5 9 0,15 5-1 0,0 0 3 16,-16-7-5-16,16 7-3 15,0 0 5-15,-15-5-2 0,15 5-5 0,0 0 1 16,0 0 6-16,-17-6-5 16,17 6-1-16,0 0 0 0,0 0-1 0,-17-5-1 0,17 5-2 15,0 0 2-15,-14-7 2 16,14 7-3-16,0 0-1 0,-17-3 6 0,17 3-10 16,0 0 6-16,-15-7 2 0,15 7 5 0,0 0 2 15,0 0 14-15,-17-8-8 0,17 8-2 16,0 0 2-16,-16-6 1 0,16 6-1 0,0 0-2 15,-15-8-6-15,15 8 4 16,0 0-6-16,-19-7 3 0,19 7-1 16,0 0-6-16,-15-6 5 0,15 6 1 0,0 0-13 15,-20-7 9-15,20 7 1 0,-12-6-1 16,12 6-3-16,0 0 5 0,-20-7-9 0,20 7 2 0,0 0 0 16,-20-6 2-16,20 6-4 15,0 0 7-15,-20-6-7 0,20 6 0 0,-12-6 0 0,12 6-2 16,0 0 2-16,-19-6 4 15,19 6-8-15,-14-5 4 0,14 5-2 0,0 0 2 16,-21-6 0-16,21 6 2 16,-17-3 0-16,17 3-6 0,-17-7 8 0,17 7-4 0,0 0 0 15,-22-7 2-15,22 7-2 16,-18-6-2-16,18 6 2 0,-15-4 4 0,15 4-6 16,-16-5 2-16,16 5-2 0,0 0 6 0,-19-7-8 15,19 7 8-15,0 0-4 16,-17-7-2-16,17 7 2 0,-14-6 0 0,14 6 2 15,0 0 1-15,-13-5-4 0,13 5 2 16,0 0-1-16,-18-10 0 0,18 10-1 0,0 0 2 16,-16-7-4-16,16 7 6 15,-14-7 1-15,14 7 0 0,0 0-8 0,-21-7 6 0,21 7 2 16,0 0-6-16,-19-8 2 0,19 8 3 0,0 0 1 16,-17-7-4-16,17 7 2 15,0 0 0-15,-19-6-4 0,19 6 9 0,0 0-7 16,-18-9 2-16,18 9 0 0,-9-6-4 15,9 6 4-15,0 0 4 0,-17-8 1 0,17 8 2 16,0 0-3-16,-18-7-5 16,18 7 5-16,0 0-1 0,-17-10-1 0,17 10 2 15,0 0-3-15,-13-7 5 0,13 7-5 16,0 0 1-16,-16-8 9 0,16 8-13 0,0 0 3 16,-15-9 5-16,15 9 2 0,0 0 3 0,-11-8 2 15,11 8-3-15,0 0 5 16,-14-8-3-16,14 8-5 0,0 0 2 0,0 0 2 0,-15-9-1 15,15 9-3-15,0 0 6 16,0 0-10-16,-14-8 6 0,14 8-6 0,0 0 8 16,0 0-10-16,-16-7 6 15,16 7-12-15,0 0 6 0,0 0 1 0,-14-10-4 16,14 10 3-16,0 0 1 0,0 0-4 0,-15-6 3 0,15 6-3 16,0 0 2-16,0 0-4 15,-16-9 8-15,16 9-4 0,0 0-1 0,0 0-1 16,-15-8 0-16,15 8 6 15,0 0-1-15,-12-7 2 0,12 7 2 0,0 0-7 0,0 0 3 16,-17-6-1-16,17 6 1 16,0 0-2-16,-14-8 3 0,14 8 1 0,0 0 0 15,-15-6-4-15,15 6 5 16,0 0-5-16,-17-5-5 0,17 5 1 0,0 0 6 0,-17-6-9 16,17 6 4-16,0 0 4 0,-19-5 1 0,19 5-3 15,0 0 5-15,-20-4-2 16,20 4 0-16,0 0 4 0,-18-7 4 0,18 7-5 15,0 0 3-15,-18-5 5 0,18 5 1 16,0 0 1-16,-20-5 1 0,20 5 0 0,-13-6 2 16,13 6 1-16,0 0 4 15,-18-6 7-15,18 6-15 0,0 0-2 0,-18-7 3 16,18 7-7-16,0 0-2 0,-19-6 0 0,19 6 12 0,-13-6-12 16,13 6-1-16,0 0-3 15,-18-6-4-15,18 6 2 0,0 0-1 0,-20-8 2 16,20 8-3-16,0 0 3 15,-18-5-2-15,18 5 1 0,0 0-4 0,-18-5 3 0,18 5 4 16,0 0-6 0,0 0 4-16,-16-6-1 0,16 6-4 0,0 0 3 0,0 0 2 15,0 0-3-15,-17-6-4 16,17 6 4-16,0 0-1 0,0 0-1 0,0 0 4 16,0 0-8-16,-16-6-19 0,16 6-40 0,0 0-56 0,0 0-120 15,-7-5-128-15,7 5 117 16</inkml:trace>
  <inkml:trace contextRef="#ctx0" brushRef="#br0" timeOffset="-119076.89">27892 3820 528 0,'0'0'182'0,"0"0"-47"0,0 0-30 16,-29 3-17-16,29-3-14 0,0 0 0 0,0 0 6 15,0 0 5-15,0 0 11 16,0 0-15-16,0 0 10 0,0 0 3 0,0 0-3 0,-16 6 0 15,16-6-7-15,0 0-3 16,0 0 3-16,0 0 1 0,0 0-3 0,0 0-8 16,0 0 5-16,0 0-5 15,0 0-6-15,0 0 2 0,0 0-1 0,0 0 5 0,0 0-1 16,0 0 4-16,0 0 2 0,0 0-3 0,0 0-3 16,0 0-5-16,0 0-9 15,0 0-5-15,0 0-5 0,0 0 3 0,0 0-6 0,0 0-3 16,0 0-4-16,0 0-2 15,0 0-2-15,0 0-3 0,62-2-8 16,-62 2 0-16,17 0-3 0,-17 0-5 16,0 0 2-16,25-2-3 0,-25 2-3 0,17-4 1 15,-17 4 0-15,0 0-5 0,22-4-1 16,-22 4-16-16,0 0-19 0,18-2-29 0,-18 2-25 16,0 0-58-16,0 0-44 0,20-1-43 0,-20 1-72 15,0 0-572-15,0 0-236 16</inkml:trace>
  <inkml:trace contextRef="#ctx0" brushRef="#br0" timeOffset="-118766.78">27871 3751 2500 0,'0'0'-115'0,"0"0"28"16,0 0 17-16,0 0 18 0,0 0 20 0,0 0 24 16,-6-13 4-16,6 13 14 0,0 0 17 0,0 0 5 15,0 0 12-15,0 0 2 16,0 0 10-16,0 0 0 0,0 0 5 0,0 0-1 16,0 0 0-16,0 0-2 0,0 0-5 0,0 0-9 0,0 0-2 15,34-4-4-15,-34 4-4 16,0 0-6-16,27-2-3 0,-27 2-7 0,24 0-11 15,-24 0-42-15,23-2-29 0,-23 2-41 16,22 0-36-16,-9 0-39 0,-13 0-68 0,0 0-431 16,30-3 78-16</inkml:trace>
  <inkml:trace contextRef="#ctx0" brushRef="#br0" timeOffset="-118286.9">28400 3414 1922 0,'0'0'-39'0,"4"-13"20"16,-4 13 13-16,0 0 17 0,0 0 15 0,0 0 0 0,8-14 12 16,-8 14-15-1,0 0 4-15,0 0 0 0,0 0 21 0,0 0 26 0,0 0 5 16,0 0 8-16,0 0-2 15,0 0 18-15,0 0-13 0,0 0 4 0,4 43 3 16,-4-43-9-16,2 23-7 0,-2-23-2 16,2 25-3-16,-2-11-6 0,2 1-1 0,-2-15-5 15,2 31-9-15,0-16-3 16,0 0-7-16,0 2 3 0,0 0-28 0,-1 1-3 16,1-4 2-16,-2-14-4 0,5 32-4 0,-2-17 4 0,-1-1-5 15,-2-14-13-15,4 22-19 16,-4-22-35-16,2 17-41 15,-2-17-40-15,5 16-27 0,-5-16-43 0,0 0-88 16,0 0-517-16,6 13-136 0</inkml:trace>
  <inkml:trace contextRef="#ctx0" brushRef="#br0" timeOffset="-117947.06">28572 3563 2391 0,'5'-16'-58'0,"-5"16"20"0,8-11 5 15,-8 11 4-15,0 0 4 0,0 0 4 0,3-16 6 16,-3 16 15-16,0 0 15 16,0 0 3-16,0 0-6 0,0 0 14 0,0 0 9 0,0 0 2 15,0 0 1-15,-51 16 2 16,51-16 2-16,-14 5 1 0,14-5 5 0,-16 8 7 16,16-8 4-16,-16 8 0 0,16-8 0 0,-12 6 5 15,12-6 0-15,0 0-1 0,-15 5-2 16,15-5 2-16,0 0 4 0,0 0 15 0,-6 16-1 15,6-16-4-15,0 0-9 16,0 0-5-16,25 22-7 0,-12-14-1 0,1-1-10 16,3 3 1-16,5 0-1 15,-1 1-6-15,2 0-2 0,-1 1-3 0,5 0-3 0,-4-1-6 16,3 2-3-16,-4-1-7 0,0-1-24 0,-3-2-46 16,0 1-57-16,-2 2-62 15,-2-3-57-15,-2 1-78 0,-1-3-620 0,-2 3-335 16</inkml:trace>
  <inkml:trace contextRef="#ctx0" brushRef="#br0" timeOffset="-109556.89">29209 3146 1294 0,'0'0'222'0,"0"0"-63"0,0 0-38 15,0 0-11-15,-2-22-1 16,2 22 12-16,0 0 0 0,0 0-10 0,0 0 3 15,0 0-7-15,0 0-3 16,0 0-6-16,0 0 0 0,0 0 2 0,0 0-3 16,0 0-11-16,-9-14-8 0,9 14-7 15,0 0-10-15,0 0-11 0,0 0 0 0,0 0 0 16,0 0 3-16,0 0-3 0,0 0-4 0,0 0-9 16,0 0 3-16,0 0-4 15,-23 39-7-15,23-39 3 0,-6 21-2 0,2-9-3 16,4-12 2-16,-6 28-6 0,4-13 2 15,-3 2 0-15,2 0-1 0,3 1 0 0,-2 1 1 16,2 0 3-16,2 0 4 16,1 0-4-16,2 2-1 0,-3 0 1 15,4-1 1-15,-2 2-7 0,4 1 1 16,-1-2-5-16,1 0-1 0,-2 0-19 0,3-1 2 0,0 0-8 16,1 1-8-16,-2-8-29 0,-2 2-52 0,4 0-62 15,-2-1-52-15,-2-3-56 16,0 0-125-16,3-1-555 0,-9-10-370 0</inkml:trace>
  <inkml:trace contextRef="#ctx0" brushRef="#br0" timeOffset="-108977.29">29404 2970 2739 0,'0'0'-136'0,"0"0"30"16,0 0 17-16,0 0 23 0,0 0 20 0,0 0 12 16,0 0 19-16,0 0 15 0,10 38 18 15,-10-38 12-15,4 21 2 0,-4-21 23 16,3 24-11-16,-1-12 2 0,-2-12 2 0,7 26-5 15,-5-14-4-15,2 2 2 0,-4-14-8 16,8 26-1-16,-4-14-5 0,-4-12-7 0,6 23-1 16,-4-12 4-16,-2-11-24 15,7 19-37-15,-7-19-46 0,7 17-31 0,-7-17-35 16,4 16-54-16,-4-16-108 0,2 15-290 0,-2-15 189 0</inkml:trace>
  <inkml:trace contextRef="#ctx0" brushRef="#br0" timeOffset="-108657.14">29622 3034 1654 0,'0'0'-40'0,"0"0"18"0,0 0 7 0,4-17 5 15,-4 17 3-15,0 0 5 0,0 0 7 16,0 0 7-16,0 0 27 0,0 0-6 0,0 0-10 16,0 0 7-16,0 0 25 15,-17 50 0-15,11-35 12 0,4 2 7 0,-5 1 14 16,3-1-9-16,-2 4-6 0,-1-1-2 0,1 2-12 0,0-2-1 16,-2 4-8-16,3-3-9 15,-2-1 0-15,1-3-5 0,2 3-8 0,-2-1-4 16,2-4-26-16,0 0-26 15,1 1-45-15,3-16-44 0,-6 26-47 0,4-16-103 0,2-10-351 16,-5 21 166 0</inkml:trace>
  <inkml:trace contextRef="#ctx0" brushRef="#br0" timeOffset="-108186.93">29743 3259 1820 0,'0'0'-5'0,"0"0"33"16,4-17-7-16,-4 17 2 0,0 0-2 0,0 0 19 16,0 0 2-16,0 0 15 0,0 0 6 15,0 0 2-15,0 0-4 0,0 0-2 0,0 0-6 16,0 0 10-16,-34 36-2 15,28-22 0-15,6-14 11 0,-7 23-13 16,5-11 0-16,2-12-10 0,-4 24 2 16,4-24-5-16,0 24-9 0,0-24 1 0,6 23-3 0,-6-23-2 15,9 22-10-15,-3-12 4 16,-6-10-9-16,12 16-8 0,-2-10-4 16,-10-6-10-16,12 10-8 0,-12-10-3 0,0 0-15 0,16 3 9 0,-16-3 4 15,0 0 16-15,0 0 1 16,0 0 7-16,18-17 20 0,-18 17 5 0,0 0 3 15,-4-25 12-15,4 25 14 16,0 0-2-16,-14-28 18 0,14 28 8 0,-10-16 4 16,10 16 0-16,-6-13-9 0,6 13-6 15,-8-11-9-15,8 11-13 0,0 0-4 0,-11-14-9 16,11 14-4-16,0 0-8 0,0 0-17 0,0 0-32 16,0 0-36-16,0 0-48 15,0 0-44-15,0 0-33 0,0 0-42 0,0 0-80 0,0 0-601 16,0 0-295-16</inkml:trace>
  <inkml:trace contextRef="#ctx0" brushRef="#br0" timeOffset="-107706.99">30037 3021 2542 0,'0'0'-166'0,"0"0"27"0,0 0 30 16,0 0 30-16,-13-10 29 0,13 10 38 0,0 0 24 15,0 0 22-15,0 0 28 16,-38 19 26-16,38-19 2 0,-17 16-7 0,9-9-1 15,8-7-5-15,-16 14-11 0,16-14-4 0,-12 15-9 0,6-6-1 16,6-9-12-16,-6 12 4 16,6-12-13-16,0 0-2 0,-3 20-2 0,3-20-10 15,0 0-4-15,15 15-8 16,-15-15-10-16,18 11 8 0,-8-5-1 0,2 1-7 16,1-1 5-16,0 1-1 0,-1 1-3 0,-12-8 5 0,21 15-2 15,-9-7 5-15,-2 1 4 16,-10-9 2-16,12 18 6 0,-6-9 16 0,-6-9 26 15,5 17 9-15,-5-17 10 16,0 19 18-16,0-19 8 0,0 0 0 0,-9 27-1 0,3-19-8 16,6-8-6-16,-12 14-11 15,12-14-6-15,-16 11-7 0,16-11-18 0,-18 8-31 16,18-8-54-16,-17 1-71 0,17-1-60 0,-20-4-76 16,20 4-128-16,-16-13-570 0,10 7-369 15</inkml:trace>
  <inkml:trace contextRef="#ctx0" brushRef="#br0" timeOffset="-107477.14">30242 3170 2869 0,'14'4'-55'16,"-14"-4"21"-16,0 0 16 0,0 0 25 15,0 0 14-15,0 0 22 0,24 0 0 16,-24 0-5-16,0 0-4 0,19-4-2 16,-19 4-2-16,19-5-5 0,-19 5-2 15,19-5-12-15,-19 5-26 0,20-7-29 0,-20 7-55 0,20-6-38 16,-20 6-53-16,16-8-163 0,-16 8-346 0,10-9 45 16</inkml:trace>
  <inkml:trace contextRef="#ctx0" brushRef="#br0" timeOffset="-107257.08">30341 3065 2088 0,'-8'-9'38'0,"8"9"17"0,0 0 0 15,0 0 11-15,0 0 9 0,0 0 26 0,0 0 14 16,0 0 12-16,0 0 2 16,0 0-2-16,0 0 12 0,0 0-1 15,0 0-3-15,0 0-8 0,15 47-15 0,-15-47-13 16,9 24-7-16,-5-12-11 0,2 2-12 0,-2-1-6 15,2 0-12-15,-1 1-17 0,1-1-28 16,-6-13-41-16,11 23-55 0,-5-11-55 0,-6-12-62 16,11 16-46-16,-7-8-104 15,-4-8-561-15,10 12-321 0</inkml:trace>
  <inkml:trace contextRef="#ctx0" brushRef="#br0" timeOffset="-107037.15">30553 3078 2868 0,'0'0'-17'0,"6"-16"14"0,-6 16 4 0,0 0 34 0,0 0 40 15,0 0 34-15,0 0 21 16,0 0 0-16,0 0-8 0,0 0-1 0,0 0-8 16,0 0-14-16,24 36-9 0,-20-23-12 0,2 3-8 15,1-4-9-15,-3 6-8 16,3-3-15-16,-1 0-34 0,-2 0-64 0,2 3-66 15,-1-4-71-15,-1 1-88 0,-2 1-170 16,-2-3-470-16,-4 3-326 0</inkml:trace>
  <inkml:trace contextRef="#ctx0" brushRef="#br0" timeOffset="-106447.18">29802 3124 2633 0,'0'0'-134'0,"0"0"44"0,0 0 28 15,0 0 14-15,-4-13 14 0,4 13 16 0,0 0 11 16,0 0 14-16,0 0 14 0,0 0 6 15,0 0 19-15,0 0 4 0,0 0 18 16,0 0 3-16,0 0 4 0,0 0 0 0,0 0-3 16,-15 46 15-16,15-46-5 15,-2 28-7-15,0-12-6 0,0 0-12 0,0 1 4 16,-1 1-13-16,1 1-10 0,0-2-13 0,2 2-56 0,-3 1-37 16,6-4-51-16,-3 4-63 15,2-5-109-15,0 2-513 0,3-2-117 0</inkml:trace>
  <inkml:trace contextRef="#ctx0" brushRef="#br0" timeOffset="-105847.22">30731 2817 2290 0,'0'0'-104'16,"0"0"22"-16,19-1 17 0,-19 1 32 0,0 0 23 0,0 0 23 16,0 0 19-16,21 14 0 15,-21-14 15-15,16 18 8 0,-8-7 18 0,0 1 9 16,5 5 13-16,-3 0 9 15,1 2 4-15,0 3 4 0,-1-2-2 0,0 3-1 0,2 2-13 16,-2-1-10-16,-4 3-2 16,2 0-15-16,-1 1-8 0,-3 1-3 0,-2 0-12 15,-2-1-15-15,-2 3-48 16,-4 3-67-16,-1 0-75 0,-5 2-77 0,-6 5-171 16,-2 0-395-16,-1-1-114 0</inkml:trace>
  <inkml:trace contextRef="#ctx0" brushRef="#br0" timeOffset="-104567.2">29800 3153 2284 0,'0'0'-86'0,"0"0"30"0,6-18 17 0,-6 18 20 16,0 0 17-16,0 0 35 15,0 0 27-15,0 0 13 0,0 0 6 0,0 0-4 16,0 0 1-16,6-12-7 0,-6 12-4 0,0 0-10 0,0 0 1 16,0 0-4-16,0 0-4 15,0 0-5-15,0 0 6 0,0 0 1 0,0 0 15 16,0 0 15-16,0 0 8 15,0 0 5-15,0 0 4 0,0 0 2 0,0 0-6 0,0 0-6 16,-17 42-5-16,17-42-6 16,-6 17-7-16,6-17-4 0,-4 15-5 0,4-15 0 15,-4 18-1-15,4-18-1 16,-4 23-6-16,-1-13-5 0,5-10-1 0,-2 23 4 0,2-23-2 16,-5 25-3-16,3-14-5 0,2-11-7 0,-2 25-1 15,2-25-3-15,-2 23-1 16,2-23-4-16,0 23-2 0,0-23 0 0,-2 23 1 15,2-23 1-15,2 19-1 16,-2-19-1-16,2 19-1 0,-2-19 5 0,4 18-8 16,-4-18 0-16,5 16-1 0,-5-16 0 15,5 12-3-15,-5-12 2 0,6 17-10 0,-6-17 9 16,6 11-5-16,-6-11 4 0,8 10-4 0,-8-10 4 16,0 0-7-16,11 15 2 0,-11-15-1 15,8 9 0-15,-8-9 0 0,14 8 1 0,-14-8-2 16,12 5-7-16,-12-5 6 15,12 6 0-15,-12-6 0 0,18 4 1 0,-18-4 0 16,0 0 3-16,25 4-6 0,-25-4-8 16,17 1 7-16,-17-1 6 0,0 0-7 0,23-1 4 15,-23 1-4-15,0 0 2 16,22-2-3-16,-22 2 2 0,0 0-3 0,18-7 3 16,-18 7-1-16,13-6-1 0,-13 6-2 15,0 0 6-15,15-12-4 0,-15 12-1 16,11-11-1-16,-11 11 4 0,8-9-5 0,-8 9 3 0,0 0 2 15,8-16 1-15,-8 16 3 16,0 0 2-16,4-15-3 0,-4 15-4 0,0 0 5 16,0-19 1-16,0 19-3 0,0 0-5 15,0 0 0-15,-4-24 5 0,4 24-7 0,0 0 2 16,-8-16 1-16,8 16-1 0,0 0 1 0,-11-16-5 16,11 16 2-16,-8-11-4 0,8 11 4 15,-15-9 0-15,15 9 5 0,-15-10-4 0,15 10 1 16,-16-9 3-16,16 9-7 15,-18-8 2-15,18 8-2 0,-16-6 4 0,16 6-1 16,-20-5 1-16,20 5-4 0,-19-4 4 16,19 4-12-16,-18-2 13 0,18 2-6 0,0 0 3 15,-26 2 2-15,26-2-2 16,-19 4-2-16,19-4-6 0,0 0-25 0,-23 5-36 16,23-5-43-16,-15 4-54 0,15-4-58 15,-13 6-73-15,13-6-140 0,-15 6-172 16,15-6-348-16,-10 7-399 0</inkml:trace>
  <inkml:trace contextRef="#ctx0" brushRef="#br0" timeOffset="-103755.71">29281 3839 2780 0,'0'0'-147'15,"0"0"32"-15,0 0 26 0,-19 0 24 0,19 0 25 16,0 0 26-16,0 0 15 0,0 0 26 0,0 0 0 16,0 0-7-16,0 0 6 15,0 0-2-15,0 0-1 0,0 0-5 0,0 0 5 0,0 0-10 16,0 0-5-16,59-10 5 15,-37 6-2-15,3-1 1 0,5-1-6 0,8 0 12 16,4 0 5-16,9-1 23 16,4-3 9-16,5 3 19 0,1-1 9 0,19 1-10 0,1-5 2 15,-12 4-9-15,-9-1-4 16,-3 2-9-16,2-2-6 0,1 2-5 0,-3-1-3 16,-3 3-5-16,-1-2 0 0,-6 0-5 0,-3 1-8 15,-2 3 6-15,-3-3-7 0,-1 3-4 16,-6-1 1-16,-3-1-1 0,-1 4 1 0,0-3-2 15,-8 2-7-15,4 0-5 16,-5 0-23-16,-2-2-28 0,-17 4-49 0,29-1-40 16,-13-1-39-16,-16 2-66 0,0 0-120 15,22 0-411-15,-22 0-69 0</inkml:trace>
  <inkml:trace contextRef="#ctx0" brushRef="#br0" timeOffset="-102876.78">29569 4174 2287 0,'0'0'-51'0,"-12"-5"10"15,12 5 5-15,-22-3 3 0,22 3 21 16,-23 3-3-16,23-3 30 0,-32 7 3 0,15-4 11 0,2 5 10 16,-1-2 8-16,0-1 1 0,2 3 16 0,1-2-6 15,1 2 0-15,12-8-10 16,-20 11-3-16,20-11-5 0,-12 14 1 0,12-14-11 15,-2 14-1-15,2-14-5 0,0 0 3 16,12 20-11-16,-4-11-7 0,-8-9 3 0,24 15-5 16,-9-7 2-16,-1 0 2 15,2 1 2-15,-2-1 0 0,1 2 1 0,2-1 5 16,-4-1-3-16,1 3 7 0,-1-2 1 0,-2 1 17 0,-3 2 8 16,0-3 19-16,-8-9 8 15,10 20 13-15,-8-9 3 16,-2-11 6-16,0 0-7 0,-10 28-7 0,10-28-2 15,-14 19-11-15,6-11-8 0,-3-1-5 0,11-7-14 0,-21 10-24 16,10-6-40-16,11-4-43 16,0 0-64-16,-30-2-43 0,30 2-57 0,-18-10-110 15,9 3-580-15,0 1-315 16</inkml:trace>
  <inkml:trace contextRef="#ctx0" brushRef="#br0" timeOffset="-102514.2">29893 4069 2691 0,'0'0'-52'0,"6"-9"27"0,-6 9 10 0,0 0-7 16,0 0 13-16,0 0 15 15,0 0 32-15,0 0 27 0,0 0 9 0,0 0 2 16,0 0 1-16,0 0 8 0,-19 43 16 16,13-29 4-16,6-14-3 0,-8 30-4 0,4-12-6 15,-2-1-12-15,4 2-6 16,0 0-4-16,2 0-10 0,0 2-3 0,2-2-3 16,0 0-5-16,4 0-3 0,-2 0-9 0,2 0 2 0,0-2 0 15,0 0-10-15,3-1 0 16,-1-1-6-16,3-2-7 0,-2 0-11 0,1 1-28 15,-2-3-31-15,0-1-50 16,4-2-57-16,-4 3-51 0,-2-4-71 0,-6-7-145 0,11 14-463 16,-7-11-269-16</inkml:trace>
  <inkml:trace contextRef="#ctx0" brushRef="#br0" timeOffset="-92717.17">30123 4053 975 0,'0'0'160'0,"0"0"-50"0,0 0-7 0,0 0 6 15,0 0 1-15,0 0-7 16,0 0 0-16,0 0-4 0,0 0 27 0,0 0-12 16,18 24 2-16,-18-24-8 0,0 0 5 0,6 19 3 0,-6-19-5 15,4 13-3-15,-4-13-3 16,6 15 1-16,-6-15-12 0,6 18-3 0,-6-18-7 15,8 17-4-15,-4-7-9 16,-4-10-7-16,6 16-6 0,-6-16-7 0,8 17-7 0,-4-7-3 16,-4-10-6-1,7 15 0-15,-7-15-6 0,6 15-5 0,-6-15-6 0,6 11-36 16,-6-11-56-16,7 14-86 0,-7-14-86 0,0 0-179 16,6 12-457-16,-6-12-249 0</inkml:trace>
  <inkml:trace contextRef="#ctx0" brushRef="#br0" timeOffset="-92309.9">30168 4511 2512 0,'0'0'-101'15,"0"0"31"-15,0 0 14 0,0 0 22 0,0 0 19 16,0 0 19-16,0 0 27 15,0 0 6-15,0 0 0 0,0 0 5 0,0 0-6 0,0 0-3 16,0 0 10-16,0 0 11 16,0 0 5-16,57-15 8 0,-44 8 2 0,3 3-1 15,0-2-2-15,0-2-7 16,2 3-3-16,-1-1-10 0,-3-1-6 0,4 2-5 0,-4 2-6 16,1-3-21-16,0 0-35 0,-15 6-50 0,23-6-50 15,-13 0-55-15,-10 6-85 16,22-3-501-16,-16 1-61 0</inkml:trace>
  <inkml:trace contextRef="#ctx0" brushRef="#br0" timeOffset="-91537.12">30291 4747 2239 0,'0'0'-28'0,"-19"-9"34"16,19 9 10-16,0 0 4 0,0 0 12 15,0 0 16-15,-10-10 10 0,10 10 3 0,0 0-8 16,0 0-5-16,0 0-2 16,0 0-12-16,0 0 0 0,0 0-6 15,0 0 0-15,0 0 0 0,0 0-7 0,22-26 1 16,-22 26 0-16,13-4-9 0,-13 4 4 0,0 0-5 16,24-3 5-16,-24 3-4 0,0 0-7 0,20 0-1 15,-20 0 2-15,0 0-1 16,0 0 1-16,26 7-2 0,-26-7-3 0,8 9 1 0,-8-9 4 15,4 12 1 1,-4-12-3-16,0 0 2 0,0 0 0 0,-4 23 9 0,4-23 0 16,0 0 9-16,0 0 6 15,-10 18 4-15,10-18 3 0,0 0 2 0,-6 12 5 16,6-12-1-16,0 0-9 0,0 0-7 0,0 0-5 0,0 0-5 16,0 0 1-16,0 0-5 15,0 0-12-15,0 0-2 0,0 0-2 0,0 0-1 16,0 0 0-16,0 0 1 0,0 0 4 15,0 0 0-15,0 0-4 0,36 0 4 16,-36 0-1-16,12 4-1 0,-12-4 1 16,0 0 1-16,17 8 2 0,-17-8 2 0,8 7-3 15,-8-7 9-15,0 0 1 16,7 14 5-16,-7-14 0 0,0 0 5 0,0 0-2 0,0 0-1 16,-17 28-2-16,9-20 0 0,8-8-2 0,-15 11-3 15,15-11-17-15,-22 11-24 16,14-7-28-16,8-4-45 0,-19 10-47 0,19-10-44 0,-19 5-85 15,19-5-576-15,-17 5-203 16</inkml:trace>
  <inkml:trace contextRef="#ctx0" brushRef="#br0" timeOffset="-90897.01">30680 4759 2467 0,'0'0'-105'0,"0"0"16"0,0 0 8 15,0 0 12-15,0 0 17 16,0 0 17-16,0 0 19 0,0 0 8 0,0 0 6 16,0 0 12-16,-34-13 9 0,34 13 15 15,0 0 25-15,0 0 17 0,0 0 4 0,-35 9 6 16,35-9-2-16,-18 6 5 0,18-6-6 0,0 0-2 16,-20 3-5-16,20-3-4 15,0 0-7-15,-20 5-10 0,20-5-6 0,0 0 1 0,0 0-6 16,-16 3-5-1,16-3-6-15,0 0-12 0,0 0-4 0,0 0 0 16,0 0-2-16,0 0-6 0,0 0-3 16,-13-15 2-16,13 15-1 0,0 0 1 0,0 0 3 0,0 0 6 15,0 0-2-15,15-34-4 16,-15 34 4-16,8-16 1 0,-8 16 3 0,10-15 3 16,-10 15 4-16,10-17-1 0,-10 17 7 0,10-15 7 15,-10 15 4-15,8-12 8 16,-8 12-2-16,6-11 1 0,-6 11-3 0,0 0-3 0,7-13-8 15,-7 13 6-15,0 0-2 16,0 0 5-16,0 0-1 0,0 0 2 0,0 0-4 16,0 0 2-16,23 26 2 15,-23-26 0-15,6 17-5 0,-1-7-2 0,-5-10-2 16,6 23-3-16,-4-12-3 0,4 1-2 0,-6-12-3 0,11 27-4 16,-6-18-2-16,-1 4-1 15,2-2-4-15,-6-11 1 0,10 18-8 0,-4-9-17 16,-6-9-19-16,9 14-38 0,-9-14-36 15,9 13-57-15,-9-13-41 0,0 0-36 16,8 13-40-16,-8-13-86 0,7 6-591 16,-7-6-380-16</inkml:trace>
  <inkml:trace contextRef="#ctx0" brushRef="#br0" timeOffset="-90386.93">30739 4037 2839 0,'0'0'-100'0,"0"0"19"15,0 0 23-15,-14-12 26 0,14 12 24 0,0 0 20 16,0 0 9-16,-25 2-2 0,25-2 11 16,0 0 2-16,-28 7 4 0,28-7 9 15,-15 7 1-15,15-7-5 0,0 0 2 16,-17 5-4-16,17-5-11 0,0 0 3 0,-13 6-5 16,13-6 0-16,0 0 0 0,0 0-7 0,-6 14 1 15,6-14-2-15,0 0-4 0,0 0-6 16,0 0 3-16,0 0-1 0,23 23-3 0,-23-23 3 15,13 13-2-15,-13-13-1 16,15 13-2-16,-9-5 2 0,-6-8-4 0,15 15 1 16,-8-6 0-16,-7-9-4 0,10 18 6 15,-6-9-2-15,-4-9 2 0,7 21 10 16,-7-21 14-16,2 19 5 0,-2-19 16 0,0 19-3 0,0-19 7 16,-2 17 4-16,2-17 2 15,-7 17-2-15,7-17-5 0,-8 15-9 0,8-15-2 0,-11 14-3 16,11-14-6-16,-15 10-4 15,15-10-25-15,-12 5-34 0,12-5-43 16,0 0-53-16,0 0-51 0,-26-2-47 16,26 2-80-16,0 0-598 0,-10-17-289 0</inkml:trace>
  <inkml:trace contextRef="#ctx0" brushRef="#br0" timeOffset="-90137.17">30818 4176 2586 0,'0'0'-74'0,"0"0"38"0,0 0 4 16,0 0 17-16,0 0 15 0,17-6 18 0,-17 6 5 0,0 0 7 16,15-7 0-16,-15 7 0 15,16-6-15-15,-16 6 6 0,20-7-3 0,-20 7 0 16,21-11 1-16,-11 8-2 15,-10 3-9-15,20-5-13 0,-20 5-8 0,18-8-27 0,-18 8-42 16,18-6-26-16,-14 4-36 16,-4 2-58-16,0 0-106 0,16-8-259 15,-16 8 238-15</inkml:trace>
  <inkml:trace contextRef="#ctx0" brushRef="#br0" timeOffset="-89877.18">30943 4089 1713 0,'0'0'30'0,"0"0"11"0,0 0 16 0,0 0 3 0,0 0 13 16,0 0 8-16,0 0 18 15,0 0 23-15,0 0 2 0,0 0 12 0,0 0 5 16,0 0-4-16,0 0-7 0,0 0-6 0,0 0-16 0,0 0-12 16,4 45-5-16,-4-45-11 15,6 19-11-15,-6-19-6 0,6 21-6 0,-1-10-7 16,0 2-2-16,1 1-5 15,-2-1-5-15,0 1-3 0,0-1-8 0,-4-13-13 16,8 25-22-16,-1-14-48 0,0 1-78 16,-3-3-68-16,-2 1-79 0,-2-10-147 0,8 17-423 15,-6-11-198-15</inkml:trace>
  <inkml:trace contextRef="#ctx0" brushRef="#br0" timeOffset="-89477.02">31150 3960 2481 0,'0'0'-59'0,"0"0"37"15,0 0 19-15,5-17 2 0,-5 17 28 0,0 0 25 16,0 0 29-16,0 0 18 16,0 0 17-16,0 0 5 0,0 0 1 0,0 0 1 15,0 0-2-15,0 0 3 16,0 0-9-16,0 0-3 0,16 44-12 0,-16-44-10 0,4 18-14 15,0-8-6-15,-4-10-5 16,8 22-6-16,-2-9-9 0,-2-1-6 0,-4-12-5 16,8 25-5-16,-2-12-2 15,1 1-18-15,-3-4-46 0,-4-10-57 0,11 26-65 0,-7-15-67 16,-2-2-66-16,-2-9-125 0,9 19-521 0,-5-11-343 16</inkml:trace>
  <inkml:trace contextRef="#ctx0" brushRef="#br0" timeOffset="-88967.08">31343 3793 2685 0,'6'-17'-129'0,"-6"17"34"0,0 0 25 16,0 0 24-16,0 0 28 0,0 0 27 0,0 0 31 15,0 0 10-15,0 0 2 0,0 0 14 16,0 0-4-16,34 29 3 0,-26-19 3 0,-2 2-1 15,6 3-4-15,-4 0 14 16,2 5-10-16,-1-1-7 0,2 2-4 0,-3 0-3 16,1 0-8-16,-1 3-1 15,0 1-5-15,-2 0-2 0,0 2-12 0,-2 1-22 16,-2 1-44-16,0 0-51 0,-2-1-60 0,-2 0-57 0,-4 1-136 16,-2 3-440-16,-2 1-88 15</inkml:trace>
  <inkml:trace contextRef="#ctx0" brushRef="#br0" timeOffset="-99241.74">23923 12301 2545 0,'0'0'9'0,"0"0"23"0,0 0-476 15,-4-14 522-15,4 14-41 0,0 0 10 16,0 0-21-16,0 0-5 0,-2-18-2 0,2 18-9 16,0 0 10-16,0 0-9 0,0 0-2 15,0 0-218-15,-8-16 2 0,8 16-427 0,0 0 142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23:26:43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1062 3772 407 0,'0'0'177'0,"0"0"-32"15,0 0-65-15,0 0-18 0,0 0-12 0,0 0-1 16,0 0 3-16,0 0 1 0,0 0 14 15,-15-12 17-15,15 12 7 0,0 0 6 0,0 0 19 16,0 0 4-16,0 0 8 0,0 0-8 0,0 0-3 16,0 0-6-16,0 0-15 15,0 0-10-15,0 0-12 0,0 0-6 0,0 0-6 0,0 0-5 16,0 0 1-16,0 0-5 16,0 0-1-16,0 0-1 0,50 0-4 0,-50 0-2 15,29 6 1-15,-13-2 1 16,4-2 1-16,-2 4-5 0,2-2 2 0,3-1-2 15,-2 1-4-15,2 2 1 0,2 0-1 0,0-2 2 0,-3-1-4 16,3 3-4-16,-5-5 3 16,1 4-5-16,-2-2-2 0,0 1 3 0,0 0-6 0,-2-2 1 15,-1 2-4-15,1 0 6 16,-17-4-2-16,33 5 0 0,-18-3 0 0,-2 0-1 16,-13-2-4-16,29 2 1 15,-16-2 7-15,-13 0 4 0,29 1 1 0,-29-1 3 0,27 0 2 16,-27 0 2-16,26 0-4 15,-26 0 3-15,24-1-6 0,-24 1 0 0,18 0-5 16,-18 0-4-16,18 0-1 0,-18 0-3 0,0 0-2 16,23-4-2-16,-23 4-2 0,0 0 7 15,0 0-12-15,23 0-1 0,-23 0-1 0,0 0 0 16,0 0-10-16,0 0-12 16,0 0-17-16,17-2-19 0,-17 2-17 0,0 0-24 15,0 0-32-15,0 0-25 0,0 0-19 16,0 0-5-16,0 0-6 0,0 0-7 0,0 0 10 15,0 0 3-15,0 0 11 16,0 0 11-16,-38-29 16 0,38 29 17 0,-15-11 15 16,15 11 17-16,-13-11 19 0,13 11 11 0,-15-10 24 15,15 10 17-15,-14-11 21 0,14 11 10 16,-13-11 8-16,13 11 9 0,-13-10 18 0,13 10 5 16,-10-7 13-16,10 7-2 15,0 0-1-15,-13-10-8 0,13 10-12 0,0 0 3 0,0 0-2 16,0 0-1-16,-15-9 4 15,15 9 0-15,0 0 4 0,0 0-9 16,0 0-4-16,0 0-1 0,0 0-3 16,0 0-6-16,0 0 0 0,0 0-6 0,36 32-3 0,-28-26-7 15,-8-6 1-15,18 11-1 0,-13-3 4 0,-5-8 11 16,16 13 13-16,-16-13 3 16,10 17 1-16,-9-8-2 0,-1-9 0 0,8 18-5 0,-8-18-2 15,-3 21-7-15,3-21 1 16,-6 19-5-16,6-19-4 0,-6 21-10 0,0-12-26 15,6-9-38-15,-10 17-42 16,10-17-55-16,-7 18-47 0,3-13-71 0,4-5-591 0,-5 12-209 16</inkml:trace>
  <inkml:trace contextRef="#ctx0" brushRef="#br0" timeOffset="560.4">1834 3946 2417 0,'0'0'-132'0,"0"0"16"0,-1-22 12 15,1 22 14-15,0 0 16 16,1-24 22-16,-1 24 30 0,2-21 22 0,-2 21 5 16,3-22 24-16,-3 22 8 0,6-24 8 0,-4 11 8 15,-2 13-3-15,11-25-11 0,-7 14 10 16,3-1-7-16,-7 12-3 0,14-19-4 0,-6 9-1 16,2 1-2-16,-10 9-3 15,18-13 0-15,-7 7-6 0,-11 6 0 0,20-6-9 0,-20 6 7 16,24-4-1-16,-24 4-1 15,26 4 5-15,-26-4 18 0,21 8 4 0,-8-2 0 16,-3 3 7-16,0 2 4 0,-1 1-2 0,-2 1 3 16,-1-2-4-16,-1 3 2 15,-5-14-3-15,6 24-5 0,-4-10 3 0,-2-14-1 0,-4 25 0 16,4-25-4-16,-9 26-1 16,3-12 2-16,-1-3 1 0,-2 0 0 0,-1 1 3 15,0-3 2-15,-1 2-1 16,-2-4-2-16,13-7 0 0,-21 13 0 15,7-9-2-15,14-4-3 0,-22 5 3 0,22-5-2 16,-25 0-9-16,25 0-3 0,-23-3-3 0,23 3-3 16,-24-13-9-16,14 3-16 0,1 0-20 0,9 10-23 0,-19-22-22 15,12 12-30-15,7 10-46 16,-10-19-50-16,10 19-66 0,-4-19-125 0,4 9-517 16,0 10-276-16</inkml:trace>
  <inkml:trace contextRef="#ctx0" brushRef="#br0" timeOffset="1065.15">1972 3974 2627 0,'0'0'-107'0,"0"0"7"0,0 0 16 0,0 0 26 16,0 0 30-16,0 0 21 15,0 0 17-15,0 0 8 0,0 0 2 0,0 0 4 16,0 0 11-16,5 36 2 15,-5-36-5-15,-2 19 24 0,2-19-5 16,-3 24 10-16,3-24 1 0,-2 28 3 0,0-11 5 0,0-1-2 0,0 1-1 16,2 2-3-16,0 1 17 15,-2 1 10-15,2 0-9 0,0 1-6 16,0 3-9-16,0-3 3 0,0 0-5 16,0 2-2-16,0 0-13 0,2-1 1 0,-2 0-3 0,0 0-2 15,0-2-7-15,2 2-5 16,-2-5 0-16,0 3-6 0,0-3-3 0,2-1 1 15,-2 0-4-15,0-17 0 16,-2 24-5-16,2-24 3 0,2 22-3 0,-2-22 1 0,0 20-3 16,0-20-5-16,0 14-18 15,0-14-38-15,0 0-39 0,0 0-42 0,0 0-34 16,0 0-36-16,0 0-34 0,0 0-35 16,0 0-93-16,0 0-449 0,0 0-126 15</inkml:trace>
  <inkml:trace contextRef="#ctx0" brushRef="#br0" timeOffset="1860.26">2034 4056 2254 0,'0'0'-98'0,"0"-22"24"16,0 22 9-16,0 0 9 0,0 0 9 16,0-17 4-16,0 17 10 0,0 0 10 15,0 0 4-15,0 0 12 0,0 0 7 0,0 0 3 16,0 0 10-16,-15-9 18 0,15 9-1 16,0 0 5-16,0 0 7 0,0 0 0 15,0 0 6-15,-36 19 15 0,36-19-5 16,-15 12-1-16,7-5-1 0,8-7-4 0,-15 14-3 15,15-14-5-15,-15 13 0 0,8-4-1 16,7-9-9-16,-16 14 1 0,10-7-4 0,6-7-6 16,-16 14 5-16,16-14-2 0,-11 14 11 15,11-14 5-15,-9 8 0 0,9-8 3 0,0 0-1 16,-13 12 0-16,13-12-2 0,0 0 4 16,-11 10-2-16,11-10-3 0,0 0 10 15,0 0-8-15,-11 9-1 0,11-9-4 16,0 0-4-16,0 0-8 0,0 0-3 0,0 0-2 15,0 0-4-15,0 0-2 0,0 0-1 16,0 0-2-16,0 0-2 0,0 0-1 0,0 0-2 16,0 0 2-16,0 0-1 0,11-52-3 0,-11 52 2 15,9-13-4-15,-9 13 2 16,6-13 7-16,-6 13 2 0,6-13 1 0,-6 13-3 0,0 0 3 16,10-19-1-16,-10 19 2 15,0 0 3-15,7-15-8 0,-7 15 3 16,0 0-3-16,6-12-1 0,-6 12-2 15,0 0-1-15,0 0-5 0,0 0 1 0,6-12-2 16,-6 12 5-16,0 0-5 0,0 0-1 0,0 0 2 0,0 0-2 16,0 0-4-16,10-11 3 15,-10 11-1-15,0 0 1 0,0 0 1 16,0 0 1-16,0 0 0 0,0 0 0 16,0 0-1-16,0 0 1 0,0 0 2 0,8-12 0 0,-8 12 0 15,0 0-2-15,0 0 2 16,0 0 1-16,0 0 1 0,0 0-1 0,0 0 2 15,0 0 4-15,0 0 5 0,21 0 4 16,-21 0 5-16,0 0 7 0,0 0-2 0,0 0 4 16,17 17-3-16,-17-17 1 0,8 12-6 15,-8-12-2-15,11 15-2 0,-5-7 0 0,-6-8-5 16,13 17 2-16,-7-9-6 0,-6-8 1 0,13 17-2 16,-7-9 0-16,-6-8-6 15,13 14-21-15,-7-7-44 0,-6-7-49 0,13 13-69 16,-4-5-64-16,-9-8-89 15,12 9-167-15,-3-5-386 0,-9-4-249 0</inkml:trace>
  <inkml:trace contextRef="#ctx0" brushRef="#br0" timeOffset="2410.06">2101 3850 2521 0,'0'0'-133'0,"0"0"7"0,0 0 15 0,0 0 10 16,0 0 18-16,45-13 14 0,-45 13 20 15,24-4 20-15,-8 4 5 0,-16 0 22 0,36 0 20 16,-15 1 19-16,1-1 23 0,-2 0 21 0,2-1 3 16,-1 1-2-16,-2 1-2 0,0-1-18 15,0 0 4-15,0 3-13 0,-19-3-6 16,32 0 1-16,-19 0-9 0,-13 0-7 15,27 2 2-15,-27-2-6 0,23-2-6 0,-23 2 3 16,22 2-2-16,-22-2-1 0,0 0-33 16,25-2-38-16,-25 2-39 0,15-3-52 15,-15 3-64-15,0 0-151 0,19-7-246 0,-15 3 190 16</inkml:trace>
  <inkml:trace contextRef="#ctx0" brushRef="#br0" timeOffset="2809.88">2721 3530 1810 0,'0'0'17'15,"0"-15"-4"-15,0 15 8 0,0 0 10 0,2-19-6 16,-2 19 6-16,0 0-8 0,0 0-6 15,0 0 2-15,5-18 20 0,-5 18 16 0,0 0 2 16,0 0-4-16,0 0 9 0,0 0-10 16,0 0 7-16,0 0-5 0,0 0-2 15,3 54 2-15,-3-54-2 0,-3 27-2 0,0-11-3 16,1 2-1-16,2 1-8 0,-2 2-1 16,0 2 2-16,2 3-4 0,-2 5 9 0,2-2 13 15,-2 1-8-15,4 0-4 0,-2 2-2 16,0 0-3-16,2-2-1 0,0 2-9 0,-2-1 0 15,4-1-1-15,-1 1-5 0,0-3-2 0,-1 1 1 16,0-3-6-16,0 2-2 16,2-2-3-16,-4-5-5 0,2-1-15 0,0-1-28 0,0-3-29 15,-2-16-28-15,2 28-30 16,-2-16-27-16,0-12-47 0,4 15-92 0,-2-8-474 16,-2-7-49-16</inkml:trace>
  <inkml:trace contextRef="#ctx0" brushRef="#br0" timeOffset="4150.3">2758 3442 2158 0,'0'0'-106'0,"0"0"15"16,0 0 10-16,0 0 13 15,0 0 12-15,0 0 15 0,12-12 11 0,-12 12-3 0,0 0 6 16,18-1 4-16,-18 1-4 0,0 0 7 0,28-2 7 16,-28 2 9-16,28-2 1 15,-28 2 10-15,34 0 1 0,-13 0 12 0,1 0 0 16,1 2 14-16,2-2-1 16,5-2 4-16,3 4 2 0,0-4 6 0,3 2-8 0,0 2 1 15,6-2 5-15,1 0-10 16,1 0 15-16,0 0-10 0,3 0 5 0,-5 0-8 15,5 2 25-15,-3-2-16 0,3-2 4 0,-3 2-5 16,1 0 5-16,-3 0-8 0,0 0 4 16,-5 0-1-16,0 0-10 0,1-2 4 0,0 2 5 15,3-2-12-15,-5 2-6 16,2 0 2-16,-4-2-5 0,1 2-1 0,-1 0 5 16,1 0-10-16,-1 0-3 0,-3 0-5 15,1 0 9-15,0 2-12 0,0-2 8 0,-3 0-6 16,3 2 1-16,-2 0 2 15,-1-2-6-15,1 2 2 0,-2-1-2 0,-2 3 6 16,2-1-3-16,-5-1-5 0,1 0 5 0,4 1 1 0,-8-1-4 16,1 0-2-1,3 2-1-15,-6-3-5 0,2 3 2 0,-1-1 3 0,0 0-5 16,-2-1 4-16,-17-2-2 16,30 6 3-16,-18-4 3 0,-12-2 1 0,22 4-2 0,-22-4 1 15,19 1 2-15,-19-1 5 16,14 4 3-16,-14-4 5 0,0 0-1 15,18 9 4-15,-18-9 3 0,8 7 0 16,-8-7-4-16,0 0 4 0,10 17 2 0,-10-17 0 0,6 15 2 16,-6-15 1-16,5 21 2 0,-1-12-8 0,1 5-1 15,-5-14-7-15,6 27 11 16,-2-13-11-16,0 4-1 0,0-1-1 0,3 4 0 16,-3-1-1-16,2 2-1 0,1-1 1 15,1 4-1-15,-1-2-1 0,1 1 5 0,0 1-9 16,-2 0-1-16,2 0 3 15,0 1-1-15,0-1-2 0,0 0-1 0,1 1 0 16,-3-3-3-16,1 2 6 0,-1 0 1 0,1 0-3 0,-1-3-1 16,-2 2-1-16,0-1 1 15,0-4 0-15,-2-1-1 0,0 1-1 0,0-1 1 16,1 0 0-16,-3-1 1 16,0-17 2-16,-3 29-2 0,3-15-2 0,0-14 2 0,-2 25 1 15,2-25-3-15,-6 23 1 16,6-23 4-16,-4 19-2 0,4-19-1 0,-8 14-3 15,8-14 5-15,-13 15-4 16,13-15 2-16,-15 11-1 0,15-11-2 0,-19 9-4 0,7-3 5 16,12-6-1-16,-28 7 2 0,13-5-5 0,-4-1-7 15,0 2-7-15,19-3-9 16,-40 2-4-16,14-2 0 0,1-2-5 0,-5 2 3 16,0-3 2-16,-1 3 2 0,-1-1 2 15,-2-1-6-15,0 1-9 0,1-2-8 0,-1 1 0 16,0 1-9-16,0-2-6 15,1 2 0-15,1-1-6 0,-3 0 1 0,3 0 6 16,-1 0-3-16,1 0 1 0,2 1 14 16,-2-2 6-16,1 2-4 0,1-2 4 0,-2 2 0 15,3-2 1-15,-1 3-7 0,0-1-6 16,1-1-1-16,-1 2-3 0,3-2-5 16,-2 2 1-16,3-2-7 0,-1 0-7 0,-1 2-2 0,-2-2-6 15,5 2-10-15,-3-2 15 16,-2 0-9-16,3 2 9 0,2-1 5 0,-2-2 8 15,-1 2 1-15,4 1 17 0,-3-2 0 0,3 0 5 16,-5 2 9-16,6-2-2 16,-1 0 17-16,1 1 4 0,1 1 12 0,0-3-4 0,-2 2 3 15,3-1-1-15,0 2-2 16,0-2 7-16,2 0 2 0,0 0 9 0,0 2 2 16,1-2-4-16,2 0 6 15,16 2 0-15,-30-2-6 0,13 1 4 16,17 1-2-16,-27-3 2 0,27 3-4 0,-29-1-2 15,29 1 6-15,-28 0-7 0,13-3 3 0,15 3-3 16,-28-3 1-16,28 3 0 0,-26-2-8 0,26 2-15 0,-24-4-16 16,13 4-15-16,-2-2-32 15,13 2-170-15,-25-4 82 0</inkml:trace>
  <inkml:trace contextRef="#ctx0" brushRef="#br0" timeOffset="9480.24">3215 3646 966 0,'0'0'120'0,"0"0"-27"16,0 0-2-16,0 0-8 16,0 0 9-16,0 0-2 0,-9 42 7 0,9-42-6 0,0 0 6 15,0 0 12-15,0 0 1 16,-6 15 20-16,6-15-4 0,0 0 4 0,0 0 1 15,-6 15 6-15,6-15-4 0,0 0-8 0,0 0-5 16,-4 20-12-16,4-20-5 0,-5 13-3 16,5-13-7-16,0 0-1 0,-4 17-6 0,4-17-1 15,-4 16 0-15,4-16-6 16,-4 17 1-16,4-17-4 0,-2 16-6 0,2-16-5 16,-3 22-3-16,3-22-5 0,-2 18 0 15,2-18-4-15,-4 24-1 0,4-24-4 0,0 24 6 16,0-24 6-16,-2 27-11 15,4-12-3-15,-2 1 0 0,0-16 1 0,0 28-5 0,0-14-6 16,0-14-4-16,0 26-2 0,0-26-1 0,0 22-2 16,0-22-9-16,0 22-2 15,0-22 0-15,2 20 1 0,-2-20-4 0,0 0-1 16,0 22-5-16,0-22-13 0,0 14-15 16,0-14-23-16,0 0-24 0,0 0-26 0,2 15-30 15,-2-15-40-15,0 0-40 16,0 0-29-16,7 4-29 0,-7-4-49 0,0 0-108 15,0 0-535-15,0 0-383 0</inkml:trace>
  <inkml:trace contextRef="#ctx0" brushRef="#br0" timeOffset="10030.29">3321 3805 2800 0,'0'0'-123'16,"0"0"21"-16,0 0 11 0,6-14 21 0,-6 14 9 15,0 0 26-15,0 0 21 16,0 0 6-16,8-9 8 0,-8 9 3 0,0 0 6 15,0 0 10-15,0 0 10 0,0 0 23 16,0 0 12-16,0 0 0 0,0 0-4 0,0 0-2 16,0 0-5-16,0 0-2 0,0 0-6 0,-40 28-2 15,40-28-5-15,-14 11-6 16,14-11-4-16,-15 10 1 0,6-4-2 16,9-6-3-16,-17 9-4 0,17-9 0 0,-16 10-5 15,16-10 0-15,-14 10-5 0,14-10 1 0,-12 7-2 16,12-7 2-16,0 0-2 15,-17 6 2-15,17-6-8 0,0 0 3 0,-10 8-5 0,10-8 2 16,0 0 0-16,0 0-9 0,0 0 5 0,0 0 5 16,-11 9 8-16,11-9 5 15,0 0 8-15,0 0 13 0,0 0 7 0,0 0 9 0,0 0-1 16,13 28 1-16,-13-28-5 16,6 12 3-16,-6-12-5 0,8 14-4 0,-8-14-2 15,11 15-5-15,-11-15-2 16,12 14-5-16,-5-4-2 0,-7-10-5 0,15 16-1 0,-7-9-3 15,0 2-4-15,-8-9-21 16,14 16-26-16,-6-8-32 0,-8-8-43 0,15 15-19 16,-9-8-48-16,4 3-4 0,-3-3-37 0,0 1-141 15,-1-2-455-15,2-1-130 0</inkml:trace>
  <inkml:trace contextRef="#ctx0" brushRef="#br0" timeOffset="10990.11">3901 3688 2264 0,'0'0'-103'15,"0"0"29"-15,0 0 23 0,2-19 6 0,-2 19 16 0,0 0 15 16,0 0 8-16,0 0 14 16,2-17 11-16,-2 17 3 0,0 0 9 0,0 0-7 15,0 0 1-15,0 0 2 16,0 0 3-16,-17-13 0 0,17 13 12 0,0 0 3 0,-19-2-8 15,19 2 2-15,0 0 7 16,0 0-2-16,-31 5 11 0,31-5 3 0,-18 6-1 16,18-6-2-16,-19 8 4 0,19-8-3 15,-17 7-1-15,7-1 2 0,10-6 4 0,-21 13-9 16,9-3-1-16,2-3-7 0,10-7 0 0,-18 22-6 16,9-15-4-16,0 7-2 15,1-3-2-15,2 1-3 0,-1 1-1 0,1 0-6 0,2 2 3 16,4-15-4-16,-8 28-1 15,5-12-2-15,3 0-2 0,0-16 0 0,0 32-2 16,3-16-2-16,-1-2 1 0,2 1 0 0,-2 1 1 16,4-3-7-16,-2 0 3 0,3 3 1 15,-1-3-1-15,2-2-1 0,1 1 0 0,0-3-1 16,-1 4 2-16,-8-13-3 16,18 14-4-16,-8-8-2 0,-10-6-1 0,18 10 1 15,-18-10-3-15,17 7 0 0,-17-7-1 16,20 2 0-16,-20-2 0 0,0 0-1 0,22-3 2 15,-22 3-1-15,0 0-2 16,20-13-3-16,-20 13 3 0,10-13 2 0,-10 13 1 16,6-16 1-16,-6 16 3 0,7-16 0 0,-7 16 6 15,2-16-8-15,-2 16 4 0,0 0 3 16,0-24 2-16,0 24-6 0,0 0 1 0,-4-19 1 16,4 19-3-16,0 0 0 15,-9-15 0-15,9 15 0 0,0 0 9 0,-14-8-3 0,14 8-4 16,0 0 5-16,0 0-2 15,-24-2-1-15,24 2 4 0,0 0-1 0,0 0 0 16,0 0-1-16,-23 2-1 0,23-2-2 0,0 0 0 0,0 0 3 16,0 0 0-16,0 0 1 15,0 0-1-15,0 0-1 0,0 0 3 0,0 0-1 16,0 0-5-16,0 0 4 16,0 0-6-16,0 0-4 0,0 0-7 0,49 14-8 0,-49-14-14 15,23-3-20-15,-23 3-17 16,25-1-31-16,-25 1-32 0,26-2-25 0,-26 2-22 15,23-3-36-15,-23 3-67 16,17-1-453-16,-8-1-6 0</inkml:trace>
  <inkml:trace contextRef="#ctx0" brushRef="#br0" timeOffset="11340.34">4093 3829 2069 0,'0'0'-44'0,"0"0"20"15,0 0 11-15,0 0 16 16,0 0 26-16,0 0 11 0,0 0 26 0,0 0 28 15,0 0 7-15,0 0 4 0,0 0-4 0,0 0 4 16,-35 37-5-16,31-28 0 0,4-9-8 16,-12 17-10-16,12-17-10 0,-8 19-4 0,4-7-13 15,4-12-4-15,-2 20-5 16,2-20-5-16,0 22-19 0,0-22-28 0,2 18-32 16,-2-18-27-16,6 19-36 0,-2-9-31 15,0-2-18-15,3-1-24 0,-7-7-37 0,9 12-75 16,-9-12-404-16,10 11 60 15</inkml:trace>
  <inkml:trace contextRef="#ctx0" brushRef="#br0" timeOffset="11800.33">4210 3895 1962 0,'0'0'-70'0,"6"-14"19"15,-6 14 24-15,2-14 12 16,-2 14 13-16,0 0 23 0,6-15 19 0,-6 15 13 16,0 0 35-16,0 0-3 0,0 0 3 0,0 0 4 0,0 0 8 15,0 0 3-15,0 0 5 16,0 0 3-16,-14-18 4 0,14 18-5 0,0 0-4 16,0 0-12-16,0 0-8 0,0 0-4 15,0 0 2-15,0 0-4 0,0 0-6 0,-36 19-7 16,36-19-7-16,0 0-5 15,-13 9-6-15,13-9-6 0,0 0-6 0,0 0-2 16,-6 15-4-16,6-15-13 0,0 0-10 0,0 0-7 0,0 0-3 16,10 26-3-16,-10-26 1 15,11 12 1-15,-11-12-2 0,17 12 2 0,-9-5-3 16,3 1 3-16,-11-8 1 0,14 15-3 16,-4-7 6-16,-10-8 0 0,14 14 8 0,-8-6 0 15,-6-8 13-15,11 18 13 16,-11-18 9-16,7 16 3 0,-7-16 6 0,0 20-1 15,0-20-1-15,-7 18-2 0,7-18-3 16,-9 16-7-16,1-9-1 0,8-7-8 0,-10 14-8 16,10-14-26-16,-14 11-20 0,14-11-34 0,-12 8-44 15,12-8-49-15,-11 3-49 16,11-3-56-16,0 0-70 0,-14-1-92 0,14 1-464 16,0 0-250-16</inkml:trace>
  <inkml:trace contextRef="#ctx0" brushRef="#br0" timeOffset="12090.2">4385 3889 2571 0,'13'-8'-47'15,"-13"8"25"-15,0 0 19 16,0 0-8-16,0 0 2 0,15-4 24 0,-15 4 27 15,0 0 24-15,0 0 17 0,0 0 3 16,15 25 2-16,-15-25-1 0,10 21 5 0,-6-12-1 16,0 5-3-16,-4-14-7 0,10 24-4 0,-6-9-9 15,-4-15-6-15,4 25-8 0,-4-11-6 16,0-14-3-16,0 24-18 0,0-24-22 0,-4 21-35 16,4-21-39-16,-4 20-50 15,4-20-37-15,-7 20-43 0,4-14-57 0,3-6-108 16,-6 13-409-16,6-13-67 0</inkml:trace>
  <inkml:trace contextRef="#ctx0" brushRef="#br0" timeOffset="12769.98">4973 3898 2139 0,'0'0'-101'0,"0"0"37"16,0 0 20-16,0 0 15 0,-16-9 3 0,16 9 12 15,0 0 4-15,0 0 18 0,0 0 13 16,0 0-3-16,0 0-3 0,0 0 7 0,0 0-6 16,0 0 15-16,0 0-9 15,0 0 4-15,0 0-1 0,0 0-4 0,0 0-6 16,0 0 9-16,0 0-14 0,51-1 7 15,-51 1-5-15,34 4-2 0,-14-1 6 0,2-3-12 16,4 1 20-16,3-1 11 0,1 2 9 0,2 0 13 16,1 0 4-1,1-1 4-15,0 1 12 0,2-2-4 0,-5 0 18 0,3 2 5 0,-2 0-4 16,1-2-8-16,-9 0-8 16,2 0-9-16,-3 0-3 0,1 0-4 0,-4 0-8 15,0 2-1-15,-20-2-4 16,31 0 0-16,-15-2-6 0,-16 2-5 0,22 0-6 0,-22 0-17 15,22 0-18-15,-22 0-31 16,0 0-39-16,25 0-44 0,-25 0-53 0,13 0-74 16,-13 0-144-16,11 2-393 0,-11-2-80 0</inkml:trace>
  <inkml:trace contextRef="#ctx0" brushRef="#br0" timeOffset="14330.01">5535 3930 2354 0,'0'0'-39'0,"0"0"3"0,0 0 5 15,0 0 3-15,0 0 2 0,0 0 16 16,0 0 9-16,-15 12-1 0,15-12 12 0,0 0-4 15,0 0 12-15,2 27 10 16,-2-27 2-16,2 16 5 0,-2-16 10 0,5 21-1 16,-5-21 5-16,4 25-1 0,0-10-3 0,0-1 0 0,0 1-6 15,1 2-1-15,-1-2 3 16,0 5 2-16,1-4 3 0,-1 4 5 0,0-1-4 16,0 4 0-16,2-1-8 15,-2 1 2-15,3 0-9 0,-4 2 3 0,3 0-7 0,0-2-2 16,-2 0-3-16,2-1-1 15,-1 3-4-15,1 0 1 0,-2 0-1 0,0-3-5 16,3 1 0-16,-3 0 0 0,3 2 3 0,-3-1-1 0,0 2 4 16,0-4-2-16,0 3-1 15,0-2-3-15,0 0 2 0,2 0-4 0,0-2-2 16,-2-1 4-16,-2-1-5 16,2 1-1-16,-2-4 1 0,2 4-3 0,0-5 1 0,-2 2-4 15,-2-17-6 1,3 27-8-16,-1-16-16 0,-2-11-27 0,2 22-18 0,-2-22-11 15,2 17-19-15,-2-17-9 16,0 0-17-16,-6 20-1 0,6-20 0 0,-9 10 10 0,9-10 9 16,0 0 16-16,-18 9 9 0,18-9 14 0,-20 4 9 15,20-4 9-15,-21 2 4 16,21-2 0-16,-25-2 4 0,25 2 17 0,-30-2 5 16,15 0 9-16,15 2 2 0,-36-4 6 15,17 4-4-15,0-2 6 0,0 1 5 0,-2-1 0 16,21 2 1-16,-42-2 4 15,20 2 4-15,0-2 5 0,0 0 11 0,-1 1-4 0,-1-2 8 16,2 2 5-16,-4-2 12 0,-2 3-13 0,1-2-5 16,-3 1-3-16,2-1-4 15,-1 2 0-15,1-2-5 0,-2-2-7 0,1 2 4 16,-1 2-7-16,0-3 2 0,1 3-2 16,-3-3-11-16,0 2 4 0,1-2-5 0,-3 2 6 15,2-3 7-15,-2 2-2 16,1 0 9-16,-1-1 8 0,-2 0-4 0,2 2 0 15,-2-3 3-15,0 4 5 0,2-4 2 16,0 3-6-16,0-2 1 0,0 2-6 0,1 1 4 16,1-5-1-16,-2 3-3 0,2 1-8 0,-1-1 9 15,1 0-7-15,0 0-2 16,3 1 2-16,-3-2-5 0,2 3-2 0,-2-4 12 0,5 3-4 16,-3-2-3-16,1 3 0 15,3 0-3-15,-2-3 4 0,1 3-1 0,-3-4 3 16,2 4 3-16,1-2 5 0,-1 0 6 15,2 0 4-15,-4 0 12 0,4 0 15 16,-1 1 4-16,-1-3 4 0,4 2 2 0,-3-1 3 0,4 2-1 16,-2-2 0-16,1 2-3 15,1 1 1-15,-1-3 0 0,4 2-1 0,-2 1-5 0,-1-2-3 16,23 2-8 0,-40-1-2-16,18-2-6 0,4 3-3 0,-4-1-9 0,22 1 0 15,-37-2-3-15,15 2-3 16,4 0-3-16,-2-2-2 0,20 2-1 0,-38 0-3 0,19 0-2 15,-1-2 1-15,2 4-6 16,18-2 3-16,-34-4-1 0,15 4 0 0,-1 2-5 16,20-2 1-16,-35-2-1 0,18 2 1 0,17 0-1 15,-34 2 0-15,21-2-3 0,13 0 4 16,-30 0 1-16,30 0-1 0,-27 0-3 0,12 0 0 16,15 0 3-16,-25-2-6 15,25 2 4-15,-26 0 2 0,26 0-4 0,-22 0 3 0,22 0-2 16,-26 0 3-16,26 0-6 15,-21-2 2-15,21 2 1 0,-24 0 1 0,14 0-2 16,10 0 1-16,-24 0-1 0,24 0-1 0,-21 0-1 0,9 0 3 16,12 0 0-16,-22 0-3 15,22 0 2-15,-20 2 2 0,8-2-3 0,12 0 3 16,-20 0-3-16,20 0 4 16,-19 0 0-16,19 0 3 0,-23 0-3 0,14 0 0 0,9 0 0 15,-18 0 0-15,18 0-1 16,-18 0 0-16,18 0-4 0,-20 0 5 0,20 0-3 15,-16 2 1-15,16-2-1 16,-19 0 1-16,19 0-3 0,-20 0 2 0,20 0-2 0,-18 0 0 16,18 0-2-16,-20 0 4 0,20 0 0 0,-18 0-2 15,18 0 0-15,-17 2-1 16,17-2-2-16,-18 0 3 0,18 0-2 0,-16 2 4 0,16-2-5 16,-17 0 6-16,17 0-5 15,-15 0 4-15,15 0-2 0,-15 0-2 0,15 0 2 16,0 0 2-16,-24-2-2 15,24 2 2-15,-14 0-3 0,14 0 0 0,-14 0 3 0,14 0 0 16,-16-2-2-16,16 2 0 0,0 0 0 0,-18-2 3 16,18 2-3-16,-15-2 2 15,15 2-2-15,0 0 1 0,-17-2-1 0,17 2 3 16,0 0-1-16,-19-3-2 16,19 3 1-16,-14-3 1 0,14 3-2 0,-12-2 0 0,12 2 0 15,0 0 2-15,-19-1-3 16,19 1 2-16,0 0-1 0,-15-4 0 0,15 4 0 15,-12-2-1-15,12 2 2 0,0 0 0 16,-15-2-2-16,15 2 2 0,0 0 3 0,-17-2 2 16,17 2 1-16,0 0-2 0,-13-2 2 0,13 2 1 15,0 0 0-15,-15-2 1 0,15 2-3 16,0 0 1-16,-14-4-6 0,14 4-14 0,0 0-27 16,0 0-40-16,0 0-63 15,-19-9-55-15,19 9-70 0,-8-4-161 0,8 4-493 16,0 0-321-16</inkml:trace>
  <inkml:trace contextRef="#ctx0" brushRef="#br0" timeOffset="15001.1">1456 4519 2670 0,'0'0'-128'0,"0"0"38"16,0 0 46-16,0 0 30 0,0 0 31 0,0 0 30 16,0 0 1-16,0 0 27 15,0 0 12-15,0 0 10 0,0 0-4 0,0 0-2 16,0 0-2-16,0 0-2 0,0 0 1 16,0 0-2-16,0 0-7 0,0 0-9 0,0 0-9 15,0 0-9-15,0 0-20 16,0 0-28-16,47 4-29 0,-47-4-43 0,23 0-44 15,-23 0-31-15,24-2-58 0,-12 0-72 16,-12 2-577-16,25-4-197 0</inkml:trace>
  <inkml:trace contextRef="#ctx0" brushRef="#br0" timeOffset="15570.09">1499 3551 2464 0,'0'0'-85'0,"0"0"24"16,0 0 19-16,0 0 20 16,0 0 7-16,0 0 18 0,0 0 20 0,0 0 20 15,0 0 7-15,0 0 3 16,0 0 6-16,0 0-5 0,13-15 9 0,-13 15 2 15,0 0 3-15,0 0-1 0,0 0-3 0,22-4-9 0,-22 4-2 16,0 0-12-16,24-2 3 16,-24 2-8-16,17 0-6 0,-17 0-3 0,27-2 0 0,-27 2-9 15,25 2-5-15,-10-4-22 16,-15 2-33-16,23 0-45 0,-23 0-41 0,24 0-45 16,-16 0-74-16,-8 0-530 15,15-1-77-15</inkml:trace>
  <inkml:trace contextRef="#ctx0" brushRef="#br0" timeOffset="15830.32">1665 3434 2208 0,'0'0'-66'0,"0"0"23"15,0 0 20-15,0 0-4 16,0 0 27-16,0 0 4 0,0 0 25 0,0 0 20 0,0-19 1 15,0 19 3-15,0 0 3 16,0 0-8-16,0 0 20 0,0 0 28 0,0 0 10 16,0 0-1-16,0 0-11 0,0 0-12 0,0 0 0 15,0 0-18-15,0 0-3 0,-4 58-10 16,4-58-14-16,-2 26-23 0,2-12-46 0,0-14-48 16,2 33-58-16,0-16-62 15,-4-2-146-15,4 4-402 0,0-1-28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23:29:52.1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1072 6299 2559 0,'-6'-16'-109'0,"6"16"35"0,0 0 19 0,-6-19 22 15,6 19 12-15,0 0 16 0,-2-19 17 0,2 19-2 16,0 0 4-16,4-20 6 0,-4 20-5 16,10-12-4-16,-10 12-7 0,13-12-2 15,-3 4 7-15,-10 8 5 0,20-11 4 16,-9 6-6-16,-11 5-1 0,25-10 7 0,-14 6-3 15,-11 4 1-15,22-4-7 0,-22 4 9 16,22-2 3-16,-22 2 3 0,0 0-5 0,25 4 8 16,-25-4-6-16,13 9 4 0,-13-9 5 15,6 18 9-15,-6-18 2 0,-2 21 10 0,2-21 9 16,-12 36 11-16,3-17 7 0,-1 0 4 16,-3 0 0-16,1 2 2 0,-2 0-4 15,0-2 3-15,3 2-7 0,-2-2-6 16,3-1-7-16,1 2-4 0,1-2-5 15,1-3-4-15,1 0-2 0,1-2-3 0,5-13-6 16,0 23-5-16,0-23 0 0,10 16-9 0,-10-16-1 16,18 11-18-16,-6-11-22 0,-12 0-25 0,27-2-29 15,-27 2-37-15,30-9-39 16,-16 3-20-16,-1-4-10 0,-1-1-12 0,-1-3 2 16,-3 1 6-16,1-2 14 0,1-1 20 15,-5 1 26-15,4-2 22 0,-4-1 33 16,2 3 37-16,-3-2 10 0,2 0 34 0,1 4 6 15,1-2 20-15,-2 1 7 0,1 1-1 16,2 2-2-16,1 2 4 0,0-2 3 16,4 3-1-16,-2-1 5 0,-12 9 8 0,26-7 6 0,-12 5 12 15,-14 2 10-15,28 4 7 0,-28-4-6 0,23 11 4 16,-13-1-7-16,2 2 4 16,-6-3 0-16,-6-9 9 0,8 27 6 0,-8-16-3 15,0-11 9-15,-7 25 1 16,2-12 2-16,-5-2 5 0,-2 3-13 0,1-5-2 0,1 1-14 15,-3-3-6-15,13-7-2 16,-23 10-13-16,23-10-8 0,-21 4-13 0,21-4-28 16,0 0-29-16,-25-14-47 0,25 14-64 15,-10-17-66-15,8 9-74 0,0-2-97 0,2 10-174 16,8-24-101-16,-4 15-239 16,2-3-223-16</inkml:trace>
  <inkml:trace contextRef="#ctx0" brushRef="#br0" timeOffset="698.97">1705 6024 2545 0,'2'-18'-79'0,"-2"18"27"0,3-14 15 16,-3 14 36-16,0 0 22 15,4-19 22-15,-4 19 4 0,0 0-1 0,0 0-4 16,5-14 13-16,-5 14 11 0,0 0 13 0,0 0 1 16,0 0 0-16,0 0-3 15,0 0-4-15,-12 59 0 0,6-43 0 0,2 4 1 0,-1 3-1 16,2 0 1-16,-3 4 0 16,2-3-3-16,-4 2-6 0,4-2 2 0,-2 3-4 15,2-2-6-15,-1-1-4 16,4-1-4-16,-4-2-6 0,5-2-6 0,-2 0-3 0,2-1-2 15,0-18-7-15,0 29-8 16,0-29-17-16,0 23-23 0,0-23-47 0,2 16-36 16,-2-16-29-16,0 0-15 0,8 9-10 0,-8-9 2 15,0 0 7-15,0 0 10 0,0 0 5 16,20-30 17-16,-20 30 27 0,9-29 18 16,-3 14 33-16,0 2 23 0,0-3 31 15,3 2 23-15,-3 2 24 0,3-2 11 0,-2 3-2 16,3 0 19-16,-10 11 6 0,18-15 7 15,-10 9-4-15,-8 6 0 0,22-4 6 0,-22 4-2 16,0 0 0-16,26 7-3 0,-26-7-6 0,12 14-3 16,-12-14-4-16,6 21 4 15,-6-21-3-15,0 21 2 0,0-21-5 16,-4 23 0-16,4-23-8 0,-10 23-6 16,2-13 0-16,1 0-9 0,-5-2-7 0,12-8-4 0,-13 12-7 15,13-12-9-15,-17 5-26 16,17-5-31-16,0 0-41 0,0 0-59 0,0 0-52 0,-26-23-65 15,26 14-67-15,0 9-149 0,5-21-182 0,-5 21-222 16,10-23-212-16</inkml:trace>
  <inkml:trace contextRef="#ctx0" brushRef="#br0" timeOffset="1198.59">1998 6254 2524 0,'21'5'-24'0,"-21"-5"39"0,10 5 5 0,-10-5 2 16,7 13 14-16,-7-13 35 15,0 0 18-15,-2 23 6 0,2-23-4 0,0 0-6 0,-13 25-4 16,13-25-8-16,-9 17 3 0,9-17 7 0,-4 17 2 16,4-17-7-16,-4 18-6 15,4-18-7-15,-2 15-7 0,2-15-10 0,0 0-1 16,6 17-17-16,-6-17-14 0,0 0-16 16,17 5-16-16,-17-5-8 0,0 0 0 0,0 0 2 15,29-8 6-15,-29 8-3 16,18-13 4-16,-9 6 1 0,-9 7 9 0,13-17 8 15,-6 9 25-15,-7 8 22 0,14-13 21 0,-14 13 12 0,8-11 11 16,-8 11 0-16,8-10-11 16,-8 10-8-16,0 0-6 0,0 0-11 0,0 0-2 15,0 0-3-15,0 0-3 16,0 0-5-16,0 0-6 0,13 32 1 0,-11-18-2 0,2 0-7 16,-2 5 2-16,2 0 5 15,3 5 2-15,-3 2-5 0,3-1-13 0,-3 4 9 16,0-1-6-16,-2 2-3 15,-2 1 0-15,0-2 5 0,-2 3 3 0,0-3 6 0,-2 5 10 16,-5-6-12-16,1 2 20 0,-3-2-21 0,-5-2 2 16,3-1 7-16,-3-5 2 15,0-3 6-15,-1-2 2 0,0-2 0 0,2-6-2 16,-2 1-3-16,2-4-9 0,15-4-1 16,-29-2-11-16,29 2-11 0,-22-18-24 0,12 4-23 15,1-1-28-15,3-6-29 16,2-2-44-16,1 3-54 0,8-8-67 0,-1 2-52 15,5 0-109-15,0-6-144 0,5 0-97 0,5 3-269 0,0 3-329 16</inkml:trace>
  <inkml:trace contextRef="#ctx0" brushRef="#br0" timeOffset="2549.21">3763 6045 2677 0,'0'0'-219'0,"-18"-13"14"0,18 13 17 0,0 0 18 0,0 0 18 16,0 0 14-16,0 0 19 15,0 0 8-15,0 0 13 0,0 0 4 0,0 0-5 16,0 0-56-16,0 0-153 15,0 0 100-15</inkml:trace>
  <inkml:trace contextRef="#ctx0" brushRef="#br0" timeOffset="7668.89">3933 5982 1946 0,'10'-15'-85'0,"-10"15"16"16,0 0 25-16,0 0 9 15,4-13 12-15,-4 13 22 0,0 0 7 0,0 0 9 16,0 0-5-16,0 0 6 0,0 0 8 0,0 0-6 0,0 0 6 16,0 0 1-16,-32-8 9 15,32 8 10-15,0 0 23 0,-35 17-1 16,22-7 3-16,-2-1 13 0,1 4 10 16,-4 1-9-16,2 1-1 0,-2 2-1 0,1 2-17 0,-3 3-1 15,2-5-3-15,4 3-10 16,-1 1 0-16,0 4 14 0,4-1 4 0,3 1-5 15,0-1-4-15,4-2-9 0,1 0-2 0,6-2-1 0,1 1-4 16,2 0-4-16,4-2-2 16,5-2-2-16,0-4-4 0,4 0-6 0,1 1 0 15,0-5 1-15,4 0-7 16,1-2-5-16,-3-5-5 0,-2 2-3 0,0-2 0 0,-2-1-10 16,1-2-5-16,-19 1-6 15,32-8 3-15,-19 4 0 0,-2-3 0 0,-11 7-26 16,16-16 3-16,-16 16 4 15,5-19 0-15,-5 19 3 0,-5-21-1 0,5 21 6 0,-14-22 2 16,5 12 4-16,9 10 3 0,-17-19-3 16,9 11 3-16,8 8 3 0,-15-13 6 15,15 13-2-15,-13-7 1 0,13 7 5 0,-10-10 4 16,10 10-5-16,0 0 9 0,0 0-1 16,0 0 2-16,0 0-2 0,0 0-4 0,0 0-22 15,0 0-32-15,0 0-32 16,0 0-57-16,56 6-54 0,-56-6-108 0,30-2-436 15,-11 0-15-15</inkml:trace>
  <inkml:trace contextRef="#ctx0" brushRef="#br0" timeOffset="7929.11">4224 6174 2091 0,'0'0'-69'0,"0"0"9"0,0 0 9 16,0 0 35-16,0 0 13 0,0 0 19 0,0 0 18 0,0 0 22 16,0 0 12-16,-48 25 2 15,39-11-9-15,1-2-4 0,0 4-4 0,0 2 13 16,0-3-17-16,2 2-4 0,2 0 3 16,2 2-7-16,2 0-7 0,0 0-1 0,0 0-19 15,4-2-30-15,2 0-42 16,1 0-30-16,2-1-40 0,1-3-52 0,0-2-84 15,6 0-341-15,0-4 185 16</inkml:trace>
  <inkml:trace contextRef="#ctx0" brushRef="#br0" timeOffset="8188.9">4438 6342 1755 0,'0'0'-19'16,"0"0"0"-16,2-21 1 15,-2 21 14-15,0 0-12 0,0 0 6 0,0 0 16 16,0 0 18-16,0 0 4 0,0 0 6 0,0 0 1 0,0 0 14 16,0 0 6-16,0 62 9 15,-2-46-3-15,0 3 9 0,-2 2-1 0,0 3 10 16,-2-1-7-16,-3 1 7 16,3-3 5-16,-5 2 10 0,-2-4-8 0,5 0 1 0,-4-2-9 15,-2-2-7-15,0-1-10 16,1-3-9-16,-2-1-24 0,2-5-64 0,13-5-65 15,-23 5-73-15,23-5-119 0,-29-6-463 0,18-3-41 0</inkml:trace>
  <inkml:trace contextRef="#ctx0" brushRef="#br0" timeOffset="8378.67">4383 6083 2382 0,'0'0'67'16,"9"-12"-5"-16,-9 12-8 0,0 0-10 0,0 0 5 0,8-11-2 16,-8 11-6-16,0 0-10 15,0 0-15-15,0 0-31 0,0 0-43 0,0 0-56 16,2-7-70-16,-2 7-156 16,0 0-317-16,0 0 110 0</inkml:trace>
  <inkml:trace contextRef="#ctx0" brushRef="#br0" timeOffset="8838.86">4464 6327 1887 0,'0'0'-51'0,"6"19"2"0,-2-9 30 0,0 3 9 16,1 1 13-16,-1-2 10 0,0 2 13 15,1-2 4-15,1 5 17 0,-6-17-8 16,8 25-10-16,-3-16 11 0,-5-9-13 0,8 18-5 16,-4-8 10-16,-4-10 5 0,6 14 10 0,-6-14 20 15,0 0 6-15,9 15-4 0,-9-15-8 0,0 0-6 16,0 0-9-16,0 0 8 16,0 0 4-16,0 0-12 0,23-27-5 0,-23 27-8 0,6-19 1 15,-6 19 1-15,7-20 2 16,-7 20-5-16,5-20 1 0,-5 20-6 0,6-15-3 15,-6 15-3-15,4-14-7 0,-4 14 0 0,0 0-4 16,0 0 0-16,10-11 0 0,-10 11-2 16,0 0 3-16,0 0-4 0,0 0-2 0,0 0 4 15,0 0-2-15,37 15-1 16,-37-15-1-16,10 7 4 0,-10-7 12 0,0 0 10 16,17 10 18-16,-17-10 20 0,0 0 18 15,13 6-2-15,-13-6-2 0,0 0-7 0,0 0-9 16,0 0-6-16,27-12-7 15,-27 12-5-15,13-16-10 0,-7 9-19 0,-6 7-28 16,11-26-28-16,-5 15-49 0,0-2-62 0,-2-1-57 0,-1-1-96 16,4-1-645-16,-5 1-364 15</inkml:trace>
  <inkml:trace contextRef="#ctx0" brushRef="#br0" timeOffset="9358.78">4878 6075 2790 0,'0'0'-120'0,"0"0"6"0,0 0 8 16,0 0 9-16,0 0 6 16,0 0 16-16,0 0 20 0,0 0 11 0,0 0 19 0,0 0 12 15,0 0 5-15,0 0 18 16,0 0 20-16,0 0 16 0,0 0 13 15,0 0 13-15,0 0 7 0,0 0 6 16,0 0-6-16,0 0-4 0,0 0-3 0,0 0-7 16,0 0-4-16,0 0-6 0,0 0-1 0,0 36-10 15,0-36-10-15,0 0 4 0,0 0-3 16,9 12 1-16,-9-12-3 0,0 0 7 0,11 17-12 16,-11-17 2-16,8 14-4 15,-8-14-1-15,7 16 1 0,-3-6-3 0,-4-10 11 0,6 23 0 16,-4-12-2-16,0 7-4 15,-2-1-2-15,0 2 0 0,-2 0-4 0,0 0-1 16,0 2-4-16,-4 2-1 0,-1 0-8 0,-1-3-29 16,0 1-65-16,-4 0-71 0,2-2-77 15,-2-1-168-15,1-3-419 0,-4-2-146 0</inkml:trace>
  <inkml:trace contextRef="#ctx0" brushRef="#br0" timeOffset="10018.65">5044 5950 2305 0,'8'-12'-111'0,"-8"12"16"15,0 0 14-15,0 0 3 0,0 0 10 0,0 0 16 16,0 0 26-16,0 0 14 0,0 0 16 15,0 0 17-15,0 0 15 0,0 0 13 0,0 0-4 16,0 0 14-16,0 0 2 0,0 0-1 0,0 0 6 16,0 44-6-16,0-44-2 15,0 23 0-15,0-10 0 0,0-13 3 0,-2 31-1 0,4-13-2 16,-2 0 7-16,0 1 4 16,2 0 7-16,-2 2-6 0,0 2-4 0,0-1 2 15,0 5-2-15,0-2 0 16,2 2-11-16,-2 0-2 0,-2-3-5 0,4-1-2 0,-4 0 1 15,4-1-2-15,-2 2 1 0,0-3-4 0,0-2 0 16,0 0-4-16,0-2-5 16,0 0-2-16,0-17-2 0,0 28-6 0,0-15-2 15,0-13 0-15,0 22-3 0,0-22-7 16,0 19-21-16,0-19-37 0,0 17-57 0,0-17-48 16,2 15-59-16,-2-15-107 15,2 7-579-15,-2-7-277 0</inkml:trace>
  <inkml:trace contextRef="#ctx0" brushRef="#br0" timeOffset="13988.85">2630 6041 623 0,'9'-16'208'15,"-9"16"-65"-15,0 0-24 0,7-11-17 16,-7 11-1-16,0 0-10 0,0 0 3 0,0 0-6 0,8-12 17 16,-8 12-11-16,0 0-4 15,0 0-5-15,0 0-8 0,0 0 28 0,0 0 7 16,0 0 9-16,0 0-1 15,0 0 2-15,0 0-7 0,0 0-5 0,0 0-1 0,0 0-2 16,15 39-2-16,-15-39-5 0,2 23-3 0,-2-10-6 16,0 5 4-16,0-18-9 15,0 34-25-15,0-17-3 0,0 2-2 0,-2 2-7 16,0-1-5-16,0-1-2 0,-1 1-6 16,1 2-3-16,0-4-1 0,0 1-7 0,0 0-1 15,0-2-1-15,2-17-2 16,-2 30-2-16,0-16-5 0,2-14 2 15,0 22-2-15,0-22-2 0,-2 22-5 16,2-22-8-16,0 19-8 0,0-19-13 0,0 0-20 16,0 21-22-16,0-21-26 0,0 0-33 15,-2 18-25-15,2-18-29 0,0 0-31 0,2 13-41 16,-2-13-89-16,0 0-500 0,0 0-176 0</inkml:trace>
  <inkml:trace contextRef="#ctx0" brushRef="#br0" timeOffset="14388.99">2822 6228 2394 0,'0'0'-79'0,"10"-10"14"0,-10 10 15 0,8-9 17 0,-8 9 11 15,0 0 14-15,0 0 10 16,11-12-13-16,-11 12 11 0,0 0 11 0,0 0-3 15,0 0 17-15,0 0 0 16,0 0-3-16,-37 28 12 0,25-19-2 0,0 0 2 0,-1 1-2 16,0-3 7-16,2 3-3 0,-1-1-4 15,12-9-3-15,-22 17 1 0,14-11 0 16,8-6 12-16,-17 12-14 0,17-12 10 0,-11 9 5 16,11-9 7-16,-10 9 5 0,10-9 1 15,0 0-1-15,-11 14 4 0,11-14 16 0,0 0-2 16,-2 17 3-16,2-17 7 15,0 0 5-15,5 21 6 0,-5-21 2 0,8 17-6 0,-8-17-4 16,10 17-2-16,1-7-14 0,-2 0-2 0,1-1-9 16,0 0-5-16,4 2-3 15,-2-3-22-15,-1 3-21 0,1-4-34 0,-1 2-35 16,0-1-45-16,1 1-48 0,2 1-55 16,-4-4-53-16,-10-6-149 0,18 15-479 0,-9-9-270 15</inkml:trace>
  <inkml:trace contextRef="#ctx0" brushRef="#br0" timeOffset="15108.7">3295 5919 2541 0,'0'0'-106'0,"0"0"39"16,0 0 23-16,0 0 25 16,0 0 22-16,2-17 22 0,-2 17 22 0,0 0 16 0,0 0 12 15,0 0 6-15,0 0-9 16,0 0 8-16,0 0-8 0,0 0 0 15,0 0 12-15,0 0 22 0,0 0 18 16,0 0-4-16,0 0-9 0,0 0-4 0,0 0 1 0,2 57-9 16,-2-42-4-16,0-15-6 0,-4 37-14 0,4-19 2 15,-2 3-11-15,2 4-8 16,-2 2 5-16,0 0-18 0,0 0 2 0,-2-1-3 16,2 1 2-16,-1 2-3 0,1-3 3 15,0 3-7-15,0-1 8 0,-2 1 6 0,2-1 0 16,0 0-7-16,-2 0-3 15,1-2-9-15,1 0-3 0,0-2-6 0,0-3-8 16,-1-2-24-16,3 0-34 0,-2-4-53 0,0 3-73 0,2-6-73 16,-2-1-106-16,2-11-208 15,-2 24-41-15,2-24-287 0,-2 18-250 0</inkml:trace>
  <inkml:trace contextRef="#ctx0" brushRef="#br0" timeOffset="18088.86">5499 6318 2484 0,'0'0'-134'0,"0"0"31"0,0 0 6 0,0 0 13 16,0 0 14-16,0 0 11 0,0 0 20 0,0 0 15 0,0 0 21 16,0 0 12-16,0 0 14 15,0 0 16-15,0 0 20 0,0 0 0 0,0 0 21 16,0 0 11-16,0 0-6 16,0 0-1-16,0 0 3 0,0 0 0 0,0 0 3 0,0 0-5 15,0 0-1-15,0 0 2 16,0 0 2-16,0 0 2 0,0 0-5 0,0 0-4 15,0 0-7-15,0 0-4 0,0 0-3 0,0 0-7 0,0 0-6 16,0 0-1-16,40-10-3 16,-40 10-6-16,19-2-3 0,-19 2-3 0,21 0-6 15,-21 0 0-15,20-2-7 16,-20 2 3-16,20 0-7 0,-20 0-2 0,22 0-3 0,-22 0-1 16,0 0-1-16,25 2-1 15,-25-2-6-15,0 0 0 0,22 0 1 0,-22 0-1 16,0 0-3-16,16 2-6 15,-16-2-6-15,0 0-13 0,0 0-17 0,0 0-34 0,19 0-29 16,-19 0-57-16,0 0-37 0,0 0-50 0,0 0-108 16,11-2-521-16,-11 2-243 15</inkml:trace>
  <inkml:trace contextRef="#ctx0" brushRef="#br0" timeOffset="18498.73">5446 6180 2497 0,'0'0'-115'16,"0"0"28"-16,0 0 11 15,0 0 19-15,0 0 23 0,0 0 21 0,0 0 29 16,0 0 25-16,0 0 26 16,0 0 10-16,0 0 15 0,0 0 6 0,0 0 10 0,0 0-5 15,0 0 3-15,0 0 2 16,0 0-8-16,0 0-5 0,0 0-8 0,0 0-9 15,0 0-6-15,0 0-12 16,57 4-7-16,-40-4-7 0,-17 0-6 0,34 0-2 0,-17 0-6 16,1 0-6-16,-18 0-9 0,33-2-31 0,-33 2-33 15,25 0-50-15,-12 2-46 16,-13-2-60-16,0 0-89 0,28-2-586 0,-22 2-245 0</inkml:trace>
  <inkml:trace contextRef="#ctx0" brushRef="#br0" timeOffset="23078.98">6242 6009 2461 0,'0'0'-159'16,"0"0"21"-16,0 0 13 15,0 0 11-15,8-10 4 0,-8 10 3 0,0 0-4 16,0 0 2-16,0 0-6 16,0 0 7-16,0 0 10 0,15-6 17 0,-15 6 22 0,0 0 32 15,0 0 29-15,0 0 23 16,0 0 11-16,0 0 10 0,0 0 5 0,0 0 0 15,0 0 4-15,0 0 9 0,0 0-5 0,0 0 12 16,0 0-3-16,0 0 1 0,0 0-2 16,0 0 7-16,3-16 8 0,-3 16 12 0,0 0 7 15,0 0-1-15,0 0-3 16,0 0-8-16,0 0-3 0,0 0 6 0,0 0-15 16,0 0-9-16,0 0 0 15,0-23-4-15,0 23-6 0,0 0-3 0,10-10-8 0,-10 10-9 16,12-6-6-16,-12 6-4 15,18-4 6-15,-18 4-4 0,20-3-5 0,-20 3-7 16,24-4-4-16,-24 4 1 0,23-2-5 16,-23 2-1-16,24 2-2 0,-24-2 0 0,20 2-3 15,-20-2-5-15,20 5-1 0,-20-5 5 0,15 10-3 16,-15-10 2-16,6 13-1 16,-6-13 4-16,0 20 5 0,0-20 1 0,-9 22-3 15,1-8-1-15,-2-2 4 0,-4 2 3 16,0 1-3-16,-3-1 4 0,2 1-2 0,0-2 5 15,1 1 6-15,-2 1-5 16,2-2-1-16,2-1-2 0,0-1 0 0,4 1 1 16,-2-1-4-16,10-11 3 0,-13 17 3 0,6-7 2 0,7-10-17 15,-6 14 9-15,6-14 10 16,0 0-1-16,0 0 0 0,9 25 2 0,-9-25-4 16,17 6-3-16,-17-6 4 15,24 4-6-15,-10-4 1 0,-14 0-2 0,27-4-11 16,-8 2-16-16,-19 2-27 0,32-9-28 15,-17 3-30-15,-1 1-38 0,0-1-28 0,0 0-31 16,-3-3-42-16,-11 9-90 0,19-18-429 0,-8 9-38 16</inkml:trace>
  <inkml:trace contextRef="#ctx0" brushRef="#br0" timeOffset="23338.79">6572 6039 2178 0,'11'-18'-42'0,"-11"18"21"15,10-12 24-15,-10 12 18 0,16-10 16 16,-16 10 24-16,14-6 13 0,-14 6 18 0,17-1-1 0,-17 1 4 15,0 0-1-15,25 9-2 16,-25-9 2-16,15 15-4 0,-7-6-8 0,-1 3 1 16,0 0-2-16,-7-12-6 0,6 25 1 0,-6-14 2 15,0-11 4-15,-2 25 2 0,2-25-20 16,-6 25 6-16,-2-14 2 0,0 0 4 0,-2-1 1 16,-1 0 2-16,11-10 2 15,-23 12 0-15,12-8-9 0,11-4-8 0,-22 2-6 16,22-2-9-16,-22-2-11 0,22 2-26 15,0 0-25-15,-23-15-38 0,23 15-44 0,-9-13-56 16,9 13-44-16,-2-18-46 0,4 9-60 16,-2 9-121-16,9-19-495 0,-5 11-312 15</inkml:trace>
  <inkml:trace contextRef="#ctx0" brushRef="#br0" timeOffset="23978.82">6947 5801 2737 0,'6'-19'-66'15,"-6"19"19"-15,4-13 4 0,-4 13 24 0,7-12-5 16,-7 12 0-16,0 0 7 0,0 0 19 16,0 0 11-16,0 0 16 0,0 0-4 0,0 0 15 15,0 0 17-15,0 0 22 16,-22 45 2-16,16-27 8 0,0 1 5 15,0 2-8-15,-2 2-5 0,-2 2-5 0,4-1-7 0,-2-1-3 0,0 0 1 16,1 0 3-16,-2 0-2 16,5-4-8-16,-2-2-6 0,4 0-2 0,-3-2 4 15,5-15-5-15,-4 27-1 16,2-14 2-16,2-13-2 0,0 19-6 16,0-19-3-16,0 0-7 0,9 14-2 0,-9-14-2 15,0 0-11-15,21-2-3 0,-21 2-8 0,0 0-6 16,29-19-11-16,-15 10-2 15,-2-1 1-15,0-2 0 0,3 1 1 0,-2 1 1 0,0 0-1 16,1-1 0-16,0 3 1 0,-2-1 3 16,0 2 5-16,2-1 4 0,-14 8 3 15,21-10 7-15,-21 10 4 0,16-5 7 0,-16 5 6 0,0 0 0 16,0 0 9-16,0 0 4 16,22 11-4-16,-22-11 2 0,0 0-3 0,0 0-2 15,0 0-1-15,0 0-1 16,-36 36-3-16,23-28-6 0,1-2 0 0,-2 0-3 0,14-6-3 15,-20 8-9-15,20-8-19 0,-20 3-32 0,20-3-43 16,-16 2-50-16,16-2-68 16,-13-2-42-16,13 2-38 0,0 0-122 0,0 0-141 15,0-17-311-15,0 17-209 0</inkml:trace>
  <inkml:trace contextRef="#ctx0" brushRef="#br0" timeOffset="24469.04">7144 5974 2500 0,'0'0'-74'0,"14"-5"24"0,-14 5 21 16,0 0 40-16,0 0 13 0,0 0 28 0,0 0 14 16,0 0 9-16,0 0-2 15,0 0-1-15,0 0-4 0,-16 47 6 0,16-47-5 0,-9 13 3 16,9-13 0-16,-2 16-10 16,2-16-1-16,-5 15-9 0,5-15-4 0,0 0-5 15,0 0-10-15,2 22-8 16,-2-22-12-16,0 0-7 0,0 0-2 0,16 7-2 0,-16-7 0 15,0 0 0-15,0 0 4 0,0 0-6 0,0 0 0 16,27-21 5-16,-27 21 7 16,0 0 11-16,11-15 10 0,-11 15 18 0,8-10 9 15,-8 10 1-15,0 0 3 16,7-11-5-16,-7 11-2 0,0 0 7 0,0 0 10 0,0 0-5 16,0 0-3-16,0 0-10 15,0 0-4-15,0 38-6 0,0-38-3 0,-4 30-5 16,1-12-2-16,1 1-6 15,0 1-2-15,0 3 1 0,-2 3-3 0,1 3 7 0,-1 3 20 16,4 0-1-16,-4 1-12 0,2 5-5 16,0-2-2-16,-2 3-2 0,-1-3-6 15,-1-2-1-15,2 1 7 0,-2-3-13 0,-1-3 0 0,0-2-2 16,-1-2 3-16,0-2 1 16,-5-3-1-16,0-1 1 0,1-3 1 15,-1-3 5-15,1-4-9 0,-2-2-4 16,14-7-3-16,-24 0 3 0,24 0-9 0,-24-11-14 0,24 11-10 15,-19-24-38-15,10 7-43 0,3-6-59 0,2 2-66 16,1-4-63-16,3-2-129 16,3-2-191-16,1 1-356 0,0 0-408 0</inkml:trace>
  <inkml:trace contextRef="#ctx0" brushRef="#br0" timeOffset="25618.65">7718 5864 2866 0,'4'-17'-69'16,"-4"17"25"-16,0 0 8 0,0 0 12 0,0 0 4 16,4-13 13-16,-4 13 15 0,0 0 33 0,0 0 29 15,0 0 11-15,0 0 7 0,0 0 9 16,0 0 12-16,-22 37 4 0,16-21 13 0,0-1 0 16,0 2-1-16,-1 2-9 15,1 2-5-15,-2 2-15 0,1 0-9 16,-2 0 0-16,3 2-17 0,2-3-8 15,-2 2-2-15,2-2-12 0,0-1-7 0,-1-4-5 16,0 1-17-16,3-3-26 0,2-15-30 0,-6 24-33 0,4-12-35 16,2-12-44-16,0 0-45 15,-2 19-29-15,2-19-24 0,0 0-25 0,0 0-42 0,0 0-560 16,0 0-239-16</inkml:trace>
  <inkml:trace contextRef="#ctx0" brushRef="#br0" timeOffset="25909.12">7707 6075 2550 0,'11'-15'-83'0,"-3"2"27"0,0 1 18 0,-8 12 26 0,10-15 27 15,-10 15 26-15,10-14 23 16,-10 14 8-16,4-11 8 0,-4 11-2 0,0 0-8 16,0 0 0-16,2-17 8 0,-2 17 10 0,0 0 2 15,0 0 8-15,0 0 4 16,0 0 3-16,-38 2 2 0,38-2-7 0,0 0-2 0,-28 12-4 16,28-12-8-16,-19 9-7 15,19-9-9-15,-17 10-5 0,17-10-8 0,-13 13-2 16,13-13-2-16,-8 11-6 0,8-11-4 15,0 0-4-15,2 21 0 0,-2-21 2 0,10 15-4 16,-10-15-1-16,18 14 1 0,-6-7-3 16,1 1-4-16,2-2-2 0,2 1-4 15,-3-1-1-15,4 0-4 0,-2 0 1 0,-1 0-12 0,0-1-14 16,-2-1-27-16,-13-4-45 16,18 5-48-16,-18-5-75 0,22 5-63 0,-22-5-115 15,12 0-160-15,-12 0-410 16,11 0-379-16</inkml:trace>
  <inkml:trace contextRef="#ctx0" brushRef="#br0" timeOffset="26150.07">8126 6095 2889 0,'0'0'-28'0,"0"0"12"0,16 4 6 0,-16-4-2 0,0 0 21 16,26 1 31-16,-26-1 27 0,24 4 7 0,-24-4-7 16,25 2-3-16,-9-2-10 15,2 2-2-15,1 0-5 0,-19-2-5 0,36 0-11 16,-22 0-15-16,-14 0-46 0,30 1-63 16,-30-1-60-16,26-1-69 0,-26 1-118 0,21-4-448 15,-15 2-94-15</inkml:trace>
  <inkml:trace contextRef="#ctx0" brushRef="#br0" timeOffset="26359.07">8316 6032 2271 0,'-6'-12'-32'15,"6"12"22"-15,0 0-2 16,0 0 20-16,0 0 35 0,0 0 47 0,0 0 31 0,0 0 15 16,0 0 5-16,0 0 5 15,0 0 3-15,0 0-3 0,-8 37 0 0,8-37 3 16,-3 25-6-16,1-11-11 0,2-14-16 15,-2 35-10-15,0-20-13 0,2 0-10 0,-2 2 4 16,2-17-21-16,0 35-33 0,-2-24-40 16,2-11-47-16,0 26-56 0,0-26-60 15,0 24-54-15,0-15-87 0,2 1-178 0,-2-10-417 0,2 11-296 16</inkml:trace>
  <inkml:trace contextRef="#ctx0" brushRef="#br0" timeOffset="29059.19">8847 5877 2575 0,'0'0'-167'0,"0"0"15"0,18-14 11 16,-18 14 32-16,0 0 14 15,14-10 14-15,-14 10 30 0,13-6 12 0,-13 6 17 16,13-6 17-16,-13 6 22 16,15-6 13-16,-15 6 12 0,0 0 20 0,21-7 22 15,-21 7-7-15,13-4 21 0,-13 4 7 16,0 0-6-16,0 0 3 0,20 0 7 0,-20 0 17 15,0 0-3-15,0 0-2 16,12 15-9-16,-12-15-3 0,-3 18-4 0,3-18-3 16,-11 26 1-16,5-10-8 0,-2-2-9 0,-2 4-3 0,-2 1-6 15,2-2 0 1,-1 0-5-16,1 0 0 0,-1 0-2 0,5-1-9 0,-3-3 0 16,3-3-4-16,0 4-10 15,6-14 0-15,-6 18-4 0,6-18-4 0,0 17-5 0,0-17-5 16,0 0-2-16,16 15-5 15,-16-15-12-15,24 4-14 0,-12-4-16 0,-12 0-17 16,32-4-13-16,-15-2-18 0,0 1-4 0,4-5 0 16,0 1-6-16,-1-3-1 0,0 0-4 15,0-2 10-15,-4-2 2 0,1-1 7 0,-2 3 5 16,0 0 12-16,-3-1 11 16,0 1 12-16,0 2 18 0,-4 1 20 0,3 2 9 0,-11 9 7 15,17-18 1-15,-11 13-4 16,-6 5 1-16,13-12 15 0,-13 12 9 0,15-4 7 15,-15 4-1-15,0 0 7 0,0 0 8 0,23 12-8 16,-23-12 1-16,4 14-3 0,-4-14-3 16,2 16 2-16,-2-16-1 0,0 0-4 0,0 0 0 15,-14 31 1-15,14-31-2 16,-15 12 0-16,6-7-12 0,9-5-4 0,-21 7 3 16,21-7-12-16,-19 3-14 0,19-3-17 15,0 0-31-15,-27-6-38 0,27 6-46 16,-10-13-60-16,10 13-57 0,-8-16-59 15,8 16-121-15,-2-15-184 0,2 15-320 0,4-19-313 16</inkml:trace>
  <inkml:trace contextRef="#ctx0" brushRef="#br0" timeOffset="29519.02">9513 5670 2680 0,'0'0'-74'15,"6"-14"33"-15,-6 14-3 0,0 0 4 0,8-17 5 16,-8 17 5-16,0 0 17 0,0 0 21 0,0 0 16 16,0 0 11-16,0 0 1 15,0 0 11-15,0 0 21 0,0 0 12 0,-10 52 18 0,6-37 2 16,-1 2-4-16,1 0-2 16,-1 2-10-16,1 2-7 0,0 1-5 0,0 0-7 15,0-1-4-15,2 2 8 16,0 0 24-16,0-3-1 0,2 0-9 0,0-1-3 0,0-2-27 15,0-17-1-15,0 28-6 16,0-14-3-16,0-14-5 0,0 20-4 0,0-20 0 16,2 20 1-16,-2-20-11 0,6 11 0 0,-6-11-13 15,0 0-11-15,14 7-29 0,-14-7-51 16,0 0-52-16,0 0-51 0,28-20-45 0,-19 10-55 16,-9 10-95-16,16-17-518 15,-9 6-276-15</inkml:trace>
  <inkml:trace contextRef="#ctx0" brushRef="#br0" timeOffset="29728.85">9667 5877 2696 0,'14'-9'-66'0,"-14"9"19"0,16-2 23 0,-16 2 21 16,0 0 19-16,0 0 33 15,0 0 13-15,29 11 19 0,-29-11 3 0,4 12 4 0,-4-12 6 16,0 0 5-16,0 21 7 16,0-21 7-16,0 0 3 0,-8 22 4 0,8-22-4 15,-9 14-6-15,9-14-6 16,-12 9-10-16,12-9-10 0,-16 8-11 0,16-8-6 0,-16 4-7 15,16-4-7-15,0 0-14 16,0 0-17-16,0 0-26 0,-32-13-40 0,32 13-46 16,-6-12-64-16,6 12-56 0,2-13-62 0,-2 13-138 0,0 0-558 15,10-23-408 1</inkml:trace>
  <inkml:trace contextRef="#ctx0" brushRef="#br0" timeOffset="30198.95">9883 5853 2985 0,'0'0'-74'0,"4"11"14"0,-4-11 2 0,0 0 10 16,0 0 5-16,-12 28 39 15,12-28 10-15,-12 19 3 0,12-19-1 0,-10 16 3 16,10-16-1-16,-6 17-1 0,6-17 1 16,-4 13 1-16,4-13 4 0,0 0-2 0,0 0-19 15,0 0-29-15,8 23-36 16,-8-23-20-16,0 0-13 0,19 4-7 0,-19-4 8 0,0 0 10 15,0 0 10-15,27-15 21 16,-27 15 20-16,11-14 22 0,-11 14 28 0,9-15 31 16,-9 15 20-16,6-15 26 0,-6 15 13 0,4-12 1 0,-4 12-2 15,0 0-4-15,0 0 17 16,0 0 10-16,0 0 1 0,0 0-9 0,0 0 0 16,0 0-6-16,0 0 1 15,0 0-12-15,-2 50-6 0,2-33-9 0,0 2-8 16,0 3-6-16,2 0-7 0,0 6-7 15,0 0-3-15,3 0 8 0,-3 1 0 0,0-1-4 16,-2 1 2-16,2-1 1 0,-4 1 7 0,0-3 6 16,-2 1 4-16,-3-2 0 0,3 0-3 15,-4-5 3-15,-5 0 4 0,0-4 0 0,1 0-5 16,-2-5-7-16,0 0-3 16,1-4-1-16,-1-3-10 0,14-4-5 15,-24 1-21-15,24-1-4 0,-24-7-23 0,24 7-34 16,-18-19-45-16,10 4-50 0,3-2-72 0,3 2-55 15,2-5-97-15,2-1-179 0,3 0-103 0,1-4-253 16,4 2-268-16</inkml:trace>
  <inkml:trace contextRef="#ctx0" brushRef="#br0" timeOffset="30538.85">10297 5553 2654 0,'0'0'-55'0,"7"-11"21"16,-7 11-4-16,0 0 17 0,0 0 29 0,9-11 49 15,-9 11 36-15,0 0 18 0,0 0 6 16,0 0 7-16,0 0 24 0,-6 55 9 0,0-36 1 15,4 5 7-15,-4 3-3 16,4 0 0-16,-2 1-14 0,0 3-21 0,0 0-10 16,0 5-11-16,2 0-11 0,-3-6 11 0,3 5-9 0,0-3-7 15,0 0-15-15,-1-1-5 16,3-1-15-16,-2-1-17 0,0-2-31 0,2-5-37 16,-2 0-43-16,2-3-50 0,-2-3-47 15,2 0-61-15,0-5-73 0,0-11-148 16,0 16-168-16,0-16-315 0,0 0-348 15</inkml:trace>
  <inkml:trace contextRef="#ctx0" brushRef="#br0" timeOffset="30998.85">10643 5710 2775 0,'6'-10'-87'0,"-6"10"23"0,9-15 20 0,-9 15 8 15,0 0 15-15,4-14 18 16,-4 14 16-16,0 0 26 0,0 0 16 0,0 0 4 0,0 0 17 16,0 0 15-16,-48 24 17 0,32-12 17 0,2 6 11 15,-4-1 3-15,2 2-5 16,-1 4-5-16,-3 2-8 0,6 0-11 0,-1-2-9 16,0 7-9-16,5-7-7 0,-1 1-8 15,3-1-10-15,1 2-8 0,1-2-6 16,3-4-3-16,1 0-5 0,0 1-6 15,6-4-5-15,1 1-2 0,1-3-3 0,5-1-11 16,0-4-10-16,1 1-11 0,3-5-19 0,0 2-8 16,1-5 2-16,-16-2-2 0,30 0 11 15,-30 0-6-15,30-10 2 0,-17 2 3 0,-3 1 4 16,0-3 4-16,-10 10 8 16,12-15 13-16,-12 15 6 0,6-15 6 0,-6 15 4 0,0 0 9 15,0 0 3-15,0 0 9 16,0 0-3-16,-15-24 3 0,15 24 0 0,0 0-8 15,0 0-6-15,0 0 2 16,0 0-1-16,0 0 2 0,0 0-10 0,0 0-2 0,0 0-17 16,0 0-22-16,0 0-38 15,44 12-50-15,-44-12-69 0,36 0-60 0,-16-2-82 16,-2-1-157-16,4-1-125 0,-5 1-312 0,1-4-300 0</inkml:trace>
  <inkml:trace contextRef="#ctx0" brushRef="#br0" timeOffset="31248.75">11012 5891 2848 0,'0'0'0'0,"0"0"3"15,0 0-2-15,0 0 12 0,0 0 18 0,-15-20 24 16,15 20 21-16,0 0 4 16,0 0 11-16,-33 24-3 0,25-13 1 0,-1 1 8 0,1 2 1 15,2 1-7-15,2 1-3 16,0 3-8-16,-1 0-10 0,2 1-4 0,6 2-10 15,0-1-3-15,-1 4-6 16,4-4-6-16,-2 1-5 0,2 2 16 0,0-3-9 0,1-5-4 16,-1 2-18-16,1-4-28 0,-1 2-42 0,-2-3-48 15,3 1-67-15,-7-14-78 16,13 15-152-16,-10-11-216 0,-3-4-245 0,0 0-202 16</inkml:trace>
  <inkml:trace contextRef="#ctx0" brushRef="#br0" timeOffset="31518.91">11329 5965 2547 0,'0'0'-63'0,"0"0"22"15,0 0 17-15,0 0 21 16,0 0 16-16,0 0 19 0,0 0 21 0,25 21 14 15,-25-21 4-15,2 19 1 16,0-6 7-16,-2-13 9 0,3 29 3 0,-3-13 3 16,2-2 2-16,-2-14-5 0,2 33-10 0,-2-20-5 0,0-13-12 15,0 27-7-15,0-27-1 16,-2 24-21-16,0-12-28 0,2-12-42 0,0 0-54 0,-3 23-65 16,1-18-70-16,2-5-139 15,0 0-487-15,0 0-196 0</inkml:trace>
  <inkml:trace contextRef="#ctx0" brushRef="#br0" timeOffset="31678.78">11307 5759 2689 0,'0'0'54'0,"8"-17"2"16,-8 17-2-16,6-13 7 0,-6 13 0 15,0 0-2-15,6-14-10 0,-6 14-15 0,0 0-48 16,0 0-59-16,0 0-66 0,9-11-63 0,-9 11-154 15,0 0-373-15,0 0 3 0</inkml:trace>
  <inkml:trace contextRef="#ctx0" brushRef="#br0" timeOffset="32158.36">11523 5810 2091 0,'4'19'-25'15,"-4"-19"16"-15,4 21 12 0,-2-11 5 0,-2-10 15 16,3 25 14-16,0-11 26 16,-3-14 0-16,2 24 5 0,-2-24-8 0,0 23-2 0,2-12 5 15,-2-11-1-15,2 20 10 16,-2-20 11-16,2 15 7 0,-2-15-4 15,0 0-6-15,7 14-8 0,-7-14-10 0,0 0-8 0,0 0-9 0,0 0-4 16,0 0-4-16,0 0-6 16,0 0-2-16,38-17-2 0,-38 17 2 0,12-11-4 15,-12 11-5-15,12-8 3 16,-12 8-5-16,0 0 5 0,22-7-1 0,-22 7 6 0,0 0 2 16,22 2 4-16,-22-2 2 15,0 0 9-15,22 8 11 0,-22-8 11 0,18 7 8 16,-18-7 1-16,13 6-4 15,-13-6 1-15,18 6 5 0,-18-6 13 0,14 1 13 0,-14-1 14 16,0 0 35-16,0 0-15 0,31-5-16 0,-31 5-10 16,14-11-11-16,-14 11-12 15,13-14-9-15,-7 6-15 0,-6 8-24 0,13-15-39 16,-7 6-43-16,-2 1-58 0,0-2-82 16,-4 10-86-16,8-17-144 0,-7 8-223 0,-1 9 18 15,0 0-338-15,5-23-385 16</inkml:trace>
  <inkml:trace contextRef="#ctx0" brushRef="#br0" timeOffset="32348.68">11949 5806 2983 0,'0'0'12'0,"25"4"0"16,-25-4 0-16,13 6 0 0,-13-6 40 0,15 12 36 0,-7-3 29 16,1 1 15-16,-9-10 1 15,14 24-10-15,-10-8-11 0,1 1-10 0,-1 0-10 16,-2 0-12-16,-2 4-7 15,0-2-6-15,-2 2-10 0,-4 1-17 0,-1 0-37 0,-5 2-55 16,-3-2-59-16,-2 2-60 0,0 0-45 0,-2-7-78 16,3-2-157-16,-1 2-460 15,-1-4-307-15</inkml:trace>
  <inkml:trace contextRef="#ctx0" brushRef="#br0" timeOffset="33078.9">11369 6150 2602 0,'21'-35'-112'15,"-21"35"30"-15,0 0 15 0,0 0 4 0,0 0 11 16,0 0 17-16,0 0 9 16,0 0 14-16,0 0 10 0,0 0 9 0,0 0 16 0,0 0 25 15,0 0 14-15,0 0 15 16,0 0 7-16,-34 31 0 0,34-31 6 0,-6 15-1 15,6-15 10-15,-3 25-2 16,1-14-5-16,-2 6-9 0,4-17 0 0,-4 33-4 0,3-17 1 16,-4 0 6-16,3 1 9 0,-2-2 3 0,0 1 15 15,-2 1 0-15,6-17 9 16,-12 25 0-16,5-14 1 0,0 0 2 0,7-11-7 0,-16 12-9 16,6-6-9-16,10-6-14 15,-19 5-2-15,19-5-23 0,0 0-6 0,-30-8-24 16,30 8-26-16,-16-11-35 15,7 0-47-15,2-3-67 0,4 1-78 0,-2-4-85 0,3 0-176 16,0-2-148-16,4 2-299 0,0-2-342 0</inkml:trace>
  <inkml:trace contextRef="#ctx0" brushRef="#br0" timeOffset="34038.67">12244 5563 2688 0,'0'0'-144'15,"0"0"29"-15,0 0 16 16,0 0 36-16,0 0 24 0,0 0 25 0,0 0 33 15,16 26 19-15,-16-26 4 0,0 0 16 0,2 21 17 0,-2-21 2 16,0 18 15-16,0-18 4 16,0 19 5-16,0-19 11 0,-2 21 4 0,2-21 9 15,0 24-6-15,0-24 0 16,0 27-5-16,-1-12-7 0,1 2-10 0,0-17-6 0,0 35-6 16,-2-19-12-16,2 3-2 15,-2 1-4-15,2-1-2 0,-2 0 0 0,-1 2 3 16,3 0 2-16,-2-2-6 15,2 2 3-15,-2 0-7 0,0-2-4 0,-1 0 0 0,1 0 19 16,-1-2-8-16,3-17-8 0,-2 33-3 0,2-18 1 16,0-15-12-16,-2 27-5 15,0-16-5-15,2-11-2 0,-2 19 3 0,2-19-9 0,-2 17-2 16,2-17-5-16,0 0 1 16,-4 21 5-16,4-21-3 0,0 0-19 0,-2 17 7 15,2-17-6-15,0 0 5 16,-1 16-5-16,1-16 2 0,0 0-4 0,0 0 2 0,0 0 1 15,0 21 2-15,0-21-2 0,0 0-5 0,0 0 1 16,0 0 1-16,-4 21 0 16,4-21 0-16,0 0-3 15,0 0 5-15,-3 15 2 0,3-15-7 0,0 0 0 0,0 0-5 16,-3 15 7-16,3-15 5 0,0 0-19 0,0 0-22 16,0 0-44-16,0 0-61 15,-2 15-106-15,2-15-163 0,0 0-220 0,0 0 0 0,0 0-346 16,0 0-424-16</inkml:trace>
  <inkml:trace contextRef="#ctx0" brushRef="#br0" timeOffset="65618.69">1119 8181 2790 0,'0'0'-166'0,"0"0"30"0,0 0 24 15,9-11 12-15,-9 11 29 0,0 0 6 0,0 0 29 16,0 0 27-16,7-15 15 16,-7 15 11-16,0 0 13 0,0 0 11 0,0 0 7 0,9-12 17 15,-9 12 10-15,0 0 0 16,0 0 6-16,0 0-5 0,14-10-9 0,-14 10-10 16,0 0-7-16,0 0-7 15,0 0-6-15,0 0-4 0,0 0 0 0,0 0-1 0,0 0 10 16,0 0 0-16,0 0-4 15,0 0-2-15,6 39 2 0,-6-39-5 0,-4 20-3 16,4-20 0-16,-12 30-2 0,6-17-1 0,-1 1-2 16,0 4-2-16,-2-1-4 0,-4 0 4 15,-1-2-3-15,3 2 1 0,-4-1-9 0,-2-1 2 16,2 0 0-16,-1-1-1 16,-2-1-3-16,2-2-1 0,0-1 0 15,3-1-6-15,2-1 2 0,-3-1 2 16,14-7-1-16,-19 12 3 0,9-8-6 0,10-4-3 0,-15 7 0 15,15-7-3-15,0 0 1 0,-19 4-2 0,19-4 0 16,0 0-1-16,0 0-3 16,0 0 0-16,0 0 1 0,0 0-1 15,0 0 6-15,0 0-1 0,0 0 4 0,0 0 9 16,0 0 7-16,0 0 1 0,0 0 4 0,57-9 8 16,-57 9-2-16,36 4-1 15,-14 0 1-15,5 0 6 0,-2-3 7 0,3 3 2 0,-1 2-3 16,3-2-1-16,-3-1-3 15,0 2-5-15,2 1-1 0,-2-1-4 0,-4-1-3 16,4 1-5-16,-7 0-2 0,-4-1-6 0,2 2-16 16,-1-4-31-16,-3 2-44 15,-14-4-50-15,24 6-56 0,-24-6-79 0,17 2-162 0,-6-4-462 16,-11 2-270-16</inkml:trace>
  <inkml:trace contextRef="#ctx0" brushRef="#br0" timeOffset="69558.99">1600 8532 174 0,'0'0'14'0,"0"0"1"16,2-26-15-16,-2 26 0 15,0-7-4-15,0 7-27 0,0 0-27 0,0 0 19 0</inkml:trace>
  <inkml:trace contextRef="#ctx0" brushRef="#br0" timeOffset="72169.42">1793 8024 873 0,'0'0'193'0,"0"0"-26"0,0-18-34 15,0 18-15-15,0 0-12 16,0 0-9-16,0 0 5 0,-3-24-6 0,3 24 14 0,0 0-6 16,0 0 5-16,0 0-12 0,0 0-2 0,0 0 14 15,0 0-16-15,0 0 15 16,0 0 5-16,0 0 0 0,0 0-8 0,0 0-2 0,0 0-10 16,0 0 0-16,-16 50-12 15,10-32-3-15,3 3 3 0,1 1-2 0,-4 2-3 16,4 0 0-16,1 3 5 15,-1-3 2-15,2 3-2 0,0-2-1 0,-2 3-11 0,2-4-6 16,0 2-4-16,0-3-7 0,2 4-7 0,-2-6-3 16,0 1-7-16,0-2 0 15,0-1-8-15,0 0 3 0,0-4-5 0,0-15-2 16,0 24-8-16,2-12-9 16,-2-12-17-16,0 19-22 0,0-19-30 0,0 0-45 0,1 18-54 15,-1-18-49 1,0 0-52-16,0 0-74 0,0 0-144 0,0 0-425 0,0 0-293 15</inkml:trace>
  <inkml:trace contextRef="#ctx0" brushRef="#br0" timeOffset="72479.05">1879 8246 2630 0,'10'-11'-89'0,"-10"11"35"0,0 0-7 15,12-10 2-15,-12 10 13 0,0 0 4 0,0 0 16 16,0 0 20-16,0 0 15 15,0 0 3-15,0 0 8 0,0 0 14 0,0 0 9 16,0 0 9-16,-34 34 4 0,34-34 6 0,-15 12 5 16,8-5-14-16,7-7-1 0,-15 10-6 15,15-10-6-15,-8 9-3 0,8-9-4 0,-10 9 0 16,10-9-4-16,0 0-2 16,-9 14-1-16,9-14-1 0,0 0 5 0,-3 18 9 0,3-18 3 15,0 0 13-15,9 20-2 16,-9-20-2-16,9 17 1 0,-3-6-6 0,3-2-5 15,-9-9-2-15,19 17-7 16,-11-7 0-16,3-1-14 0,1 0-17 0,0-2-28 16,0 1-46-16,0 0-47 0,1-2-52 0,0-1-74 0,-13-5-168 15,25 8-356-15,-12-6-64 16</inkml:trace>
  <inkml:trace contextRef="#ctx0" brushRef="#br0" timeOffset="73058.97">2505 7912 2181 0,'-16'-17'-85'0,"16"17"28"15,-20-2 21-15,20 2 21 0,0 0 23 16,-38 10 8-16,21-2 22 0,-1 3 18 0,-2 0 13 16,4 5-4-16,-3-1 10 15,-1 2 1-15,2 4 3 0,0 1 2 0,2 4 5 16,1-5-9-16,2 1-1 0,4 3-5 15,1-2-7-15,2 0-7 0,-1 0-4 0,6 0-5 16,1-4-9-16,0 1-3 0,1 0-4 0,4-1 0 16,1-1-9-16,0-2 0 15,2 0-1-15,1-3-7 0,2-4-2 0,0 3 2 0,1-5-3 16,4 1-4-16,-2 0 2 16,0-4-6-16,4 0-4 0,-18-4-8 0,31 0-2 15,-13 0-2-15,-18 0-3 16,26-3-2-16,-11-1-1 0,-2-1-1 0,-13 5-1 0,24-13-6 15,-18 5 6-15,-6 8-3 0,13-16-3 0,-13 16 10 16,4-16-2-16,-4 16 2 16,-2-18 5-16,2 18-2 0,0 0 5 0,-8-21 3 15,8 21 7-15,-9-11 5 0,9 11 4 16,0 0 0-16,-9-14 2 0,9 14 1 0,0 0-6 16,0 0-4-16,0 0 3 15,0 0 0-15,0 0-10 0,0 0-12 0,15-19-28 16,-15 19-44-16,21-6-43 0,-7 3-53 15,-14 3-89-15,29-10-480 0,-16 3-35 0</inkml:trace>
  <inkml:trace contextRef="#ctx0" brushRef="#br0" timeOffset="73359.92">2762 8090 2151 0,'0'0'-45'0,"0"0"30"16,0 0 17-16,0 0 17 0,0 0 19 0,-17 58-7 16,13-42 21-16,-2 1 10 0,-1 1 13 15,4-2 4-15,-1 4 1 0,0 0 5 0,2-1-7 16,4 3 2-16,-2-4-7 15,4 3-3-15,0-3-10 0,4 1-2 0,0 0-6 0,0 0-8 16,5-4-18-16,-3-2-52 0,1 0-39 16,2-1-43-16,-1-2-34 0,2-2-42 15,-2-3-95-15,0-1-455 0,-1-2-5 0</inkml:trace>
  <inkml:trace contextRef="#ctx0" brushRef="#br0" timeOffset="73599.08">3010 8313 2256 0,'8'-12'20'0,"-8"12"-1"0,0 0-1 16,0 0 22-16,0 0 4 0,0 0 9 0,0 0 9 15,0 0 4-15,22 24 4 16,-22-24-1-16,4 24-2 0,-2-13 1 0,-2-11 6 0,0 27 9 16,0-11 5-16,0-16 4 15,-4 28-3-15,2-13-3 0,-6-1-7 0,2-1-9 16,-2 0-5-16,-2-2-6 15,-3 1-29-15,-2-3-11 0,0-2-21 0,-2-3-21 16,0 0-31-16,17-4-32 0,-36 0-36 16,22-1-39-16,-3-6-54 0,-1 0-131 0,2-7-478 15,0 0-151-15</inkml:trace>
  <inkml:trace contextRef="#ctx0" brushRef="#br0" timeOffset="73778.94">2929 7956 2603 0,'0'0'37'0,"0"0"-7"0,4-15 2 16,-4 15-2-16,0 0-11 0,0 0-19 0,2-16-28 16,-2 16-47-16,0 0-61 0,0 0-88 15,4-6-492-15,-4 6 22 0</inkml:trace>
  <inkml:trace contextRef="#ctx0" brushRef="#br0" timeOffset="74170.42">3050 8235 2181 0,'6'20'0'0,"-2"-11"10"0,-4-9 4 0,7 20 1 0,-7-20-6 15,6 17 12-15,-6-17 14 16,8 15 1-16,-8-15-4 0,9 9 0 0,-9-9-9 15,11 10 3-15,-11-10-5 16,0 0-1-16,18 3 1 0,-18-3-3 0,0 0 1 0,0 0-14 16,28-13-16-16,-28 13-11 15,11-11-1-15,-11 11 5 0,10-13 12 0,-10 13-2 16,7-11 1-16,-7 11 16 0,0 0 0 0,10-12-11 16,-10 12 4-16,0 0 7 0,0 0 5 15,0 0-7-15,0 0 13 0,0 0-1 16,0 0-7-16,27 23 6 0,-19-15-9 15,-8-8 0-15,14 11 2 0,-14-11-1 0,14 9 17 16,-14-9-4-16,14 9 20 0,-14-9 34 16,10 7 17-16,-10-7-9 0,0 0-6 0,0 0-6 15,0 0-2-15,0 0-5 0,25-17-9 0,-25 17-4 16,2-18-9-16,-2 18-5 16,5-18-3-16,-5 18-11 0,2-21-24 0,-2 21-45 0,2-17-63 15,-2 17-63-15,5-21-72 16,-5 21-194-16,6-19-337 0,-2 9-69 0</inkml:trace>
  <inkml:trace contextRef="#ctx0" brushRef="#br0" timeOffset="74408.75">3517 8076 2396 0,'18'-5'12'15,"-18"5"2"-15,0 0 4 0,0 0 12 0,18 16 0 16,-9-4 18-16,0 2 21 0,-1-2 9 0,0 4 2 0,3 3-2 16,-3 2 4-1,3-2-14-15,-4 3 7 0,1 0 2 0,-2-2 0 0,-4 2-4 16,0-3-7-16,-2-1-9 16,-4 2-23-16,0-3-42 0,-4 2-62 0,-1 1-65 0,-4-4-90 15,-1 0-150-15,1-3-441 16,-2-3-139-16</inkml:trace>
  <inkml:trace contextRef="#ctx0" brushRef="#br0" timeOffset="75219.03">4026 8303 2379 0,'0'0'-72'0,"0"0"4"16,0 0 13-16,0 0 5 0,0 0 17 15,0 0 14-15,0 0 13 0,0 0 21 0,0 0 19 16,0 0 10-16,0 0 1 0,0 0 8 16,0 0 5-16,0 0 11 0,0 0 6 0,0 0 4 15,0 0 3-15,40 0-5 0,-40 0-9 0,23-4-3 16,-23 4-6-16,32-2-4 16,-13 1-3-16,0-3 3 0,2 4 2 0,0-4-4 15,2 0-8-15,-1 2 0 0,-1-1-7 16,-2 1-4-16,0-1-8 0,-2 1 2 15,-17 2-16-15,25-3-16 0,-11-2-35 16,-14 5-42-16,18-3-41 0,-18 3-22 0,0 0-26 16,19-4-32-16,-19 4-96 0,0 0-432 0,0 0-1 0</inkml:trace>
  <inkml:trace contextRef="#ctx0" brushRef="#br0" timeOffset="75508.94">4000 8244 2164 0,'0'0'-3'0,"-17"-3"23"0,17 3 25 0,0 0 17 15,0 0 15-15,0 0 5 16,0 0 3-16,0 0-8 0,0 0-9 0,0 0-9 16,0 0-5-16,0 0-9 0,51-19-11 0,-34 16-7 0,4-1-22 15,5-4-37 1,1 4-23-16,1-3-57 0,1 1-60 0,-1-1-146 0,2-1-376 16,-3 0 54-16</inkml:trace>
  <inkml:trace contextRef="#ctx0" brushRef="#br0" timeOffset="75958.92">5012 7735 1945 0,'15'-6'-37'0,"-15"6"12"0,0 0 25 0,0 0 25 16,0 0 39-16,0 0 17 0,23 16 20 0,-23-16 6 15,0 24-4-15,-2-6-8 16,0 3-1-16,-2 2-8 0,-2 0 1 0,-1 3 3 0,-4 0-2 16,1 5 1-16,-3-1-7 15,-1-4-4-15,-2 4 0 0,2-5-6 0,-3 0 1 16,2-5-1-16,0 0-1 15,3-4-1-15,-2 2-5 0,2-7-1 0,4 3 1 0,-1-3-2 16,0-2 0-16,9-9 0 0,-12 15-6 0,12-15-4 16,-9 12-9-16,9-12-2 15,0 0-14-15,-6 10-1 0,6-10-6 0,0 0 0 0,0 0-8 16,0 0 4-16,34 9-2 16,-19-9-1-16,-15 0-2 0,38 3 2 0,-15-2-4 15,1 1 3-15,2 0-5 16,2-2 2-16,2 3-7 0,-5-1 0 0,-1 1-19 0,1-2-36 15,-4 1-45-15,0 0-61 16,-1 0-54-16,-4 0-56 0,-16-2-102 0,26 1-597 16,-16 2-412-16</inkml:trace>
  <inkml:trace contextRef="#ctx0" brushRef="#br0" timeOffset="76488.64">5688 7779 2836 0,'0'0'-122'0,"4"-19"14"0,-4 19 14 0,2-15 11 15,-2 15 10-15,0 0 18 16,0-21 10-16,0 21 20 0,0 0 20 0,0 0 12 15,-20-12 0-15,20 12 29 0,0 0 21 0,-31 10 24 0,31-10 17 16,-28 16 17-16,12-4 14 16,-4 5-1-16,4-1-6 0,-6 7-2 0,3-1-9 15,0 4-15-15,2-2-6 16,1 3-4-16,0 3-7 0,6-1-8 0,-1 0-4 0,3 0-7 16,4-1-10-16,2 0-2 15,2 0-4-15,4-1-8 0,2 0-1 16,3-4-7-16,3 0-6 0,3 0-2 15,0-3-2-15,4-2-6 0,2-6-8 0,2 2-10 0,3-4-12 16,2 0-10-16,-3-5-11 0,2-1-7 0,-6-4-11 16,1 0-3-16,-2-4-6 15,-2-1 4-15,-1-3 0 0,-5-1 0 16,-1-1 6-16,-4-2 8 0,-7 12 17 16,4-19 13-16,-4 19 14 0,0 0 6 0,-14-29 8 0,6 22 20 15,8 7 17-15,-23-12 16 16,10 8-1-16,13 4-1 0,-19-7-7 0,19 7-4 15,-16-4-5-15,16 4-6 0,0 0-2 16,0 0-10-16,0 0-9 0,0 0-32 0,0 0-32 16,0 0-44-16,0 0-56 0,0 0-50 15,0 0-51-15,48 3-127 0,-29-6-502 16,1 0-242-16</inkml:trace>
  <inkml:trace contextRef="#ctx0" brushRef="#br0" timeOffset="76728.69">6130 7999 2572 0,'0'0'-73'0,"0"0"40"16,0 0 14-16,0 0 16 0,0 0 31 16,0 0 23-16,-40 24 16 0,31-9 16 0,2 2 3 15,-1 4 0-15,2 0-6 16,2 2-5-16,-1-2-4 0,3-1-7 0,4 2-8 15,1-1-8-15,3 1-3 16,2 1 0-16,3-1-30 0,4-1-37 0,1-4-43 0,6 2-48 16,-3-2-49-16,2-5-62 0,0-1-163 0,1-4-352 15,-4-3-15-15</inkml:trace>
  <inkml:trace contextRef="#ctx0" brushRef="#br0" timeOffset="76928.69">6536 8177 2211 0,'0'0'-33'0,"0"0"16"0,0 0 1 16,0 0-1-16,0 0 4 15,0 0 1-15,11 37 30 0,-11-37-11 16,0 24 13-16,0-11 10 0,0-13-3 16,0 28 11-16,-2-11-2 0,2-17 7 0,-5 29 8 15,-1-13 1-15,2-3-2 0,-4 1-10 16,-2-3-37-16,0 1-37 0,0-3-54 0,-5-1-61 15,-2-4-81-15,2-1-409 0,-4-1 139 0</inkml:trace>
  <inkml:trace contextRef="#ctx0" brushRef="#br0" timeOffset="77088.78">6413 7878 1858 0,'0'0'-46'0,"9"-21"-25"0,-9 21-61 16,0 0-174-16,0-14-119 0,0 14 135 15</inkml:trace>
  <inkml:trace contextRef="#ctx0" brushRef="#br0" timeOffset="77498.71">6615 8046 1266 0,'6'9'26'0,"-6"-9"5"0,12 19-5 16,-5-7-7-16,-1-1-2 0,1 1 0 0,1-3 2 16,-8-9-2-16,13 20-1 0,-7-13 1 15,-6-7-4-15,10 13-8 0,-10-13 10 16,12 12-8-16,-12-12-7 0,0 0-12 15,14 5 1-15,-14-5-20 0,0 0-24 0,0 0-27 16,0 0-24-16,21-21 15 0,-21 21 47 0,7-15 58 0,-7 15 33 16,0 0 20-16,8-14 24 15,-8 14-4-15,0 0 17 0,0 0 19 0,0 0 8 16,13-7 6-16,-13 7-14 16,0 0-5-16,0 0-5 0,0 0-17 0,0 0-7 0,19 27 0 15,-19-27 0-15,9 9 9 16,-9-9-9-16,10 7-8 0,-10-7-2 0,0 0 1 15,12 7-10-15,-12-7-9 16,0 0-7-16,0 0-5 0,26-13-4 0,-26 13-5 0,13-14-1 16,-13 14-11-16,10-19-18 0,-3 7-22 0,-3-1-32 15,-4 13-53-15,11-23-60 16,-9 12-85-16,2-1-203 0,-2 3-309 0,-2 9-37 16</inkml:trace>
  <inkml:trace contextRef="#ctx0" brushRef="#br0" timeOffset="77719.06">6993 7939 2253 0,'0'0'-42'0,"0"0"15"16,24 8 12-16,-24-8 24 16,10 9 33-16,-10-9 26 0,13 18 21 0,-4-3 16 0,-1 0 6 15,-2 3-2-15,3 2-2 16,-3 3-15-16,0 3-4 0,1 0-6 0,-3 0-9 15,1 1-5-15,-3 2-8 16,-2-3-10-16,0 3-31 0,-2-4-47 0,-5 2-61 0,2 0-53 16,-5-3-71-16,2-3-169 0,-5 0-390 0,-2-3-65 15</inkml:trace>
  <inkml:trace contextRef="#ctx0" brushRef="#br0" timeOffset="138398.96">5021 11837 1464 0</inkml:trace>
  <inkml:trace contextRef="#ctx0" brushRef="#br0" timeOffset="200328.96">1556 10549 986 0,'4'-23'176'0,"-4"23"-42"0,0 0-22 0,0 0-2 16,0 0 11-16,6-15-2 15,-6 15 6-15,0 0 2 0,0 0 3 0,0 0 4 0,0 0 8 16,7-11-2-16,-7 11 2 16,0 0 0-16,0 0-6 0,0 0 0 0,0 0-6 15,0 0-7-15,0 0 15 16,0 0-9-16,0 0-13 0,0 0-7 0,0 0-6 0,0 0-12 15,0 0-5-15,21 28-7 16,-21-28-9-16,4 19-2 0,-4-19-6 16,6 25-4-16,-2-14-6 0,-2 5-4 0,-2-16-7 0,3 30-1 15,-1-17-5-15,4 3-3 16,-4-1-4-16,-2-15-1 0,4 27-3 0,-2-16 0 0,-2-11-6 16,3 22 0-16,-3-22-5 15,2 20-1-15,-2-20-2 0,0 18-3 0,0-18-15 16,4 15-18-16,-4-15-26 0,0 0-33 15,2 15-38-15,-2-15-52 0,0 0-61 0,0 0-92 16,2 13-195-16,-2-13-72 0,0 0-249 0,0 0-186 16</inkml:trace>
  <inkml:trace contextRef="#ctx0" brushRef="#br0" timeOffset="200748.98">1949 10700 2506 0,'0'0'21'0,"0"0"24"15,0 0 13-15,0 0-14 0,0 0 5 0,0 0 6 0,0 0 16 16,0 0 9-16,0 0 1 16,0 0-6-16,0 0-6 0,0 0-4 0,6 28-2 15,-6-28-4-15,0 0 8 16,0 0 4-16,28 0-1 0,-28 0-5 0,25 0-6 0,-10 0-5 15,-15 0-8-15,33 0-3 0,-13 0-6 16,-20 0-5-16,31 0-10 16,-15 0-5-16,-16 0-17 0,27 2-20 0,-27-2-26 0,24 0-26 15,-24 0-25-15,16 3-42 0,-16-3-43 16,14 3-53-16,-14-3-146 0,0 0-463 0,0 0-186 16</inkml:trace>
  <inkml:trace contextRef="#ctx0" brushRef="#br0" timeOffset="201019">2074 10669 2637 0,'0'0'21'0,"-2"-13"-5"15,2 13 3-15,0 0-7 0,-2-19 22 0,2 19 34 16,0 0 17-16,0 0 1 0,-5-17-9 16,5 17-8-16,0 0 4 0,0 0 27 0,0 0 13 15,0 0 17-15,0 0-2 16,0 0 3-16,0 0-11 0,0 0-12 0,0 0-14 15,0 0-10-15,5 57-10 16,-3-44-5-16,-2-13-4 0,2 31-12 0,0-16-6 0,0 0-1 16,1 1-8-16,1-1-3 0,-2 0-7 0,-2-15-9 15,2 25-17-15,0-12-23 16,-2-13-35-16,3 23-38 0,-3-23-48 16,5 17-51-16,-5-17-56 0,4 15-77 0,0-11-182 15,-4-4-426-15,0 0-346 0</inkml:trace>
  <inkml:trace contextRef="#ctx0" brushRef="#br0" timeOffset="201498.91">2567 10245 2778 0,'7'-14'-76'0,"-7"14"22"16,0 0 15-16,0 0 13 15,0 0 23-15,0 0 19 0,0 0 12 0,0 0 21 16,0 0-2-16,10 47 8 0,-12-29 13 0,0 1 7 16,0 2 13-16,2 2 9 15,-2 1 15-15,0 5 1 0,-1-2 1 0,3 1-7 0,0 1-6 16,0 1-10-16,0 2-4 16,0-4-12-16,3 2-5 0,-1-1-5 0,0-1-9 15,0 0 0-15,-2-1-6 16,2 0-8-16,0 0 0 0,0-6-2 0,-2-1-3 0,2-1-3 15,0 1-3-15,0-5-7 0,-2 2-1 0,0-17-12 16,2 23-11-16,-2-23-23 16,5 19-29-16,-5-19-44 0,0 14-55 0,0-14-55 15,0 0-62-15,0 0-121 0,0 0-154 16,0 0-302-16,0 0-188 0</inkml:trace>
  <inkml:trace contextRef="#ctx0" brushRef="#br0" timeOffset="201858.77">2820 10542 2677 0,'0'0'21'16,"6"-10"-2"-16,-6 10-1 15,0 0-11-15,10-7 2 0,-10 7 11 0,0 0 9 0,0 0 17 16,0 0 0-16,0 0-6 16,0 0 1-16,0 0 5 0,0 0 7 0,0 0 12 15,0 0 6-15,-51 21 0 16,51-21 1-16,-23 9-5 0,12-3-6 0,-1 1-2 15,12-7 3-15,-26 12-1 0,14-6-6 0,12-6-7 0,-20 9 2 16,10-3-2-16,10-6-1 16,-15 9 5-16,15-9-1 0,-12 13-3 0,12-13-4 15,-12 12 3-15,12-12-7 16,-4 15-1-16,4-15 10 0,0 0 3 0,9 25-6 0,0-15 12 16,1 1 0-16,3-2 3 15,1 3 0-15,4-1-21 0,-2 1 1 16,6-1-4-16,-1 0-3 0,0-1-3 15,-2 1-9-15,3 1-4 0,-4-2-9 0,1 1-18 0,-2-4-31 16,-2 1-39-16,-1-2-50 0,2-1-59 0,-4 3-62 16,-3-4-48-16,-9-4-117 15,17 6-119-15,-9-2-351 0,-8-4-257 0</inkml:trace>
  <inkml:trace contextRef="#ctx0" brushRef="#br0" timeOffset="202518.96">3503 10283 2677 0,'4'-14'-37'15,"-4"14"5"-15,0 0-2 0,0 0 20 0,2-20-16 16,-2 20 2-16,0 0 26 16,0 0-2-16,-17-14 11 0,17 14 11 0,-17-2 26 0,17 2 6 15,0 0 20-15,-33 6 16 16,33-6 18-16,-28 11 0 0,13-3 0 0,0 1-1 15,-4 5-10-15,0-1-7 16,2 2-9-16,-2 2-2 0,0 4 1 0,2-1-1 16,-2 3-4-16,6-3-4 0,1 3-4 0,-1 0-3 0,4 2-8 15,1-1-8-15,2 1-3 16,2-2-2-16,-1 2-4 0,5-2-4 0,2-2-3 0,1-2-3 16,3 4-3-16,2-1-3 15,3-3-3-15,4 1-6 0,-1-1-6 0,4-2-4 16,1-2-7-16,1-1-6 15,4-1-6-15,4-3-6 0,-3-1-6 0,3-2-12 0,-2-1-12 16,0-2-16-16,2-2-14 0,-7-1-9 0,3-1-18 16,-6-1 2-16,4-3-1 15,-6 0-2-15,-1-2 14 0,-2 1 15 0,0-4 1 16,-13 9 5-16,10-18 11 16,-10 18 7-16,2-20 14 0,-2 20 12 0,0 0 25 0,-16-31 5 15,5 20 17-15,0 4 18 16,11 7 21-16,-25-13 2 0,12 7 11 0,13 6 2 15,-21-7 0-15,21 7 5 16,-19-6 9-16,19 6-9 0,-17-4 1 0,17 4-9 0,0 0-6 16,0 0-2-16,0 0-2 0,0 0-7 0,0 0-4 15,0 0-8-15,0 0-6 16,0 0-20-16,0 0-25 0,64 0-37 0,-43-1-45 16,-3 1-55-16,4-4-58 0,-1 0-88 15,0 0-626-15,-2-2-326 0</inkml:trace>
  <inkml:trace contextRef="#ctx0" brushRef="#br0" timeOffset="202809.18">3929 10435 2707 0,'0'0'-83'0,"0"0"40"16,0 0 9-16,0 0 23 0,0 0 26 16,-41 30 27-16,33-18 26 0,-1 1 24 0,0 1 3 15,1 1-2-15,0-1-4 16,4 4-7-16,-2-1-10 0,0 1-7 0,4-1-9 16,0 2-4-16,2 0-2 0,0-19-11 15,0 34-14-15,4-17-32 0,2 1-35 0,2-3-37 16,0 0-40-16,2-2-25 15,1 1-62-15,0-5-100 0,4 1-488 0,-3-2-102 16</inkml:trace>
  <inkml:trace contextRef="#ctx0" brushRef="#br0" timeOffset="203148.83">4169 10551 2341 0,'0'0'-46'0,"-8"-15"30"0,8 15 16 16,0 0 5-16,-16-8 19 0,16 8 16 15,0 0 11-15,0 0 11 0,-24 2-3 16,24-2 2-16,0 0 3 0,0 0-1 0,-17 14-7 0,17-14-3 16,0 0-2-16,-4 17-10 15,4-17-2-15,0 0-8 0,8 29 0 0,-1-18-6 0,1 2-1 16,0-1-1-16,4 3-8 15,-4-2 3-15,2 1-1 0,3-1 1 0,-2 2 5 16,-1-1 13-16,-4 1 13 0,1-1 11 0,-1-4 12 0,-2 3 2 16,-4-13 4-16,2 21-7 15,-2-21-7-15,-4 22-3 0,4-22-11 0,-10 17-18 16,10-17-38-16,-15 11-44 16,15-11-57-16,-15 8-47 0,15-8-55 0,0 0-90 15,-19 0-609-15,19 0-301 0</inkml:trace>
  <inkml:trace contextRef="#ctx0" brushRef="#br0" timeOffset="203378.76">4409 10590 2714 0,'0'0'-34'0,"0"0"12"0,21 4 10 0,-21-4 14 16,16 9 8-16,-16-9 17 15,14 17 27-15,-6-6 11 0,-2 3 3 0,-2 0-5 16,3 0 2-16,-1 3-8 0,-1-2 0 0,-3 3-3 16,2-1-3-16,-4 1-9 0,0-18 0 15,0 33-24-15,-6-16-37 0,1 2-67 0,-1-1-55 16,-3 1-63-16,-1-2-144 16,-4-1-434-16,-2 0-81 0</inkml:trace>
  <inkml:trace contextRef="#ctx0" brushRef="#br0" timeOffset="205502.23">4868 10033 2158 0,'0'0'-103'0,"0"0"17"0,0 0 20 0,0 0 14 0,0 0 16 15,0 0 17-15,0 0 19 16,0 0 19-16,0 0-1 0,6-17 16 0,-6 17-1 0,0 0 5 15,0 0 4-15,0 0 9 16,0 0 16-16,0 0 11 0,0 0 8 0,0 0 6 16,0 0-6-16,0 0 10 0,0 0-3 0,0 0-2 15,0 0-2-15,0 0-2 0,2 49-3 16,-2-49 4-16,-2 23-10 0,2-23-4 0,0 25-3 16,0-10-14-16,0-15-2 15,-2 33-6-15,4-14-5 0,-2-2 0 0,0 2-10 16,2 0 1-16,-2 0-5 0,2 2-6 15,0-2 1-15,-2 2-4 0,3-3 0 0,-1 2 1 16,0 2-5-16,-2-3 2 0,3 1-5 0,-1-1-1 16,0 2 3-16,0-2-3 15,0 2-2-15,0-1-3 0,0-1 1 16,0 1 1-16,-2-1 0 0,2-1 5 0,0 0 7 16,-2 1 4-16,0-1-1 0,0 1 3 0,0-2 2 15,2-1-3-15,-2 4 0 16,0-4-4-16,0 2 0 0,0-1 0 0,0 2 1 0,0-19 2 15,0 35 0-15,0-18 5 16,0 0-3-16,0 0-1 0,0-17-4 0,0 31 0 16,0-14 0-16,0-17-3 0,0 29-1 0,3-14-2 0,-1 0-2 15,-2-15 2-15,2 28 1 16,-2-13-1-16,2 1 6 0,0-1-2 0,-2-15-2 16,2 31 5-16,-2-15-4 15,2 0-5-15,-2 0 2 0,2 2-2 0,-2-1-1 16,2 1 0-16,-2-18 3 0,2 32-7 15,-2-13-1-15,3 0 0 0,-1-2 1 0,0 2-2 16,0 0 0-16,0 0 1 0,1 1 2 0,-1-1 5 16,0-2-2-16,0 4-1 15,-2-4-2-15,2 4 0 0,0-4-1 0,0 3-1 0,-2-2-2 16,2 1 3-16,0-2 1 16,-2 0-4-16,2 2 0 0,0-1 3 15,0-1 0-15,0 0 6 0,0 0 3 0,0 0 0 16,2 0 3-16,-2-2-4 0,-2-15 1 0,4 31-4 15,-4-17-3-15,0-14 1 0,4 24-3 0,-2-12 0 16,-2-12-3-16,4 20-8 16,-4-20-11-16,4 18-21 0,-4-18-29 0,2 15-39 0,-2-15-57 15,2 13-65-15,-2-13-74 16,0 9-138-16,0-9-155 0,0 0-372 0,0 0-400 16</inkml:trace>
  <inkml:trace contextRef="#ctx0" brushRef="#br0" timeOffset="206788.7">5412 11739 2778 0,'0'0'-161'0,"0"0"13"0,9-10 18 16,-9 10 10-16,0 0 19 15,0 0 13-15,0 0 17 0,0 0 13 0,0 0 15 16,0 0 5-16,0 0 18 16,0 0 9-16,0 0 19 0,0 0 0 0,0 0 4 0,0 0 1 15,-32-10-2-15,32 10 9 16,0 0 4-16,0 0 2 0,-32 4 13 0,32-4 21 15,0 0 7-15,-30 4-4 16,30-4 17-16,-19 3 1 0,19-3-6 0,-20 6-4 0,20-6-1 16,-16 4-9-16,16-4-2 0,-14 4-1 0,14-4-8 15,0 0-2-15,-17 6-6 16,17-6-5-16,0 0-4 0,0 0-3 0,-15 9-11 16,15-9 5-16,0 0-7 15,0 0 0-15,0 0-2 0,0 0-1 0,0 0-3 0,0 0 5 16,0 0-8-16,0 0-2 15,23 27 1-15,-23-27 4 0,15 8-1 0,-15-8 4 16,14 9-1-16,-14-9 3 0,16 8-1 16,-16-8 0-16,14 9 7 0,-14-9 0 15,15 10 0-15,-15-10 0 0,13 11-3 16,-13-11 1-16,11 10 7 0,-11-10 6 0,8 9 3 16,-8-9 6-16,0 0 11 0,8 19 0 0,-8-19-2 0,2 11 2 15,-2-11-3-15,0 0 4 16,0 20 2-16,0-20 1 0,0 0 7 0,0 0 2 15,-8 23-1-15,8-23 0 0,-8 11-4 0,8-11 0 16,-11 10-5-16,11-10-3 0,-13 9 0 16,13-9-11-16,-17 6 2 0,17-6-11 0,0 0-5 15,-22 3-7-15,22-3-11 16,-20-1-14-16,20 1-26 0,0 0-25 0,-25-14-35 16,25 14-36-16,-13-11-49 0,13 11-38 15,-9-13-32-15,5 7-73 0,4 6-119 0,-6-13-449 16,6 13-254-16</inkml:trace>
  <inkml:trace contextRef="#ctx0" brushRef="#br0" timeOffset="207319.11">5539 11933 2568 0,'0'0'-93'0,"0"0"23"0,0 0 21 0,0 0 15 15,0 0 30-15,0 0 21 0,0 0 33 16,0 0 23-16,0 0 13 0,0 0 10 15,0 0 3-15,0 0 2 0,0 0 3 16,0 0 0-16,0 0-9 0,0 0-8 0,0 0 0 16,0 0-4-16,0 0 1 0,22 15 6 0,-22-15-2 0,0 0-3 15,22 0-2-15,-22 0-9 16,20 2-7-16,-20-2-6 0,21-2-6 0,-21 2-8 16,0 0-5-16,30-2-5 15,-30 2-8-15,18 0-16 0,-18 0-22 0,20-2-26 0,-20 2-26 16,0 0-30-16,20-4-29 15,-20 4-38-15,0 0-30 0,16-4-27 16,-16 4-63-16,0 0-114 0,2-9-441 0,-2 9-164 0</inkml:trace>
  <inkml:trace contextRef="#ctx0" brushRef="#br0" timeOffset="207518.74">5589 11853 2403 0,'-10'-10'-27'16,"10"10"44"-16,0 0 25 0,0 0 16 0,-14-8 24 15,14 8 20-15,0 0 22 0,0 0 4 0,0 0-5 16,0 0-11-16,0 0-13 16,0 0-14-16,0 0-7 0,0 0-9 0,0 0-9 0,0 0-8 15,0 0-13-15,44-11-36 16,-44 11-33-16,21 2-35 0,-21-2-46 16,26 0-41-16,-26 0-20 0,22 0-39 15,-22 0-77-15,20-2-520 0,-10 2-126 0</inkml:trace>
  <inkml:trace contextRef="#ctx0" brushRef="#br0" timeOffset="211749.08">6015 11750 2319 0,'0'0'-82'0,"0"0"32"16,0 0 14-16,0 0 16 0,0 0 7 0,0 0 7 0,0 0 20 16,0 0 2-16,0 0-2 15,0 0 14-15,0 0-7 0,0 0 7 0,0 0 18 16,0 0 31-16,0 0 16 15,0 0 20-15,0 0 20 0,0 0-1 0,0 0 4 0,0 0-10 16,0 0-10-16,0 0 1 0,0 0 1 0,0 0 1 16,0 0-1-16,0 49-4 15,0-49-6-15,0 0-4 0,-2 23-3 0,2-23-6 16,0 19-4-16,0-19-14 16,0 21-5-16,0-21-6 0,0 25 0 0,0-25-9 0,-2 24-7 15,0-8 2-15,2-16-5 16,-2 27 2-16,-2-12 2 0,4-15-6 0,-6 22-1 15,2-10-2-15,4-12-9 0,-10 19-3 16,4-9-1-16,6-10-11 0,-12 14-22 0,12-14-21 16,-15 11-34-16,15-11-39 0,-15 3-57 0,15-3-68 15,-17 0-52-15,17 0-79 16,-16-10-172-16,6 5-54 0,10 5-283 0,-14-19-215 0</inkml:trace>
  <inkml:trace contextRef="#ctx0" brushRef="#br0" timeOffset="211998.98">5969 11490 2589 0,'0'0'57'0,"14"-9"34"0,-14 9-8 15,0 0-7-15,12-8-10 0,-12 8-2 0,0 0-7 16,0 0-7-16,0 0-8 16,10-9-30-16,-10 9-42 0,0 0-30 0,0 0-49 15,6-4-39-15,-6 4-40 0,0 0-120 16,0 0-424-16,0 0-2 0</inkml:trace>
  <inkml:trace contextRef="#ctx0" brushRef="#br0" timeOffset="212811.13">6195 11721 2049 0,'0'-20'-67'0,"0"20"23"16,0 0 12-16,0 0 6 0,0 0 12 0,0 0 17 0,0 0 26 16,-6-16 18-16,6 16 14 15,0 0-2-15,0 0 10 0,0 0 17 0,0 0 13 16,0 0 20-16,0 0 6 0,0 0 4 16,0 0-1-16,-28 34-4 0,28-34-10 0,-6 20-8 15,2-9-2-15,4-11-4 16,-6 21-4-16,3-8-6 0,3-13-9 0,-2 27-10 15,0-14-5-15,2-13-8 0,2 25 0 16,-2-25-8-16,5 24-6 0,1-15-3 0,-6-9-7 16,8 22-5-16,-1-15-5 0,-7-7-11 0,15 14-9 15,-15-14-9-15,18 10-15 16,-18-10-5-16,20 1-4 0,-20-1 4 0,0 0-5 0,27-7 4 16,-27 7-1-16,17-14 2 15,-6 6 3-15,-5-3 4 0,-6 11 12 0,12-21 12 16,-12 21 13-16,10-17 2 15,-10 17 8-15,8-15 8 0,-8 15 0 0,6-13 2 0,-6 13-4 16,6-12 0-16,-6 12-1 0,0 0 3 0,0 0-3 16,0 0-1-16,0 0-1 15,0 0-4-15,0 0-1 0,0 0-3 0,0 0-2 16,0 0 0-16,20 28 0 0,-20-28-5 16,4 14-1-16,-4-14-1 0,6 13 2 0,-6-13-5 15,0 0 2-15,9 16 1 16,-9-16-4-16,0 0-1 0,12 11 0 0,-12-11 0 15,0 0 0-15,18 4 0 0,-18-4 2 16,0 0 1-16,0 0 3 0,24-6 1 0,-24 6-1 16,16-9 2-16,-16 9 4 0,14-14 3 15,-8 4 4-15,-6 10-3 0,15-19 2 16,-9 8-10-16,1 0 1 0,-7 11-1 16,11-21-1-16,-7 12-6 0,-4 9-4 0,4-19-8 15,-4 19-16-15,2-20-22 0,-2 20-42 0,0 0-48 16,-6-25-57-16,6 25-40 15,-8-13-54-15,8 13-114 0,-14-9-151 0,8 8-371 0,6 1-313 16</inkml:trace>
  <inkml:trace contextRef="#ctx0" brushRef="#br0" timeOffset="-213383">6585 11951 2608 0,'0'0'-153'15,"0"0"28"-15,0 0 15 0,0 0 21 0,0 0 19 16,0 0 18-16,0 0 22 15,0 0 13-15,0 0 14 0,0 0 32 0,0 0-2 0,0 0 10 16,0 0 23-16,0 0-3 0,0 0 27 0,0 0 11 16,0 0 13-16,0 0 1 15,0 0 3-15,0 0 5 0,0 0 8 0,0 0 4 0,0 0-5 16,0 0 1-16,0 0-4 16,0 0-5-16,0 0-9 0,0 0-4 0,0 0-4 15,0 0 1-15,0 0-2 16,0 0-2-16,0 0-3 0,-2 33-6 15,2-33-7-15,-4 15-1 0,4-15-5 0,-2 19-2 0,2-19-2 0,-5 19-8 16,5-19-3-16,-2 21 8 16,2-21-14-16,-2 21-4 0,2-21 1 0,-2 22-6 15,2-22 1-15,-2 20 12 0,2-20 0 16,-2 19-13-16,2-19 1 0,-3 17-8 0,3-17 4 16,-4 15-8-16,4-15-4 15,0 0-3-15,-2 19-5 0,2-19 0 0,0 0 0 16,0 0 1-16,-2 18-8 15,2-18-12-15,0 0-8 0,0 0-15 0,-2 13-23 0,2-13-17 16,0 0-31-16,0 0-29 0,0 0-36 0,0 0-41 16,0 0-39-16,0 0-40 15,0 0-69-15,0 0-130 0,0 0-116 0,0 0-308 0,0 0-285 16</inkml:trace>
  <inkml:trace contextRef="#ctx0" brushRef="#br0" timeOffset="-213038.07">6557 11986 2686 0,'5'-19'-75'16,"-5"19"6"-16,0 0 17 0,6-16 2 0,-6 16 7 16,0 0 22-16,9-12 1 15,-9 12 2-15,0 0 4 0,16-10 0 0,-16 10 5 16,14-4 7-16,-14 4 22 0,0 0 14 15,24-2 18-15,-24 2 7 0,0 0-2 0,26 2 2 16,-26-2-2-16,17 5 5 0,-17-5 10 0,16 6 20 16,-16-6 13-16,14 12 5 15,-14-12 14-15,10 14 6 0,-10-14 4 16,6 14-2-16,-6-14 1 0,2 18 9 0,-2-18-10 16,0 17-8-16,0-17-5 0,0 0-7 0,-6 24-9 15,6-24-13-15,-8 14-9 16,8-14-9-16,-16 11-16 0,16-11-25 0,-12 5-29 15,12-5-42-15,-15 4-58 0,15-4-74 16,-14-1-82-16,14 1-162 0,-18-6-162 0,18 6-394 16,0 0-415-16</inkml:trace>
  <inkml:trace contextRef="#ctx0" brushRef="#br0" timeOffset="-203487.8">5721 10799 2830 0,'0'0'-148'15,"0"0"25"-15,0 0 25 0,0 0 19 0,0 0 24 16,0 0 19-16,0 0 23 0,0 0 13 15,0 0 32-15,0 0-6 0,0 0 14 0,0 0 19 16,0 0 9-16,0 0 0 0,0 0 6 16,0 0 7-16,0 0-3 0,0 0-4 15,0 0-6-15,0 0 5 0,21-5 1 0,-21 5 8 0,0 0 7 16,0 0 0-16,0 0 2 16,28 3 2-16,-28-3-7 0,0 0-3 0,23 4-4 15,-23-4-7-15,17 2-4 16,-17-2-6-16,19 4-8 0,-19-4-5 0,19 1-5 0,-19-1-5 15,15 5-6-15,-15-5-2 0,0 0-3 0,19 3-5 16,-19-3-8-16,0 0-9 16,17 4-10-16,-17-4-18 0,0 0-21 15,0 0-27-15,15 3-31 0,-15-3-35 16,0 0-35-16,0 0-30 0,0 0-35 0,0 0-77 0,0 0-600 16,0 0-308-16</inkml:trace>
  <inkml:trace contextRef="#ctx0" brushRef="#br0" timeOffset="-203147.95">5603 10690 2664 0,'0'0'-123'16,"0"0"28"-16,0 0 14 0,0 0 23 0,0 0 7 16,0 0 32-16,0 0 22 0,0 0 25 0,0 0 22 15,27-9 11-15,-27 9 15 0,0 0 19 16,24 4 9-16,-24-4 10 0,0 0 4 0,24 4-1 16,-24-4-2-16,22 3-11 15,-22-3-12-15,19 4-11 0,-19-4-8 0,21 4-9 16,-21-4-8-16,19 1-12 15,-19-1-5-15,22 3-19 0,-22-3-14 0,18 1-24 0,-18-1-26 16,18 0-24-16,-18 0-35 0,0 0-33 16,23 5-57-16,-17-5-56 0,-6 0-144 15,17 0-380-15,-17 0-69 0</inkml:trace>
  <inkml:trace contextRef="#ctx0" brushRef="#br0" timeOffset="-202707.88">6314 10707 2217 0,'0'0'-75'0,"0"0"15"0,0 0 11 0,19-2 7 0,-19 2 15 16,0 0 9-16,0 0 14 16,0 0 13-16,0 0 2 0,0 0 6 0,23 5 5 15,-23-5 13-15,0 0 2 0,9 9 11 0,-9-9 6 0,0 0 4 16,0 0 2-16,2 21 6 16,-2-21-5-16,0 0 13 0,0 0 7 0,-6 22 11 15,6-22 10-15,0 0-3 16,-13 16 1-16,13-16-6 0,-13 8-3 0,13-8-2 0,-15 8-2 15,15-8 3-15,-16 3 0 16,16-3-5-16,0 0 3 0,-24 2-6 0,24-2-3 16,0 0-13-16,0 0-7 0,-25-8-2 0,25 8-13 15,0 0-9-15,-9-13-7 16,9 13-15-16,0 0-20 0,0 0-12 0,0 0-24 0,4-23-28 16,-4 23-35-16,0 0-34 15,0 0-27-15,0 0-33 0,30-6-48 0,-30 6-115 16,12 4-489-16,-12-4-199 15</inkml:trace>
  <inkml:trace contextRef="#ctx0" brushRef="#br0" timeOffset="-196727.8">1031 13093 2617 0,'6'-27'15'0,"-6"27"11"16,0 0-2-1,0 0 2-15,4-16 11 0,-4 16 15 0,0 0 17 0,0 0 11 16,0 0 0-16,0 0-3 15,2-19-7-15,-2 19 6 0,0 0 8 0,0 0 6 0,0 0 17 16,0 0 7-16,0 0 10 0,0 0-4 0,0 0-9 16,0 0-2-16,0 0-12 15,0 0-10-15,0 0 0 0,4 52-5 0,-4-35-3 16,0 2-2-16,-2 2-5 0,2 1-7 16,0 1-1-16,0-1-5 0,0 2-2 15,2 2-19-15,-2 0 10 0,2-1-3 16,-2-2-5-16,2 1-6 0,-1 2-1 0,5-2-27 15,-6-3 3-15,4 0-1 0,-1-2 0 0,-2-2 1 0,1 1-8 16,0-3 0-16,-2-15-9 16,5 24-2-16,-3-10-9 0,-2-14-11 0,2 19-17 15,-2-19-18-15,2 15-16 16,-2-15-32-16,0 0-36 0,2 17-42 0,-2-17-40 0,4 4-36 16,-4-4-81-16,0 0-124 15,0 0-485-15,0 0-391 0</inkml:trace>
  <inkml:trace contextRef="#ctx0" brushRef="#br0" timeOffset="-196357.68">1344 13241 2901 0,'0'0'-87'0,"0"0"12"0,4-11 6 0,-4 11 5 0,0 0 11 15,0 0 12-15,0 0 13 16,0 0 14-16,0 0 11 0,-38-2 11 0,38 2 14 15,-23 9 26-15,7-3 9 0,2 0 15 16,-1 0 6-16,0 0-5 0,-1 1-3 0,3 0 6 16,-1 0-4-16,0 0 6 0,14-7 14 0,-22 14 2 15,11-6 5-15,11-8-4 16,-16 12-4-16,8-5-7 0,8-7-6 0,-10 13-2 16,10-13 2-16,-11 11 1 15,11-11 8-15,0 0-4 0,-1 19 4 0,1-19 5 0,0 0-7 16,14 21-4-16,-6-14-4 15,2 3 3-15,-10-10-4 0,23 17-7 0,-7-9-23 16,-3 1-6-16,6-1-4 0,-5 1-6 0,1 1-4 16,0-3-5-16,-1 3-10 0,1-4-17 15,-3 1-28-15,-12-7-36 0,18 12-46 0,-10-7-44 16,-8-5-52-16,18 12-49 16,-11-10-51-16,-7-2-99 0,12 7-99 15,-12-7-379-15,8 7-266 0</inkml:trace>
  <inkml:trace contextRef="#ctx0" brushRef="#br0" timeOffset="-195387.98">1907 12967 2533 0,'0'0'-110'0,"0"0"34"0,0 0 22 0,0 0 20 15,0 0 4-15,0 0 29 16,0 0 13-16,0 0 19 0,0 0 6 0,0 0 9 0,-2-17 11 16,2 17 2-16,0 0 9 0,0 0 6 0,0 0 16 15,0 0-5-15,0 0-3 16,0 0-2-16,0 0-5 0,0 0-5 0,0 0-3 0,0 0 7 16,-20-6 1-16,20 6-3 15,0 0 2-15,-20 0 2 0,20 0 1 0,0 0 7 16,-35 2 8-16,35-2-2 15,-25 2 0-15,12 2-6 0,13-4-1 0,-29 10-2 16,14-3-10-16,-1 3 10 0,0 1-3 0,-3 2-6 0,5 2-2 16,-2 3-3-16,1 3-4 15,3-2-8-15,-1 3-4 0,5 1-5 0,-1 0-4 16,3 2-6-16,2-2-1 16,4-1-9-16,0 0 1 0,0-1 2 0,4 0-4 0,2-1-4 15,3 1-1-15,1-1-3 16,3-1-12-16,2-4-7 0,2 0-11 0,1-4-12 15,4 1-8-15,-4-2-16 0,2-5-10 16,-2-1-12-16,2-2-7 0,-3-1-11 0,-17-1 2 16,32-1 4-16,-32 1 10 0,26-6 2 0,-19 1 5 15,-7 5 1-15,15-16 10 16,-11 6 1-16,-4 10 5 0,4-16 6 0,-4 16 9 16,0 0 6-16,-12-24 10 0,12 24 17 15,-12-11 13-15,12 11 13 0,-15-11 8 0,15 11 1 16,-15-6 1-16,15 6-5 15,0 0 2-15,0 0-8 0,-15-6-3 0,15 6-5 16,0 0-10-16,0 0-26 0,0 0-30 0,0 0-38 0,0 0-53 16,46 0-40-16,-29-2-53 15,1 2-87-15,3-3-651 0,-2 1-415 0</inkml:trace>
  <inkml:trace contextRef="#ctx0" brushRef="#br0" timeOffset="-195097.94">2216 13173 2856 0,'0'0'-135'16,"0"0"23"-16,4-14 32 0,-4 14 42 0,0 0 43 16,0 0 46-16,0 0 20 15,0 0 25-15,0 0 15 0,0 0 6 0,0 0 6 16,-38 36 3-16,26-22 5 0,5 1-2 15,-2 2 5-15,1 0-16 0,-1 3-11 0,3 0-12 16,0 1-11-16,2 0-8 0,2-2-9 0,0 3-7 16,2-4-3-16,2 4-16 15,0-3-18-15,4 3-19 0,-1-2-29 0,5-1-22 0,0-1-37 16,3-2-31-16,0-3-44 16,1 1-39-16,2-5-40 0,-2-1-77 0,3-1-630 15,-4-3-368-15</inkml:trace>
  <inkml:trace contextRef="#ctx0" brushRef="#br0" timeOffset="-194792.77">2431 13319 2833 0,'5'-14'-88'0,"-5"14"10"16,0 0 19-16,0 0 16 15,0 0 35-15,0 0 17 0,0 0 21 0,0 0 1 16,0 0-4-16,0 0 8 0,0 0-10 0,13 47 9 0,-9-33 24 16,-2 1 11-16,0-1 4 15,0 4 3-15,0-1 5 0,0-2-7 0,0 2 3 16,-2-17 10-16,-2 33 4 16,-2-17 0-16,0-2 2 0,0 0-5 15,4-14-11-15,-15 24-6 0,7-14-5 0,-4-1-8 16,2-1-11-16,10-8-14 0,-21 11-28 0,8-9-37 15,13-2-45-15,-23 0-62 0,23 0-52 0,0 0-54 16,-35-13-122-16,26 4-546 16,-1-3-308-16</inkml:trace>
  <inkml:trace contextRef="#ctx0" brushRef="#br0" timeOffset="-194597.77">2463 13093 2683 0,'9'-15'-6'15,"-9"15"18"-15,0 0-6 0,6-16-6 0,-6 16-3 0,0 0 3 16,7-12-9-16,-7 12-28 16,0 0-37-16,0 0-43 0,4-7-47 0,-4 7-102 15,0 0-375-15,0 0 135 16</inkml:trace>
  <inkml:trace contextRef="#ctx0" brushRef="#br0" timeOffset="-193962.14">2707 13300 1867 0,'-6'-11'-18'0,"6"11"12"16,0 0-4-16,0 0 23 0,0 0 7 0,0 0 10 16,-16-6 20-16,16 6 0 0,0 0 6 0,0 0-5 15,0 0 10-15,0 0 8 16,-25 22 13-16,25-22 0 0,-8 16 2 0,8-16-3 16,-6 18-3-16,6-18-7 15,-5 20-5-15,5-20-7 0,3 22-7 0,-3-22-9 16,4 18 18-16,-4-18-10 0,6 18-8 15,-6-18-5-15,13 15-7 0,-13-15-4 0,12 11-7 16,-12-11-6-16,15 12-4 0,-15-12-2 0,15 3-5 16,-15-3-3-16,0 0 6 0,22 0 1 15,-22 0-1-15,0 0 1 0,0 0-5 0,20-11 12 16,-20 11 4-16,0 0 1 16,13-10-3-16,-13 10 3 0,0 0 0 0,0 0-6 15,11-7-1-15,-11 7-1 0,0 0 1 16,0 0-2-16,0 0-2 0,0 0 2 0,0 0-4 15,31 6 2-15,-31-6 2 16,0 0-1-16,20 5-1 0,-20-5 0 0,16 2 4 16,-16-2-4-16,0 0 3 0,22 0 8 0,-22 0-1 0,0 0-3 15,19-7-4-15,-19 7-9 16,10-12-17-16,-10 12-21 0,6-15-28 0,-6 15-18 16,6-15-30-16,-6 15-38 15,6-13-54-15,-6 13-103 0,0-14-502 0,0 14-125 0</inkml:trace>
  <inkml:trace contextRef="#ctx0" brushRef="#br0" timeOffset="-193577.92">2995 13453 2271 0,'0'0'-87'16,"0"0"34"-16,0 0 23 0,0 0 19 0,0 0 19 0,0 0 31 16,0 0 19-16,0 0 29 15,0 0 1-15,13 23 0 0,-13-23 8 0,0 17 14 16,0-17 4-16,0 19 7 15,0-19-7-15,0 23 1 0,0-23-9 0,2 24-8 16,-2-10-11-16,0-14-6 0,2 26-9 0,-2-26 2 0,2 26-4 16,-2-14-5-16,0-12-10 15,2 24-6-15,-2-24-4 0,2 21-2 0,-2-21-6 16,2 16-5-16,-2-16-9 0,0 0-11 16,0 20-20-16,0-20-38 0,0 0-37 0,0 0-43 15,0 0-34-15,0 0-32 16,0 0-31-16,0 0-51 0,0 0-626 0,0 0-287 15</inkml:trace>
  <inkml:trace contextRef="#ctx0" brushRef="#br0" timeOffset="-193347.86">2999 13455 2597 0,'2'-12'-53'16,"-2"12"38"-16,5-21 13 0,-5 21 13 0,6-19-2 16,-6 19 22-16,6-17 9 0,-6 17 8 15,10-15 6-15,-10 15 0 0,12-9 2 0,-12 9 5 16,0 0 7-16,18-4 16 15,-18 4 1-15,0 0 3 0,0 0 2 0,26 11-6 16,-26-11 0-16,6 13-8 0,-6-13-2 0,4 13 0 0,-4-13-5 16,0 0-1-16,-4 22-5 15,4-22-7-15,0 0-7 0,-15 19-3 0,15-19-16 16,-13 11-29-16,13-11-30 16,-14 6-37-16,14-6-59 0,0 0-56 0,-22 2-55 15,22-2-127-15,-14-2-567 0,14 2-342 16</inkml:trace>
  <inkml:trace contextRef="#ctx0" brushRef="#br0" timeOffset="-192748.06">3236 13116 2720 0,'0'0'-124'15,"0"0"18"-15,0 0 18 0,0 0 19 0,0 0 26 16,0 0 17-16,0 0 30 15,0 0 29-15,0 0 10 0,0 0 16 0,0 0 8 0,0 0 16 16,0 0 7-16,0 0 9 0,0 0 2 0,0 0 0 16,17 38-1-16,-17-38-1 15,4 19-8-15,-1-7-4 0,-3-12-9 0,6 24-6 16,-2-11-5-16,-2 2-7 0,2 1-4 16,1 0-2-16,-1 0-3 0,-2 2-3 15,2-2 8-15,-2-1 1 0,0 3 3 16,0-1 1-16,0 0 2 0,-2 2-2 0,0-2-6 15,0-17-3-15,0 33-4 0,-2-16-6 16,0 0-3-16,2-17-5 0,-6 29-5 0,4-16-10 16,-2 0-21-16,4-13-27 0,-7 19-43 0,3-7-43 15,4-12-48-15,-4 17-56 16,4-17-53-16,-4 13-104 0,2-5-594 0,2-8-417 16</inkml:trace>
  <inkml:trace contextRef="#ctx0" brushRef="#br0" timeOffset="-191977.74">3547 13424 2901 0,'0'0'-95'0,"0"0"15"0,0 0 8 16,0 0 27-1,0 0 29-15,0 0 23 0,0 0 32 0,0 0 17 0,0 0 16 16,0 0 10-16,0 0 13 16,0 0 4-16,0 0 2 0,0 0 3 0,0 0-9 0,0 0-11 15,0 0-4-15,0 0-3 16,0 0-9-16,0 0-3 0,0 0-1 0,43 8-1 15,-43-8-8-15,23-2 0 16,-23 2-4-16,23 0 0 0,-23 0-9 0,28-2-3 16,-14 0-7-16,-14 2-5 0,24-2-6 0,-24 2-19 0,25-3-28 15,-25 3-34-15,20-4-33 16,-20 4-48-16,16-4-31 0,-16 4-33 0,0 0-46 16,17-6-122-16,-17 6-510 15,2-6-254-15</inkml:trace>
  <inkml:trace contextRef="#ctx0" brushRef="#br0" timeOffset="-191728.16">3644 13350 2544 0,'-10'-7'-51'0,"10"7"33"0,0 0 19 16,-12-9 4-16,12 9 35 16,0 0 23-16,0 0 27 0,-14-11 19 0,14 11-1 15,0 0 1-15,0 0-2 16,0 0-1-16,0 0-8 0,-4-15 2 0,4 15 2 0,0 0-8 15,0 0-11-15,0 0-7 0,0 0-6 0,0 0-7 16,34-10-7-16,-34 10-6 16,0 0-6-16,28 0-5 0,-28 0-10 0,21-1-15 15,-21 1-20-15,26 0-26 0,-26 0-34 16,22 0-38-16,-22 0-50 0,28 0-35 0,-28 0-51 16,28-2-104-16,-13 0-565 15,-3 2-300-15</inkml:trace>
  <inkml:trace contextRef="#ctx0" brushRef="#br0" timeOffset="-191334.34">4180 13264 2643 0,'0'0'-71'15,"0"0"40"-15,0 0 17 0,0 0 5 0,0 0 30 0,0 0 20 16,0 0 25-16,0 0 23 15,0 0-2-15,-9 29-5 0,9-29-13 0,0 0-5 16,0 0-7-16,20 4 2 0,-20-4-7 0,19 0-9 0,-19 0 3 16,21 1-4-16,-21-1-6 15,23 0-5-15,-23 0-11 0,24 0-9 0,-24 0-17 16,21 0-31-16,-21 0-41 16,21 0-29-16,-21 0-30 0,19-1-24 0,-19 1-32 15,18-2-41-15,-18 2-100 16,20-2-342-16,-12 0 83 0</inkml:trace>
  <inkml:trace contextRef="#ctx0" brushRef="#br0" timeOffset="-190987.96">4567 13057 2039 0,'0'0'21'16,"0"0"25"-16,0 0 7 15,7-14 25-15,-7 14 15 0,0 0 20 0,0 0 37 0,0 0 21 16,0 0 11-16,0 0 16 16,0 0 5-16,0 0-3 0,0 0 0 0,0 0-13 15,0 0-6-15,13 46-27 16,-11-31 2-16,0-1-13 0,2 2-8 0,0 4-10 15,-2-3-7-15,3 2-13 0,-3-2-8 16,2 0-14-16,0 2-11 0,-2-1-8 0,2-1-7 16,1 0-2-16,-3 0-18 0,2-2-31 0,-1 1-39 15,-3-16-65-15,2 24-82 0,0-12-101 16,-2-1-158-16,0-11-168 0,-7 19-19 0,7-19-350 16,-13 19-428-16</inkml:trace>
  <inkml:trace contextRef="#ctx0" brushRef="#br0" timeOffset="-189107.79">1312 14686 2842 0,'0'0'-100'0,"0"0"29"0,0 0 8 15,0 0 18-15,0 0 15 16,0 0 15-16,0 0 27 0,0 0 18 0,0 0 21 0,0 0 18 15,0 0 10-15,0 0 8 0,0 0 8 0,0 0 15 16,0 0 18-16,0 0 2 16,0 0 1-16,0 0-7 0,-11 58-9 0,9-41-11 15,2-17-9-15,0 30-8 16,2-10-4-16,-2-2-9 0,0 1 0 0,2 1-4 0,-2 2-2 16,0 0 1-16,0 1-3 15,2 2-4-15,0 0-4 0,1 2-1 0,-1-3-3 16,-2 3-7-16,0-4 1 15,1-2-8-15,1 2 0 0,0-3-3 0,1 1-12 0,0-2 0 16,-3 2 4-16,2-5-12 0,-2 1 3 0,1 0-14 16,-1-17-8-16,2 25-22 15,-2-25-24-15,0 21-32 0,0-21-42 0,0 15-49 0,0-15-61 16,2 12-80-16,-2-12-114 16,0 0-158-16,0 0-335 0,0 0-317 0</inkml:trace>
  <inkml:trace contextRef="#ctx0" brushRef="#br0" timeOffset="-188728.23">1550 14830 2823 0,'0'0'10'16,"6"-12"22"-16,-6 12-18 0,0 0 6 0,0 0-8 0,8-14 31 16,-8 14 33-16,0 0 12 15,0 0 10-15,0 0 0 0,0 0-1 0,0 0-1 16,0 0 14-16,0 0 16 16,0 47 5-16,0-47 0 0,0 29 1 0,2-11-12 0,-2-1-12 15,0 2-14 1,0-3-6-16,0 3-29 0,0 1-6 0,0-1-3 0,0 0-6 15,0 1-6-15,0-1-5 0,0-3-3 0,2 1 4 0,-2-17-8 16,2 33-6 0,-2-20-10-16,0-13-12 0,2 22-13 0,-2-22-12 0,0 22-19 15,0-22-17-15,1 16-22 16,-1-16-23-16,0 0-31 0,4 17-50 16,-4-17-33-16,5 5-26 0,-5-5-40 0,0 0-77 15,0 0-582-15,0 0-375 0</inkml:trace>
  <inkml:trace contextRef="#ctx0" brushRef="#br0" timeOffset="-188428.03">1710 14964 2848 0,'0'0'-3'0,"6"-11"27"15,-6 11 12-15,0 0 8 0,7-12 3 0,-7 12 21 16,0 0 18-16,0 0 12 16,0 0 6-16,0 0-2 0,0 0-6 0,0 0-2 0,0 0 0 15,-56 17 4-15,56-17 11 16,-18 9 0-16,7-3-2 0,11-6-9 0,-15 10-4 15,15-10-6-15,-15 11-17 16,9-3 1-16,6-8-3 0,-10 11-3 0,10-11-5 0,-7 14-7 16,7-14-21-16,0 0-10 0,-3 20-4 0,3-20 2 15,0 0-1-15,12 26-1 16,-6-17-5-16,2 3-1 0,3-3-1 0,-1 1 1 16,3-2-10-16,-3 1-15 0,1 1-17 15,2-3-22-15,-13-7-25 0,21 13-27 0,-13-7-32 16,-8-6-34-16,18 9-36 15,-11-4-36-15,0-2-46 0,-7-3-111 0,13 4-148 16,-13-4-304-16,0 0-194 0</inkml:trace>
  <inkml:trace contextRef="#ctx0" brushRef="#br0" timeOffset="-187747.41">1895 14823 2521 0,'0'0'27'16,"0"0"46"-16,8-12 20 0,-8 12 12 0,0 0-3 16,0 0 0-16,0 0 8 15,0 0 14-15,0 0 7 0,0 0 1 0,0 0-6 16,0 0-8-16,0 0-3 0,0 0-3 16,20 39 2-16,-15-23-3 0,-3 0 19 0,0 3-12 15,0 0-19-15,3 1-9 16,-1 0-8-16,0-1-13 0,-1 6-8 0,2-2-7 15,0 0-11-15,-1-4-5 0,-2 0-22 0,2 1-18 0,0 0-19 16,-3-5-31-16,1-2-32 16,-2-13-35-16,6 26-39 0,-6-26-47 0,6 18-56 15,-4-10-65-15,-2-8-80 16,7 11-92-16,-7-11-382 0,0 0-246 16</inkml:trace>
  <inkml:trace contextRef="#ctx0" brushRef="#br0" timeOffset="-187427.95">2232 14598 2566 0,'9'-13'3'0,"-9"13"21"0,0 0 10 0,13-6 9 15,-13 6 20-15,0 0 21 16,0 0 10-16,0 0 4 0,11 32 3 0,-11-32 1 15,2 29 0-15,-2-10 6 16,4 1 3-16,-2 0 10 0,0 3 3 0,2 2 2 16,-2 1-9-16,4 0-9 0,-3 1 11 0,2 2-16 0,-1-2-14 15,0 3-5-15,0-1-17 16,-2-1-5-16,2 1-2 0,0-4-8 0,-2 2-9 16,0-1 1-16,0-4-12 15,3-2-5-15,-3-1-16 0,-2-2-24 0,5-1-25 0,-5-16-30 16,2 27-37-16,-2-27-46 15,2 18-62-15,-2-18-50 0,4 10-102 0,-4-10-144 16,0 0-452-16,0 0-397 0</inkml:trace>
  <inkml:trace contextRef="#ctx0" brushRef="#br0" timeOffset="-186878.05">2828 14552 2926 0,'4'-13'-61'0,"-4"13"6"0,0 0 23 15,0 0-7-15,0-18 11 0,0 18 32 16,0 0 21-16,0 0 20 0,-16-16 12 16,16 16 3-16,0 0 7 0,-22-3 9 15,22 3 18-15,0 0 15 0,-34 6 18 0,34-6 19 16,-27 10 3-16,11-2-3 15,2 0-16-15,-4 2 7 0,2 2-9 0,-1 1-10 16,-3 3-7-16,4 1-18 0,1 2-2 0,-2 1-5 0,2 0-13 16,3 1-3-16,-1-1-7 15,2 4-5-15,1-1-10 0,4 0-1 16,0 0-10-16,2 0-1 0,2-4-2 16,2 2-4-16,2-2-1 0,4-1-27 0,-2-1-7 0,4 1-9 15,1-5-7-15,3 1-7 16,3-4-12-16,0 0-11 0,1-2-13 0,2-3-10 0,-2-1-15 15,2-1-13-15,-18-3-11 0,35-3-2 0,-17-1 4 16,-2-1 3-16,-1-1 8 16,-4-1 12-16,-1-3 5 0,1 1 11 0,-11 9 12 15,8-21 16-15,-8 21 20 16,4-21 18-16,-4 21 17 0,-4-18 21 0,4 18 16 0,0 0 14 16,-13-20 7-16,13 20 7 15,-12-7 6-15,12 7-3 0,0 0-2 0,-20 0-3 16,20 0-2-16,0 0-1 15,0 0-5-15,0 0-4 0,0 0-2 0,0 0-13 0,0 0-5 16,0 0-14-16,0 0-22 0,0 0-28 0,0 0-45 16,0 0-53-16,49 16-55 15,-49-16-59-15,28 0-52 0,-16-2-88 0,4 1-127 0,-4-5-437 16,1 6-356-16</inkml:trace>
  <inkml:trace contextRef="#ctx0" brushRef="#br0" timeOffset="-186517.81">3094 14661 2806 0,'0'0'-85'0,"0"0"43"16,0 0 23-16,0 0 42 0,0 0 49 0,0 0 31 0,0 0 27 16,0 0 6-16,0 0 5 15,-34 30 0-15,26-16 3 0,0-1 0 0,-1 3 11 16,2-1-5-16,1 2-14 16,0 0-16-16,4 2-15 0,-2 0-15 15,2 3-2-15,0-4-14 0,4 3-8 0,0 0-22 16,0-1-7-16,4 4-24 0,0-4-6 0,2-1-12 15,2 0-14-15,0-1-14 0,-2-5-17 0,3 1-26 16,2-3-28-16,-5-1-44 16,3-2-56-16,1-3-58 0,-12-5-111 15,20 7-156-15,-12-4-374 0,-8-3-292 0</inkml:trace>
  <inkml:trace contextRef="#ctx0" brushRef="#br0" timeOffset="-185638.06">3304 14795 2730 0,'0'0'-66'0,"0"0"31"0,0 0 6 0,0 0 16 16,0 0 10-16,0 0 22 16,0 0 11-16,0 45 4 0,0-45 10 0,0 26 7 0,2-7 4 15,-2-1 12-15,2 1 11 16,0 0 40-16,1 2 4 0,-1 0 2 16,-2 1-4-16,0 0-4 0,0 1-2 15,-2-2-4-15,-1-2 3 0,-1-1-5 0,-1 0 2 16,-1-3-14-16,-2-2-5 0,-1 0-12 15,-1-3-7-15,-3-2-18 0,0-3-6 0,13-5-18 16,-22 7-29-16,22-7-41 0,-28-8-47 0,15 1-52 16,0-4-74-16,2-1-81 15,1-6-143-15,0-2-166 0,-2-2-247 0,4-1-197 0</inkml:trace>
  <inkml:trace contextRef="#ctx0" brushRef="#br0" timeOffset="-185477.67">3251 14630 2820 0,'9'-12'108'0,"-9"12"-17"0,0 0-16 0,0 0-7 15,10-7-10-15,-10 7-3 16,0 0-17-16,0 0-44 0,0 0-79 0,0 0-65 0,4-7-83 16,-4 7-163-16,0 0-363 15,0 0-47-15</inkml:trace>
  <inkml:trace contextRef="#ctx0" brushRef="#br0" timeOffset="-185017.81">3384 14808 2322 0,'0'0'46'15,"0"0"6"-15,24 3 9 0,-24-3 8 16,0 0 24-16,4 14 26 0,-4-14 8 0,0 0 3 0,4 19-12 16,-4-19-7-16,2 17-18 0,-2-17-8 0,2 19-7 15,-2-19-8-15,2 18-3 16,-2-18-13-16,4 17 0 0,-4-17-7 16,4 15-9-16,-4-15-13 0,8 11-21 0,-8-11-19 15,0 0-8-15,14 4-10 0,-14-4-2 0,0 0 3 16,0 0 1-16,0 0-1 15,30-19 6-15,-30 19 3 0,10-15-1 0,-10 15 24 16,11-13 8-16,-5 5 13 0,-6 8 15 0,10-11 16 0,-10 11 1 16,0 0 3-16,14-13-7 15,-14 13-3-15,0 0 11 0,14-5 8 16,-14 5 5-16,0 0 1 0,22 2 1 16,-22-2 5-16,0 0-4 0,0 0 7 0,25 3 2 15,-25-3 11-15,0 0 0 0,0 0 6 16,19 0-35-16,-19 0-7 0,0 0-6 0,13-8-8 15,-13 8-10-15,0 0-18 0,8-21-19 16,-8 21-29-16,2-19-33 0,-2 19-42 16,-2-19-62-16,2 12-66 0,0 7-78 0,-2-16-154 0,2 16-120 15,-4-12-352-15,4 12-360 16</inkml:trace>
  <inkml:trace contextRef="#ctx0" brushRef="#br0" timeOffset="-184716.56">3763 14886 2871 0,'13'7'-15'0,"-13"-7"24"16,6 10 4-16,-6-10 1 0,7 13 29 0,-7-13 25 15,2 19 21-15,-2-19 8 16,4 25 6-16,-4-12 1 0,0-13 3 0,-2 35 7 0,2-18 10 15,0 2 2-15,0 0 1 0,0 0-10 0,0 0-12 16,0-2-11-16,0 2-7 16,2-2-20-16,0 0 2 0,-2-17-9 0,2 29-7 15,0-14-9-15,-2-15-13 16,3 19-21-16,-3-19-28 0,2 18-38 0,-2-18-49 16,0 0-56-16,4 13-53 0,-4-13-43 15,0 0-66-15,0 0-141 0,0 0-480 16,0 0-367-16</inkml:trace>
  <inkml:trace contextRef="#ctx0" brushRef="#br0" timeOffset="-184497.8">3774 14893 2902 0,'2'-13'-24'15,"-2"13"15"-15,10-21 2 0,-10 21-2 0,9-14 17 16,-9 14 2-16,15-11 17 0,-15 11 13 16,16-5 15-16,-16 5 10 0,22-3 17 0,-22 3 15 15,0 0 11-15,28 10 10 16,-28-10 2-16,16 14 6 0,-11-6-4 15,-5-8-6-15,6 21-1 0,-6-21-10 0,0 19-10 0,0-19-10 0,-6 20-11 16,6-20-15 0,-11 17-31-16,11-17-43 0,-15 14-51 0,6-9-59 0,9-5-71 15,-14 8-51-15,14-8-126 16,-12 0-181-16,12 0-337 0,0 0-272 0</inkml:trace>
  <inkml:trace contextRef="#ctx0" brushRef="#br0" timeOffset="-184217.71">4048 14641 2621 0,'0'0'-24'16,"0"0"29"-16,0 0 11 0,22 18 5 0,-22-18 26 15,10 23 26-15,-5-10 30 0,-1 3 11 16,0 0 2-16,1 1-8 0,-1 1-6 16,-2 1-8-16,-2 2-3 0,2 0-8 0,-2-1-5 0,0 0-6 15,-2 2-9-15,0-4-6 16,0 1-14-16,-2 0-21 0,1-3-33 16,1 0-49-16,-2-3-58 0,4-13-62 15,-7 23-100-15,7-23-140 0,-8 16-447 0,4-9-224 0</inkml:trace>
  <inkml:trace contextRef="#ctx0" brushRef="#br0" timeOffset="-183438.02">4305 14487 2527 0,'0'0'-71'0,"0"0"23"0,0 0 8 16,0 0 19-16,0 0 28 0,0 0 35 0,4-21 25 0,-4 21 23 16,0 0 5-16,0 0 2 15,0 0 11-15,0 0 10 0,0 0 3 0,0 0 4 16,0 0 22-16,0 0 8 16,0 0-4-16,0 0-9 0,0 0-10 0,0 0-16 15,9 47-3-15,-9-47-7 0,-2 31-8 16,2-12-2-16,0 3-6 0,-3 1 1 0,3 2-23 15,0 1 7-15,0 1-6 0,3 2 3 0,-3 0-8 16,2 0-1-16,-2 0 16 16,0 2-14-16,2-3-1 0,0 1-10 15,-2-1 0-15,4-1-11 0,-4 0-6 0,0-5 0 16,0 1-9-16,0-4-1 0,0 1-3 0,0-3-11 16,3-2-14-16,-3-15-13 15,0 27-27-15,0-17-34 0,2-1-47 0,-2-9-59 0,0 13-70 16,0-13-59-16,0 0-133 15,0 0-167-15,0 0 14 0,0 0-300 0,0 0-276 16</inkml:trace>
  <inkml:trace contextRef="#ctx0" brushRef="#br0" timeOffset="-182977.93">4610 14882 2652 0,'0'0'-74'0,"0"0"20"0,0 0 38 0,0 0 10 15,0 0 13-15,0 0 25 0,0 0 11 0,0 0 22 0,0 0-6 16,0 0 8-16,0 0 11 16,0 0 7-16,0 0 4 0,0 0 2 15,0 0-1-15,0 0-4 0,0 0-2 0,0 0 0 16,0 0-9-16,0 0-1 0,0 0-3 0,26-2-3 15,-26 2-11-15,0 0-2 16,22 0-8-16,-22 0-2 0,20 2-10 0,-20-2-3 16,0 0-7-16,27-2-12 0,-27 2-10 15,19 0-16-15,-19 0-22 0,0 0-33 0,23 0-29 16,-23 0-36-16,0 0-38 0,22-1-27 16,-22 1-60-16,0 0-117 0,8-6-459 15,-8 6-168-15</inkml:trace>
  <inkml:trace contextRef="#ctx0" brushRef="#br0" timeOffset="-182767.92">4563 14786 2591 0,'0'0'44'0,"0"0"14"0,-14-5 11 0,14 5 22 15,0 0 21-15,0 0 19 16,0 0 8-16,0 0-4 0,0 0-12 0,0 0-12 0,0 0-15 15,0 0-14-15,0 0-12 0,0 0-19 0,0 0-23 16,63 4-35-16,-63-4-44 16,28 0-45-16,-14 0-62 0,-14 0-55 0,30 0-78 0,-30 0-649 15,25-4-357-15</inkml:trace>
  <inkml:trace contextRef="#ctx0" brushRef="#br0" timeOffset="-182155.41">5131 14522 2742 0,'0'0'-121'0,"0"0"24"0,0 0 25 16,0 0 25-16,0 0 32 15,0 0 42-15,0 0 14 0,0 0 28 0,0 0 16 16,0 0 13-16,0 0 11 0,0 0 10 16,0 0 2-16,0 0 7 0,0 0 1 15,0 0-5-15,8 38-1 0,-8-38-10 16,0 0-6-16,-2 26-2 0,2-26-7 15,0 25-4-15,2-13-7 0,-2-12-5 0,0 29-2 16,2-13-8-16,0 0 20 0,0-1-6 0,0 3 4 16,-2-18-12-16,2 32 1 0,0-17-5 0,3-2-21 0,-3 2 1 15,-2-15-5-15,5 29-8 16,-3-17 11-16,-2-12-12 0,2 22-2 0,0-11-3 16,-2-11 0-16,2 22-6 15,-2-22-4-15,4 19-2 0,-4-19-7 16,2 15 1-16,-2-15 0 0,0 0-17 0,4 18-13 15,-4-11-26-15,0-7-30 0,0 0-43 0,2 11-58 16,-2-11-72-16,0 0-66 0,0 0-128 0,0 0-145 16,0 0-24-16,0 0-265 0,0 0-231 15</inkml:trace>
  <inkml:trace contextRef="#ctx0" brushRef="#br0" timeOffset="-178058.12">1615 16067 2578 0,'0'0'-57'0,"0"0"17"0,8-15 8 16,-8 15 9-16,0 0 8 15,0 0 12-15,0 0 9 0,0 0-1 0,0 0 8 16,0 0 16-16,0 0 28 0,0 0 16 0,0 0 21 16,0 0 21-16,0 0 3 0,0 0-1 15,0 0-2-15,0 0-2 0,-12 50-6 0,5-35-10 16,-1 4-5-16,-3-1-12 16,-2 5-7-16,1 1-4 0,-5 2-27 0,-3 3-3 15,2-1-3-15,-2 1-4 0,0-1-6 16,-4 4 3-16,5-4-1 0,-3-2-7 0,0 1 3 15,-1-2-1-15,5-4-5 0,-4 1 2 0,6-6-2 16,2 1-3-16,-2-3 1 16,4-3-2-16,1 0-4 0,1-1 2 0,-1 0 0 0,11-10-10 15,-17 9 0-15,17-9-2 16,-14 4-4-16,14-4-2 0,0 0 4 0,0 0-4 16,0 0 3-16,0 0 2 15,0 0 1-15,-28-13 2 0,28 13 3 0,0 0-5 16,0 0 7-16,0 0 0 0,0 0-1 15,0 0 6-15,0 0 0 0,0 0 4 0,0 0 12 16,34-24 17-16,-34 24-1 0,0 0 6 0,0 0 1 16,44 14 2-16,-29-7 0 15,-1 1 3-15,1-2-11 0,0 3-3 0,5 1-2 0,-1 0-4 16,-6-1-4-16,6 1-4 16,-5-3-5-16,3 0 0 0,-2 3-5 0,-4-4-11 15,5 2-16-15,-3-3-38 16,-13-5-48-16,21 4-54 0,-21-4-55 0,20 0-56 15,-20 0-85-15,16-9-160 0,-10 4-106 0,-6 5-223 0,0 0-168 16</inkml:trace>
  <inkml:trace contextRef="#ctx0" brushRef="#br0" timeOffset="-177057.13">2216 15935 2359 0,'-22'-3'-126'0,"22"3"14"16,0 0 19-16,-29 3 26 0,29-3 15 0,-28 6 17 15,14 0 19-15,-2 0 19 0,2-1 18 0,-3 5 14 16,2-2 33-16,0 2 21 15,-2-1 18-15,0 2 17 0,1 3 14 0,-3 0 2 16,6 0-8-16,-2 4 1 0,0-3-9 0,0 2-6 16,3 2-10-16,0 0-7 0,0 2-10 15,1 2-6-15,1-2-3 0,2 4-9 0,1-3-6 16,1 3 0-16,-1-2-5 16,6 2 2-16,-4-2-3 0,3-1-2 0,2-1-5 15,2 0-1-15,-2 0-5 16,5 4-1-16,-2-6-9 0,4 2 0 0,0-4-4 0,1 2-3 15,3-2-4-15,1-1-3 16,2-2-1-16,0 0-1 0,3-2-5 0,-2-4-3 16,-1-3-1-16,3-1-4 0,0 0-11 0,0-2-13 15,-17-2-18-15,34-4-12 0,-20 1-8 16,2-4-6-16,-1 1-4 0,-3-1 4 0,-2-6 2 16,2 0-1-16,-4 3 4 15,-4-6 2-15,-4 16 2 0,8-28 8 0,-8 14 2 16,0 14 6-16,-2-24 1 15,2 24 6-15,-8-27 4 0,2 16 5 0,6 11 6 0,-16-20 7 16,10 13 5-16,6 7 2 0,-14-15 3 0,14 15 1 16,-11-12 11-16,11 12-2 15,0 0 2-15,-11-13 0 0,11 13 0 0,0 0 2 16,0 0 0-16,0 0 2 16,0 0-5-16,0 0-1 0,0 0-7 0,28-13 0 0,-28 13-11 15,22-2-25-15,-22 2-29 16,24-4-28-16,-9 2-34 0,-15 2-40 0,30-4-41 15,-17 0-70-15,4 1-144 0,-3-3-371 0,-14 6-87 16</inkml:trace>
  <inkml:trace contextRef="#ctx0" brushRef="#br0" timeOffset="-176418.27">2658 16144 2281 0,'0'0'-78'0,"0"0"29"16,0 0 23-16,0 0 27 0,0 0 35 15,0 0 32-15,-54 13 20 0,54-13 20 0,-14 11 19 0,14-11 6 0,-12 18 11 16,1-7 6-16,3 1 9 16,-1 2-7-16,1 2-12 0,-3 3-8 0,5-4-10 15,-2 8-11-15,2-2-11 16,-2 0-11-16,4 2-7 0,0-3-12 0,2 1-5 0,4 0-5 16,0 1-6-16,2 0-5 15,2 1-6-15,2-2-6 0,0-2 0 0,2 0-18 16,1-3-23-16,0-4-36 15,-1 1-43-15,3-4-49 0,1-2-53 0,0-1-55 16,-14-6-68-16,22 4-119 0,-22-4-505 0,24 0-343 16</inkml:trace>
  <inkml:trace contextRef="#ctx0" brushRef="#br0" timeOffset="-176118.18">2844 16357 2813 0,'0'0'-71'0,"0"0"8"0,0 0 11 16,0 0 28-16,7-12 18 0,-7 12 14 15,0 0 14-15,0 0 2 0,0 0-23 0,0 0-8 16,0 0 5-16,-5 52 27 0,5-52 11 0,2 32 12 16,-2-14 14-16,0 1 12 15,3-1-1-15,-3 1-6 0,0 0 1 0,0 3-2 16,-3-3 4-16,1-1 9 15,-2 0-3-15,0-1 0 0,-2-2-2 0,0 1-4 0,-4-3-7 16,2-3-8-16,0 1-8 0,-4-3-8 0,12-8-17 16,-24 9-25-16,24-9-33 15,-25 0-55-15,25 0-53 0,-26-8-50 0,12 1-42 16,0-6-76-16,4-1-549 0,-3-3-217 16</inkml:trace>
  <inkml:trace contextRef="#ctx0" brushRef="#br0" timeOffset="-175887.85">2842 16002 2739 0,'0'0'64'0,"0"0"-4"15,0 0-8-15,0 0-5 0,15-7-6 0,-15 7-3 16,0 0-3-16,0 0-6 0,0 0-17 0,0 0-39 16,0 0-49-16,0 0-22 0,0 0-50 15,13 0-42-15,-13 0-80 0,0 0-451 0,0 0 12 16</inkml:trace>
  <inkml:trace contextRef="#ctx0" brushRef="#br0" timeOffset="-167648.05">3125 16296 1943 0,'0'0'-134'0,"0"0"25"0,0 0 14 0,0 0 18 0,0 0 3 15,0 0 2 1,0 0 10-16,0 0-4 0,0 0 9 0,0 0 4 15,0 0 0-15,0 0 3 0,0 0 4 0,0 0 1 0,0 0 7 16,0 0-1-16,0 0 10 0,0 0 1 16,0 0 3-16,0 0 7 0,0 0 10 0,0 0 10 15,0 0 11-15,0 0-9 16,0 0 8-16,0 0-4 0,0 0-1 0,0 0-3 16,0 0 1-16,0 0-7 15,0 0 11-15,0 0 0 0,0 0-5 0,0 0 1 0,0 0 1 16,0 0 1-16,0 0 11 15,0 0 8-15,0 0 11 0,0 0 5 0,0 0 1 16,0 0 1-16,0 0 4 0,0 0-8 0,0 0-3 16,0 0 0-16,0 0-11 15,0 0 3-15,0 0 9 0,0 0-8 0,0 0-5 0,0 0 3 16,0 0 8-16,0 0 3 16,0 0 8-16,0 0 19 0,0 0 4 0,0 0 9 15,0 0 3-15,0 0 10 16,0 0-2-16,0 0-2 0,0 0-5 0,0 0-2 0,0 0 1 15,0 0-3-15,0 0 0 0,-35 25-6 0,35-25 4 16,0 0 1-16,-9 15-1 16,9-15 1-16,0 0-4 0,-4 19 1 0,4-19-5 15,-2 17-5-15,2-17-4 16,-2 19-6-16,2-19 3 0,0 21-3 0,0-21-4 0,2 22-5 16,-2-22-5-16,0 19-3 15,0-19-2-15,2 14-8 0,-2-14 0 0,2 16-2 16,-2-16-2-16,0 0 2 15,5 17-3-15,-5-17-2 0,0 0 2 0,0 0-3 0,10 8-10 16,-10-8-6-16,0 0-9 0,0 0-12 16,0 0-5-16,0 0 1 0,35-24-11 15,-35 24 1-15,12-14 0 0,-12 14 4 0,8-16 3 16,-8 16 3-16,6-17 6 16,-6 17 8-16,7-11 4 0,-7 11 2 0,0 0-3 0,6-14 4 15,-6 14 0-15,0 0 8 16,0 0-3-16,0 0 0 0,0 0-5 0,0 0 8 15,0 0-2-15,0 0-4 0,0 0 8 0,0 0-6 16,15 36 2-16,-15-36 1 0,9 12-2 16,-9-12-1-16,10 10 1 0,-10-10 0 0,13 5 0 15,-13-5 3-15,15 4-3 16,-15-4 3-16,0 0 2 0,0 0 11 0,27-6 11 16,-27 6 11-16,11-11 7 15,-11 11 2-15,8-17 1 0,-8 17 4 0,7-22-3 0,-7 22-5 16,4-22-5-16,-4 10-3 15,0 12-8-15,2-21 0 0,-2 21-22 0,0-18-22 16,0 18-34-16,2-18-40 0,-2 18-67 0,0 0-54 16,4-17-64-16,-4 17-150 15,2-10-511-15,-2 10-339 0</inkml:trace>
  <inkml:trace contextRef="#ctx0" brushRef="#br0" timeOffset="-167077.92">3414 16456 2793 0,'0'0'-73'15,"0"0"20"-15,0 0 25 0,0 0 16 0,16 14 20 16,-16-14 21-16,6 13 21 15,-6-13 11-15,2 19 6 0,-2-19 3 0,4 24 7 16,-2-9 5-16,-2 2 0 0,2 1 8 0,-2-1 0 0,0 2-4 16,2-2-2-16,0 2-8 15,0 0-3-15,0 3-7 0,0-3 1 0,0-2-9 16,0 2-7-16,0-2-5 16,-2-1-1-16,2 2-7 0,-2-18-3 0,0 25-6 0,3-14-3 15,-3-11-10 1,0 21-11-16,0-21-22 0,0 0-36 0,2 19-39 0,-2-19-39 15,0 0-19-15,0 0-21 0,0 0-10 0,0 0-5 16,0 0-2-16,0 0 1 16,0 0-1-16,-19-55 6 0,17 34 17 0,-4-4 23 0,2-4 23 15,-2 3 33-15,2-5 48 16,0 3 36-16,2 1 36 0,0 1 1 16,0 0 19-16,2 4 17 0,0 1 18 15,2 0-8-15,0 2 4 0,0 0-13 0,4 2-5 0,2 2 4 16,-2 1-20-16,4 1 1 15,-2 3 3-15,3 1-5 0,-11 9 14 0,21-11 14 16,-21 11 6-16,21 0-5 0,-21 0-4 0,0 0-5 16,26 9 7-16,-26-9 2 15,8 17 0-15,-4-7 4 0,-4-10-7 16,0 19-2-16,0-19-9 0,0 0-5 16,-8 29-8-16,2-20-13 0,6-9-24 0,-12 15-33 0,12-15-46 15,-14 11-59-15,14-11-49 16,-12 6-52-16,12-6-92 0,0 0-582 0,-17-2-281 0</inkml:trace>
  <inkml:trace contextRef="#ctx0" brushRef="#br0" timeOffset="-166728.1">3719 16096 2661 0,'0'0'-68'0,"12"-6"23"0,-12 6 21 0,0 0 21 16,0 0 26-16,0 0 14 16,30 8 14-16,-30-8 3 0,15 17 0 0,-9-6-4 15,3 2 2-15,-3 2 11 0,1 3 3 16,1 3 10-16,-2-2 6 0,0 4 2 0,0-2-18 15,0 0-1-15,-2 5-2 16,-2-4 5-16,0 3-5 0,-2-3-7 0,-2-1-1 16,0-2-5-16,0 3-8 0,-3-3-1 0,-2-1-5 0,3 0-11 15,-2-4-15-15,0 2-27 16,0-3-37-16,-3-1-52 0,9-12-57 16,-11 14-58-16,11-14-109 0,-8 11-571 15,8-11-282-15</inkml:trace>
  <inkml:trace contextRef="#ctx0" brushRef="#br0" timeOffset="-166447.72">4015 16429 2732 0,'17'-9'-25'15,"-17"9"10"-15,0 0-3 0,0 0-4 0,0 0 12 16,14-5 20-16,-14 5 14 0,0 0 10 16,0 0-5-16,24 0-3 15,-24 0 9-15,21 0-8 0,-21 0 4 0,26 0 12 16,-26 0-10-16,30-4-2 0,-30 4-6 0,27 0-1 16,-12-3-17-16,-15 3-19 15,23-3-38-15,-23 3-27 0,24-4-33 0,-24 4-19 0,14-4-26 16,-14 4-48-16,0 0-83 15,0 0-347-15,8-10 145 0</inkml:trace>
  <inkml:trace contextRef="#ctx0" brushRef="#br0" timeOffset="-166247.93">4062 16298 1900 0,'0'0'38'0,"0"0"19"15,0 0-5-15,0 0 7 16,-16-6 10-16,16 6 13 0,0 0-1 0,0 0-8 0,0 0-6 15,0 0-4-15,0 0-8 0,0 0-2 0,0 0-7 16,0 0-5-16,41-15-8 16,-41 15-2-16,28-2-18 0,-16 0-36 0,-12 2-50 15,34-3-53-15,-17 0-48 0,-17 3-71 16,28-4-438-16,-16 3 72 0</inkml:trace>
  <inkml:trace contextRef="#ctx0" brushRef="#br0" timeOffset="-165527.89">4625 16253 1880 0,'0'0'-76'0,"0"0"33"0,0 0 32 0,0 0 21 16,0 0 21-16,0 0 21 15,0 0 19-15,0 0 14 0,0 0-2 0,0 0 16 16,0 0-2-16,0 0 5 0,0 0 15 0,0 0 6 16,0 0 2-16,0 0 2 15,0 0-4-15,0 0-6 0,0 0-6 0,0 0-5 16,0 0-5-16,0 0-3 0,35 17-4 16,-35-17 1-16,0 0-7 0,28 0 4 0,-28 0-12 15,21-3-6-15,-21 3-8 16,20 0-4-16,-20 0-11 0,22 0-3 0,-22 0-8 0,22 0-8 15,-22 0-14-15,23 0-28 16,-23 0-42-16,21 0-48 0,-21 0-43 0,21-1-58 16,-21 1-50-16,20 0-80 0,-20 0-650 0,0 0-440 15</inkml:trace>
  <inkml:trace contextRef="#ctx0" brushRef="#br0" timeOffset="-165077.9">5167 15945 2931 0,'0'0'-121'0,"0"0"31"16,0 0 24-16,0 0 30 15,0 0 41-15,0 0 30 0,0 0 33 0,10 36 6 16,-10-36 8-16,-4 24 8 15,4-24 9-15,-2 29 3 0,2-12 8 0,-2-1 6 0,2-16-6 16,-2 36 3-16,2-17-5 0,0 0-5 0,-2 3-12 16,4-4-7-16,-2 3-9 15,0 0-8-15,0-1-9 0,0-1-4 0,-2 2-5 16,4-5-6-16,-4 4-3 0,4-3-6 16,-2-17-6-16,0 27-21 0,0-27-37 0,-2 23-50 15,2-23-60-15,0 16-74 16,0-16-85-16,0 0-162 0,0 0-510 0,-7 13-419 15</inkml:trace>
  <inkml:trace contextRef="#ctx0" brushRef="#br0" timeOffset="-164428.14">5325 15961 2822 0,'0'0'-115'0,"0"0"35"0,9-12 28 15,-9 12 18-15,0 0 14 0,8-14 20 16,-8 14 20-16,0 0 10 0,13-13-1 16,-13 13-12-16,10-9 1 0,-10 9-4 0,16-11-6 15,-16 11-11-15,16-11 4 16,-16 11-13-16,22-5 9 0,-12 2-1 0,-10 3 0 0,23-4-1 15,-23 4 4-15,26 0-4 0,-26 0 4 0,21 4 4 16,-8-1-11-16,-13-3 4 16,19 10 1-16,-11-3 0 0,-8-7 3 0,13 15-3 15,-9-5 3-15,-4-10 7 16,5 25 8-16,-5-13 21 0,0-12 15 0,-7 30 19 0,0-16 7 16,1 4 7-16,-4 2 7 15,-1-1-2-15,1-1-3 0,-1 0-8 16,0 2-4-16,1-3-3 0,-3 3-2 15,4-2-7-15,1-2-4 0,0-1-5 0,3 0-2 16,-1 3-8-16,2-6-4 0,4-12-1 0,-6 24 1 0,6-24-6 16,0 21-3-16,0-21-4 15,6 19-1-15,-6-19-7 0,13 13-4 0,-13-13-5 16,14 10-4-16,-14-10-1 0,18 5-8 16,-18-5-5-16,16 2 0 0,-16-2-6 0,0 0-1 15,26-6-2-15,-26 6-2 16,12-9 2-16,-12 9-2 0,11-15 2 0,-11 15 3 15,6-18 2-15,-6 18 0 0,0-24 6 0,0 24 1 0,-2-27 9 16,-2 13 7-16,4 14 8 16,-9-32 2-16,1 17 3 0,2-2 4 0,-5 1-2 15,-2 0 0-15,1-1-2 16,-3 1-6-16,2 1 0 0,-2-2-2 0,3 3-2 16,-1 2 2-16,2 0-4 0,1-1-2 15,0 3 2-15,0 0-7 0,10 10-14 0,-14-19-29 16,14 19-35-16,-8-17-57 15,8 17-58-15,-7-12-61 0,7 12-138 0,0-13-535 16,0 13-327-16</inkml:trace>
  <inkml:trace contextRef="#ctx0" brushRef="#br0" timeOffset="-163897.93">5793 15995 2724 0,'10'-12'-84'15,"-10"12"28"-15,12-13 10 0,-12 13 17 0,10-13 5 16,-10 13 5-16,13-14 8 0,-13 14 11 0,10-13-2 0,-10 13 4 16,13-9 1-16,-13 9-3 15,13-8-3-15,-13 8 3 0,0 0 6 16,22-2 8-16,-22 2 13 0,20 7-2 16,-20-7 2-16,17 16 6 0,-9-5-2 0,1 2-3 0,-1 1-3 15,-1 1-1-15,1 3-2 16,-4-3 10-16,2 4-13 0,2-2 6 0,-2 2-4 15,-2-2 18-15,-2 0 7 0,-2 3 17 0,0-20 10 16,-2 30 7-16,-2-16 3 0,0 0 9 16,4-14-4-16,-12 28-2 0,4-20 3 0,0 3-3 15,8-11-4-15,-22 14-1 16,12-9-1-16,10-5-3 0,-23 3 1 0,23-3 2 16,-26-3 1-16,26 3 3 15,-28-12-1-15,16 5-4 0,-1-4-5 0,3 0-5 0,-1-3-4 16,0-3-11-16,1 1-8 15,4-4-3-15,0 1-16 0,4 2-20 0,-3-2-24 16,5 0-31-16,0 0-42 0,0 19-50 0,2-37-65 0,3 21-62 16,-1-2-119-16,-2 2-180 15,2-2-372-15,2 5-356 0</inkml:trace>
  <inkml:trace contextRef="#ctx0" brushRef="#br0" timeOffset="-142838.2">28684 14816 485 0,'0'0'69'16,"0"0"-35"-16,0 0-10 0,0 0 6 0,0 0 12 16,0 0-3-16,0 0 9 0,0 0-1 15,0 0 2-15,0 0 14 0,27 2 0 0,-27-2 1 16,0 0 2-16,0 0 1 15,0 0 6-15,16 15 6 0,-16-15 4 0,0 0-2 16,8 10-2-16,-8-10 0 0,0 0 0 0,0 0-10 16,6 16 2-16,-6-16-3 0,0 0 6 15,0 0-11-15,0 14 5 16,0-14 1-16,0 0-7 0,0 0-5 0,0 0-4 16,0 0 5-16,0 0-1 0,0 0 0 0,-12 22 4 15,12-22 7-15,0 0 1 16,0 0 0-16,0 0 4 0,0 0 0 0,0 0 2 0,0 0 0 15,-20 0 2-15,20 0-4 0,0 0-8 0,0 0-2 16,0 0-5-16,0 0-7 16,0 0-6-16,0 0-3 0,0 0-7 0,0 0-4 15,0 0 0-15,0 0-7 0,0 0-2 16,20-42-2-16,-20 42-2 0,0 0-3 0,14-8-1 16,-14 8-2-16,0 0-1 15,14-5 0-15,-14 5-3 0,0 0-1 0,0 0-2 16,0 0-1-16,22 0 0 15,-22 0 2-15,0 0-3 0,0 0 2 0,0 0-3 0,0 0 1 16,13 15 2-16,-13-15-2 16,0 0 6-16,0 0 1 0,0 0 1 0,0 0 3 15,0 0-1-15,-22 31 7 0,22-31 0 0,0 0-2 16,-16 9 2-16,16-9-3 0,-13 4 1 16,13-4-1-16,0 0-1 0,-18 6-2 0,18-6 2 15,0 0 1-15,0 0-2 16,-22 2 2-16,22-2-2 0,0 0 1 0,0 0-2 15,0 0 0-15,0 0-2 0,-21-9 1 0,21 9-2 0,0 0-2 16,0 0-2-16,0-19-2 16,0 19 1-16,0 0 0 0,0 0-4 0,0 0 0 15,14-28 2-15,-14 28-2 16,11-11-2-16,-11 11 1 0,0 0 2 0,14-10-3 16,-14 10 1-16,0 0 0 0,13-7-2 15,-13 7 1-15,0 0-1 0,0 0-2 0,0 0 2 16,22 2 0-16,-22-2-1 15,0 0 4-15,0 0-2 0,0 0 0 0,15 18 0 16,-15-18 1-16,0 0 1 0,0 0-2 0,-2 16 2 16,2-16-1-16,0 0 5 0,0 0-5 15,0 0 1-15,-17 23-1 0,17-23 4 0,-13 6 1 16,13-6-2-16,-12 5 3 16,12-5 1-16,0 0-1 0,-20 6 3 0,20-6 0 15,0 0 0-15,-19 2-1 16,19-2 2-16,0 0-2 0,0 0-1 0,0 0 0 15,-23-8-1-15,23 8 3 0,0 0-3 16,0 0-2-16,-10-14 3 0,10 14-4 0,0 0-1 16,0 0-1-16,8-26 4 0,-8 26-5 15,0 0-1-15,13-19 1 0,-13 19 0 0,12-11 1 16,-12 11-2-16,13-12-1 0,-13 12 2 0,14-9 2 16,-14 9-6-16,12-10 6 15,-12 10-3-15,14-6-2 0,-14 6 1 0,0 0-1 16,17-3 0-16,-17 3 1 15,0 0-1-15,0 0 2 0,26 6-2 0,-26-6 3 0,0 0 0 16,10 13-2-16,-10-13 1 0,2 14 3 16,-2-14-2-16,2 14 2 0,-2-14 1 15,0 0-2-15,0 0 3 0,-4 28 6 0,4-28-5 16,0 0 3-16,-8 15 0 16,8-15 5-16,-11 12 2 0,11-12-1 0,-10 7 2 0,10-7-1 15,0 0-2-15,-20 7 2 16,20-7 0-16,0 0-2 0,-18 0-5 0,18 0 2 15,0 0 3-15,0 0-6 16,-31-6 1-16,31 6-3 0,-10-8 1 0,10 8-1 0,0 0 0 16,-13-19 0-16,13 19-5 0,-4-13 3 0,4 13 0 15,0 0-1-15,0 0-2 16,4-27 4-16,-4 27-2 0,9-15-2 0,-9 15 0 16,9-12 1-16,-9 12-4 15,8-10 0-15,-8 10-1 0,0 0-1 16,14-10 3-16,-14 10-1 0,0 0 0 15,16-3 0-15,-16 3-2 0,0 0 2 0,0 0 1 0,0 0 1 16,23 10-2-16,-23-10 1 0,6 12 0 0,-6-12 1 16,0 0 0-16,9 18 0 0,-9-18 3 15,0 0-4-15,2 17 1 0,-2-17 0 0,0 0 1 16,0 0 3-16,0 0 2 16,-10 20 2-16,10-20-2 0,0 0 3 0,-14 8 0 15,14-8 0-15,0 0 1 16,-18 5-2-16,18-5-3 0,0 0 3 0,0 0 1 15,-22 0 0-15,22 0 1 0,0 0-2 0,0 0-2 0,0 0-2 16,0 0 0-16,-14-15 5 16,14 15-5-16,0 0-2 0,0 0-2 0,0 0 0 15,0 0-1-15,0 0 0 0,0 0 1 16,0 0-5-16,0 0 3 0,0 0-4 0,27-25 3 16,-27 25 1-16,0 0 2 15,0 0-2-15,0 0-3 0,0 0 1 16,0 0 3-16,0 0 1 0,0 0-1 15,0 0-1-15,0 0 2 0,0 0-1 16,0 0 1-16,0 0-2 0,0 0 3 0,0 0 0 16,0 0 0-16,0 0-1 0,0 0 2 0,0 0 1 15,0 0 1-15,0 0 0 0,0 0-3 0,0 0-11 16,0 0-23-16,0 0-32 0,0 0-42 16,0 0-52-16,0 0-54 0,0 0-47 0,0 0-77 15,0 0-143-15,0 0-490 16,0 0-417-16</inkml:trace>
  <inkml:trace contextRef="#ctx0" brushRef="#br0" timeOffset="-139718.03">28725 14922 2812 0,'0'0'-157'0,"0"0"23"16,0 0 21-16,-26-2 13 0,26 2 18 0,0 0 10 0,0 0 19 15,0 0 13-15,0 0 12 16,0 0 13-16,0 0 19 0,0 0-1 0,0 0 3 16,0 0 12-16,0 0 2 0,0 0-4 15,0 0-5-15,0 0-1 0,0 0 2 16,0 0 7-16,0 0-9 0,0 0-3 16,0 0-7-16,0 0-12 0,0 0-42 0,0 0-43 15,0 0-53-15,-5 17-71 0,5-17-299 0,0 0 298 16</inkml:trace>
  <inkml:trace contextRef="#ctx0" brushRef="#br0" timeOffset="-139568.15">28689 15035 1414 0,'0'0'-54'16,"0"0"14"-16,-5 12 12 16,5-12 2-16,0 0 0 0,0 0 7 0,0 0 5 0,-4 16 4 15,4-16-1-15,0 0 2 16,0 0-31-16,0 0-50 0,0 0-119 0,0 0-69 15,0 0 91-15</inkml:trace>
  <inkml:trace contextRef="#ctx0" brushRef="#br0" timeOffset="-139417.85">28691 15208 825 0,'0'0'10'0,"0"0"-9"16,-7 14 5-16,7-14-6 15,0 0 7-15,0 0-7 0,-6 15 4 0,6-15-22 0,0 0-61 16,0 0-97-16,0 0-18 0,0 0 64 0</inkml:trace>
  <inkml:trace contextRef="#ctx0" brushRef="#br0" timeOffset="-139267.7">28667 15377 619 0,'0'0'45'16,"-4"18"-15"-16,4-18-1 0,0 0 0 0,-4 14-8 0,4-14 2 16,0 0-10-16,0 0-22 0,0 0-48 0,-6 18-104 15,6-18-35-15,0 0 66 16</inkml:trace>
  <inkml:trace contextRef="#ctx0" brushRef="#br0" timeOffset="-138967.99">28707 15851 515 0,'2'15'-29'0,"-2"-15"-6"0,2 15-34 15,-2-15-59-15,0 0 40 0</inkml:trace>
  <inkml:trace contextRef="#ctx0" brushRef="#br0" timeOffset="-138812.78">28747 16103 413 0,'0'0'30'15,"-2"15"0"-15,2-15-3 16,0 0-7-16,-4 18-3 0,4-18-6 0,0 0-26 0,-4 18-49 15,4-18-94-15,0 0 52 16</inkml:trace>
  <inkml:trace contextRef="#ctx0" brushRef="#br0" timeOffset="-138598.02">28709 16334 569 0,'-4'19'65'0,"4"-19"-7"0,-2 20-5 0,2-20-7 16,0 22-2-16,0-22-12 0,0 21 3 0,0-21-8 0,4 21-2 16,-4-21-2-16,2 17-5 15,-2-17-11-15,4 17 2 0,-4-17-5 0,6 15-8 16,-6-15 11-16,2 16-5 16,-2-16 3-16,0 0-22 0,0 17-41 0,0-17-48 15,0 0-175-15,0 0 93 0</inkml:trace>
  <inkml:trace contextRef="#ctx0" brushRef="#br0" timeOffset="-88908.21">7330 14273 1499 0,'0'0'233'0,"0"0"-111"0,0 0-42 0,0 0 1 16,0 0 10-16,0 0-6 15,0 0 17-15,0 0-4 0,0 0 4 0,0 0 5 16,0 0-2-16,-8-14 0 0,8 14 3 15,0 0 5-15,0 0 3 0,0 0 2 0,0 0-5 16,0 0-4-16,0 0-9 0,0 0-8 0,0 0-7 16,0 0-1-16,0 0-2 15,0 0 6-15,0 0 2 0,0 0-7 0,0 0-6 0,0 0-9 16,0 0-3-16,0 0-2 16,0 0 0-16,0 0-5 0,0 53-6 0,0-53-4 15,4 22-2-15,-4-22 2 16,4 28-5-16,-2-11-2 0,2-2 3 0,-2 4 1 0,2 0 1 15,1 0 0-15,-1 2 5 16,-2-2 21-16,3 6-8 0,-3-4 0 0,2 2-6 16,0 2-5-16,-2-5 0 0,0 1-8 15,3 0 1-15,-3-1-8 0,0-1-1 16,0 0-6-16,0 0 2 0,0-4-6 0,0 3-1 0,0-6-6 16,-2-12-9-16,2 26 7 15,-2-26-1-15,2 19-12 0,-2-19-4 0,5 19-20 0,-5-19-21 16,2 15-23-16,-2-15-29 15,0 0-40-15,0 0-54 0,7 11-57 0,-7-11-46 16,0 0-55-16,0 0-119 0,0 0-144 0,0 0 30 16,24-29-269-16,-17 17-189 0</inkml:trace>
  <inkml:trace contextRef="#ctx0" brushRef="#br0" timeOffset="-88467.9">7665 14421 2550 0,'0'0'-27'0,"0"0"9"0,4-17-14 0,-4 17-4 16,0 0 10-16,0 0 3 0,0 0 20 0,0 0 20 0,0 0 10 15,0 0 17-15,-24-10-2 16,24 10 18-16,0 0 14 0,0 0 19 0,-36 18 14 16,24-13 12-16,-1 3-2 15,13-8-15-15,-24 14-2 0,12-6-15 0,0-1-9 16,0 0-5-16,12-7-10 0,-20 12 11 15,9-5-2-15,11-7 3 0,-17 11 5 0,8-5 0 16,9-6 0-16,-14 10 1 0,14-10 1 0,-13 8 1 16,13-8-4-16,0 0-7 0,-13 8-3 15,13-8 0-15,0 0-2 0,0 0 3 0,-8 13-8 16,8-13 3-16,0 0-10 16,0 0 7-16,0 0-4 0,0 0 3 0,30 18 0 15,-20-10 17-15,5-1-4 0,0 1-12 16,-2 1-3-16,5 3-4 0,0 1-5 0,0-1-5 15,4-1-1-15,-3 2-5 0,-1 1-4 0,2 1-8 16,-1-1-1-16,0 1 1 0,0-2-2 16,0 0-6-16,-2 0-11 0,-3 0-11 0,2-2-10 15,-2 0-11-15,-1-1-25 16,0-1-18-16,-2 1-28 0,-1-2-41 0,0-1-51 16,2 0-59-16,-4-3-45 0,-8-4-119 15,14 3-190-15,-14-3 16 0,15 3-324 0,-15-3-305 16</inkml:trace>
  <inkml:trace contextRef="#ctx0" brushRef="#br0" timeOffset="-88128.05">8124 14640 2767 0,'0'0'-50'16,"0"0"40"-16,0 0 11 0,0 0 23 15,0 0 22-15,6-14 27 0,-6 14 20 16,0 0 11-16,0 0 2 0,0 0 4 16,0 0-14-16,0 0-5 0,0 0 1 0,12-8 1 15,-12 8 2-15,0 0-5 0,0 0-9 16,30 0-8-16,-30 0-7 0,22 0-5 15,-22 0-8-15,25 0-6 0,-25 0-9 0,32 0-7 16,-32 0-14-16,27 0-15 0,-14 0-24 16,-13 0-26-16,27 0-22 0,-27 0-28 0,26-3-35 15,-26 3-38-15,19 0-40 0,-19 0-62 0,0 0-155 16,11-7-439-16,-11 7-224 16</inkml:trace>
  <inkml:trace contextRef="#ctx0" brushRef="#br0" timeOffset="-87937.84">8098 14480 2807 0,'0'0'82'0,"0"0"0"0,-10-9-16 0,10 9-11 0,0 0-10 15,0 0 0-15,0 0 3 16,0 0 1-16,0 0-8 0,36-12 2 0,-36 12-6 16,28 0-9-16,-10 2-8 15,-18-2-4-15,41 0-9 0,-19 0-14 0,2 1-29 0,4-1-51 16,-1 0-46-16,-1 0-71 15,-1 0-123-15,0 0-497 0,5-1-151 0</inkml:trace>
  <inkml:trace contextRef="#ctx0" brushRef="#br0" timeOffset="-87358.07">9612 13999 2523 0,'0'0'-3'0,"8"-10"4"0,-8 10 11 16,0 0 8-16,0 0 18 0,0 0 26 0,0 0 17 16,0 0 21-16,0 0 19 0,13-10 10 0,-13 10 18 15,0 0 12-15,0 0 2 16,0 0 8-16,0 0-11 0,15 32-9 0,-11-21-10 0,-4-11-3 16,2 29-10-16,1-12 0 15,-3 2-7-15,2 1 2 0,0 0-6 0,-2 2-27 16,2 1-6-16,0 3-1 15,0-1-8-15,0-1-5 0,0 2-7 0,0-2-7 0,2-1-5 16,-2-2-5-16,2 0-5 0,-2-1-4 0,4-4-8 16,-2 1-17-16,0-2-18 15,0 2-21-15,0-5-31 0,-2-2-35 0,0 0-48 0,2-2-68 16,-4-8-66-16,7 15-98 16,-7-15-164-16,4 9-69 0,-4-9-394 0,0 0-475 15</inkml:trace>
  <inkml:trace contextRef="#ctx0" brushRef="#br0" timeOffset="-86867.96">9271 14623 2956 0,'0'0'-107'0,"0"0"62"16,0 0-4-16,0 0 23 0,0 0 15 0,0 0 29 16,0 0 26-16,0 0 12 0,0 0 6 0,0 0 6 15,0 0-1-15,0 0-4 16,0 0-6-16,0 0-2 0,0 0-3 0,0 0 1 0,42-12 5 15,-42 12 2-15,28-3-4 16,-28 3-1-16,33 0-3 0,-11 0-1 0,-1 0-2 16,5 3 9-16,-2-3-1 0,6 0-2 0,4 0 0 0,3 0 1 15,3 2 4 1,-2-2 7-16,1 2 1 0,4 1 5 0,-1 0-3 0,-6-1-1 16,1 0-4-16,-3-1-4 15,0 3-8-15,-3-4-2 0,-1 3-9 0,0-2-5 16,-3 2-2-16,-4-3 1 0,0 3-6 15,-1-2-5-15,-1 2 0 0,-2-3-2 0,-2 1-2 16,-17-1-6-16,28 2-1 0,-28-2-11 0,22 3-9 16,-22-3-22-16,22 0-28 15,-22 0-37-15,17 2-47 0,-17-2-60 0,14 0-48 0,-14 0-81 16,13 1-160-16,-13-1-73 16,0 0-286-16,0 0-193 0</inkml:trace>
  <inkml:trace contextRef="#ctx0" brushRef="#br0" timeOffset="-85628.03">9570 14982 2470 0,'0'0'-94'16,"0"0"22"-16,0 0 18 16,6-18 4-16,-6 18 19 0,0 0 20 0,0 0 4 0,0 0 25 15,0 0-1-15,0 0 22 16,0 0 9-16,0 0-3 0,-12-19 13 15,12 19 1-15,0 0 9 0,0 0 7 16,-18-5-1-16,18 5 0 0,0 0-1 0,0 0-3 0,-25-3-4 16,25 3 2-16,0 0 2 0,-26 4 14 0,26-4 4 15,-18 2 4-15,18-2 3 16,-20 6 9-16,20-6 4 0,-23 8-8 0,12-3-1 16,-1 2-3-16,-3 1-8 0,3 1-6 15,-2 3-5-15,0-2-8 16,1 1-2-16,0 1-2 0,1 4-2 0,-1-2-6 15,3 1-3-15,-4 3 1 0,6 1 1 16,0-4-4-16,0 4-1 0,1 0-1 0,-2 2-2 0,5-4-2 0,2 1-5 16,0 4 0-16,0-3-5 15,4 1-3-15,0-1-4 0,4 1-1 0,3-1-9 16,2 2 0-16,-1-3-2 16,5-3-7-16,2-1-11 0,0 2-4 0,2-4-5 0,2-1-6 15,1-1-6-15,-2-2-9 16,4-1-5-16,-3-3-7 0,-1-1-2 0,0 0-4 15,-1-1 2-15,-19-2 0 16,32-2 2-16,-16-1 0 0,-16 3 5 0,24-10 4 0,-18 2 0 16,-6 8 5-16,13-19 0 0,-13 19 5 0,0-25 2 15,0 25 6-15,-7-27 10 16,1 13 1-16,0 1 8 0,-2 2 10 0,-1-3 6 16,0 3 5-16,9 11 6 0,-14-17 6 15,14 17 4-15,-13-16 7 0,13 16 0 0,-10-12 2 16,10 12 22-16,-7-11-19 15,7 11-4-15,0 0-4 0,0 0-4 16,0 0-13-16,0 0-11 0,19-16-19 0,-19 16-20 0,19-4-30 0,-19 4-31 16,24-2-41-16,-24 2-54 15,25-3-47-15,-12 0-62 0,-13 3-148 0,23-7-147 0,-13 7-337 16,-10 0-323-16</inkml:trace>
  <inkml:trace contextRef="#ctx0" brushRef="#br0" timeOffset="-85318.11">9822 15166 2778 0,'0'0'-76'16,"0"0"23"-16,0 0 13 0,0 0 17 0,0 0 36 0,0 0 30 16,0 0 32-16,0 0 37 15,0 0 13-15,0 0 8 0,0 0 6 0,0 0 6 16,-34 42 8-16,28-28-6 0,1-2 2 15,-2 4-7-15,3-1-6 0,0 3-16 0,-2 1-16 16,4-3-10-16,0 1-9 0,0 2-6 16,2 0-6-16,2 1-8 0,0-4-9 15,4 4-4-15,-2-1-11 0,2-1-9 0,6-1-17 0,-4-2-10 16,4 2-20-16,1-2-21 16,-2-4-22-16,-1 1-23 0,1-1-40 0,1-3-35 15,-1 2-40-15,2-6-26 16,-3 3-37-16,1-6-73 0,0 2-128 0,-11-3-446 0,16 0-293 15</inkml:trace>
  <inkml:trace contextRef="#ctx0" brushRef="#br0" timeOffset="-84998.16">10073 15377 2629 0,'6'-13'-30'0,"-6"13"46"0,0 0 20 16,10-14-1-16,-10 14 8 15,0 0 15-15,0 0 20 0,10-7 22 0,-10 7 8 16,0 0-5-16,0 0-4 0,0 0-4 0,0 0-6 16,14 34 2-16,-14-34 3 0,2 21-2 15,3-4-5-15,-3-3-3 0,0 2-8 0,0 2-1 16,0 2-4-16,1-4 0 16,-3 3 4-16,-3 0 5 0,3 1-1 0,-4-1 0 15,0-1 3-15,-3 0 0 0,1-1 1 16,-2-2 16-16,0 0-9 0,-4-1-13 15,0-1-5-15,-1-4-7 0,1 1-12 0,-3-4-7 0,2 1-14 16,13-7-21-16,-26 7-15 16,14-7-34-16,12 0-31 0,-28-7-38 0,18 2-44 0,10 5-51 15,-19-15-44-15,13 3-68 16,-3 1-130-16,4-2-139 0,1-1-364 0,0 0-375 16</inkml:trace>
  <inkml:trace contextRef="#ctx0" brushRef="#br0" timeOffset="-84747.89">10061 15050 3010 0,'0'0'48'0,"0"0"20"0,0 0-10 0,0 0-8 0,0 0-12 16,12-12-13-16,-12 12-17 0,0 0-40 0,0 0-39 15,0 0-52-15,8-6-57 16,-8 6-105-16,0 0-522 0,0 0-122 0</inkml:trace>
  <inkml:trace contextRef="#ctx0" brushRef="#br0" timeOffset="-84216.49">10247 15272 2435 0,'0'0'24'0,"0"0"53"0,0 0 8 0,0 0 14 16,-4 27 8-16,4-27 11 0,0 0-1 0,-2 19 0 15,2-19-12-15,0 0-7 16,-3 21-12-16,3-21-11 0,-2 15-1 0,2-15-7 0,0 0-8 16,2 23-3-16,-2-23-5 15,7 14-8-15,-7-14-8 0,0 0-17 0,10 13-10 16,-10-13-12-16,0 0-8 15,13 5-10-15,-13-5-2 0,0 0 4 0,0 0-2 0,0 0 7 16,0 0-2-16,27-20 3 0,-27 20 6 0,9-13 8 16,-9 13 4-16,9-14 11 15,-9 14 6-15,8-9 2 0,-8 9 3 0,0 0-4 16,13-14 9-16,-13 14-3 0,0 0 3 16,14-2-1-16,-14 2-3 0,0 0-4 0,0 0 2 15,30 13-5-15,-30-13 2 16,12 8-5-16,-12-8 11 0,16 10 7 0,-16-10 9 15,10 5 8-15,-10-5 10 0,0 0 16 16,13 8 3-16,-13-8 9 0,0 0-13 0,0 0-4 16,0 0 16-16,0 0-8 0,0 0-19 0,15-20-13 15,-15 20-24-15,0 0-25 16,4-27-33-16,-4 27-37 0,2-23-39 0,0 11-47 0,-2 12-51 16,7-20-50-16,-5 10-78 15,-2 10-129-15,4-17-101 0,-4 17-317 0,4-12-249 16</inkml:trace>
  <inkml:trace contextRef="#ctx0" brushRef="#br0" timeOffset="-83847.68">10602 15315 2637 0,'0'0'-53'16,"12"11"25"-16,-12-11 25 16,0 0 18-16,6 11 26 0,-6-11 17 0,0 0 23 15,2 21 14-15,-2-21 11 0,-2 18 9 16,2-18 12-16,-6 20 2 0,6-20-1 0,-6 26-1 16,4-11-4-16,0 3-1 15,0 0-6-15,0-1-1 0,0 2-8 0,0 2-2 16,0-2-3-16,-2 2-8 0,4-2 1 15,-2 1-7-15,0 2-13 0,-2-2-4 0,4-1-6 16,-2-3-6-16,-1 1-2 0,3-17-15 0,-2 27-1 16,2-27-14-16,-2 21-11 15,2-21-20-15,0 16-20 0,0-16-34 0,0 12-33 0,0-12-34 16,0 0-36-16,0 0-43 16,0 0-30-16,0 0-30 0,0 0-53 0,7-44-80 15,-5 27-568-15,-2-2-408 16</inkml:trace>
  <inkml:trace contextRef="#ctx0" brushRef="#br0" timeOffset="-83608.14">10602 15381 2906 0,'0'0'-50'0,"4"-23"53"16,1 14 19-16,-5 9 16 0,7-15 16 0,-7 15 17 15,8-13 9-15,-8 13 7 0,12-12-4 16,-12 12-1-16,15-7-2 0,-15 7 7 0,17-3 7 16,-17 3 12-16,0 0 10 15,25 8 6-15,-25-8-1 0,16 11-3 0,-8-3-5 16,-8-8-4-16,8 17-8 0,-4-7 9 15,-4-10 2-15,0 20 0 0,0-20-22 16,-6 20-2-16,6-20-16 0,-12 15-10 0,2-8-7 0,10-7-11 16,-18 12-22-16,8-6-25 0,1-2-26 15,9-4-37-15,-17 6-45 0,17-6-52 0,-13 1-62 16,13-1-46-16,0 0-77 16,0 0-128-16,-14-9-107 0,14 9-335 0,0 0-321 15</inkml:trace>
  <inkml:trace contextRef="#ctx0" brushRef="#br0" timeOffset="-83137.82">10980 15013 2692 0,'0'0'-52'16,"20"-4"39"-16,-20 4 19 0,0 0 21 0,0 0 42 16,0 0 32-16,0 0 27 0,14 18 11 0,-14-18-9 15,2 16 2-15,-2-16-15 0,4 23-4 16,0-10 14-16,0 2 3 0,5 6-6 0,-3-1 8 16,2 4-1-16,1 0 2 15,-1 1-11-15,0 1-17 0,-5 3-3 0,1-2 0 16,-2 1-15-16,0 1-4 0,-2-3-6 15,0 3-12-15,-2-2-5 0,0-1-12 0,-2-1-24 16,-2 0-20-16,-3 0-31 0,-2-2-42 0,-2-3-53 16,-1 1-69-16,-4 5-60 0,2-10-105 15,-3 4-197-15,-2-1-16 0,0-1-369 0,-1-2-353 16</inkml:trace>
  <inkml:trace contextRef="#ctx0" brushRef="#br0" timeOffset="-81178.1">8988 14986 2730 0,'0'0'-87'16,"0"0"25"-16,2-24 10 15,-2 24 11-15,0 0 20 0,0 0 4 0,4-15 25 16,-4 15 27-16,0 0 23 0,4-13 14 0,-4 13 18 0,0 0 9 16,0 0 18-16,8-16 13 15,-8 16 5-15,0 0-4 0,0 0-2 0,0 0-15 16,0 0 4-16,0 0-3 16,0 0 4-16,0 0-5 0,0 0-3 0,0 0 1 0,0 0-7 15,13 39-8-15,-11-23 18 16,-2 1-3-16,2 6-1 0,-2 4-8 0,2-1-1 15,0 3-4-15,-2 4 3 0,3-1-10 16,-3 6-7-16,2 1-5 0,0 3-8 0,0 0-6 16,0-1-5-16,1 4-1 0,-3-1-5 0,0-1-4 15,0 3-7-15,0 0-3 16,0-3-3-16,-3 3-3 0,3-4-5 0,0 1-5 0,-2-1-7 16,2-3-12-16,-2 1-16 15,2-8-23-15,0 0-27 0,0-1-35 0,0-5-43 16,0 1-56-16,2-2-67 15,-2-6-76-15,0 2-164 0,2-6-101 0,3 2 28 0,-5-17-393 16,10 21-413-16</inkml:trace>
  <inkml:trace contextRef="#ctx0" brushRef="#br0" timeOffset="-80327.92">11428 14979 2982 0,'0'0'-26'0,"11"-15"32"16,-11 15 22-16,0 0 20 16,0 0 31-16,0 0 23 15,0 0 26-15,0 0 1 0,0 0-3 0,0 0 2 16,0 0-1-16,0 0-4 0,8 34 1 0,-8-34 2 0,0 25 6 16,0-10 8-16,0 5-34 15,2 1-4-15,-2-1 0 0,4 7 6 0,-4 1 0 16,0 5 4-16,0-2-2 15,0 3-3-15,1 0-7 0,-1 4-8 0,0 2-1 0,0 3-9 16,2-5-2-16,-4 3-6 0,2-1-6 0,0 0-8 16,-1-1-5-16,1-6-6 15,0 2-6-15,0-5-5 0,-4 1-7 0,2-5-13 0,2 0-18 16,0-6-26-16,0 1-30 16,0-1-34-16,2-6-34 0,-4-2-47 0,-2-1-68 15,4-11-60-15,-11 15-105 16,5-9-157-16,6-6-44 0,-17 1-471 0,17-1-633 0</inkml:trace>
  <inkml:trace contextRef="#ctx0" brushRef="#br0" timeOffset="-78357.76">8852 14577 3224 0,'-21'2'-159'15,"21"-2"26"-15,0 0 18 16,0 0 12-16,0 0 24 0,0 0 16 0,0 0 26 16,0 0 32-16,0 0 10 0,0 0 13 0,0 0 4 15,0 0 2-15,0 0 3 0,0 0 4 16,0 0 8-16,0 0 7 0,0 0 6 0,0 0-11 16,0 0 5-16,0 0-5 15,0 0-1-15,0 0-2 0,0 0 0 0,0 0-8 16,0 0 5-16,0 0-3 0,63-4-6 15,-63 4-1-15,19 0 0 0,-19 0-5 0,21-2-1 16,-21 2 2-16,22 0-5 0,-22 0-4 0,25 0 3 16,-25 0 3-16,23 2-2 15,-23-2 4-15,23-2 2 0,-23 2 4 0,22 2 6 0,-22-2 6 16,20 0-8 0,-20 0 4-16,24 0 0 0,-24 0-5 0,19-2 2 0,-19 2 0 15,0 0 1-15,30 0-4 16,-30 0 0-16,22-2-3 0,-22 2-3 15,18-2-2-15,-18 2-1 0,19-2-1 0,-19 2-2 0,24-1 5 16,-24 1-2-16,20 0 3 0,-20 0-1 16,22 0 2-16,-22 0 2 0,21-3 2 15,-21 3-2-15,19 0 1 0,-19 0 4 0,0 0-3 16,30 0-1-16,-30 0-2 0,19 0 0 0,-19 0-3 16,0 0-4-16,26 0-1 15,-26 0 0-15,18 3 0 0,-18-3 1 0,19 0-9 16,-19 0 2-16,19 0-1 0,-19 0-3 15,19 1 4-15,-19-1 1 0,20 0-3 0,-20 0-1 16,20-1 0-16,-20 1 0 0,20 1 0 0,-20-1-3 16,19 2 2-16,-19-2-1 15,18 0-1-15,-18 0 4 0,20 0 6 0,-20 0 3 0,16 2 3 16,-16-2 0-16,20 2 6 16,-20-2-4-16,21 2 1 0,-21-2-2 15,23 0 0-15,-23 0-2 0,19 2-2 16,-19-2 0-16,22 0-2 0,-22 0-1 0,18 0-1 0,-18 0-4 15,20 2 2-15,-20-2-1 16,21 2 2-16,-21-2-4 0,0 0 11 0,26 1-6 16,-26-1 5-16,18 0-1 0,-18 0 1 0,17 3 4 15,-17-3-7-15,0 0-3 0,28 1 3 16,-28-1 0-16,16 3-2 0,-16-3-2 0,0 0 1 16,24 1-2-16,-24-1-1 15,14 3-2-15,-14-3-1 0,20 3 0 0,-20-3 0 16,17 2 2-16,-17-2-4 0,19 2 2 15,-19-2-1-15,21 2 4 0,-21-2-8 0,21 3 4 16,-21-3-1-16,21 3 0 0,-21-3 3 0,23 3 1 16,-23-3-2-16,22 2 0 15,-22-2-1-15,18 2 2 0,-18-2-5 0,20 3 3 0,-20-3-1 16,16 0-2-16,-16 0 3 16,18 3 1-16,-18-3-5 0,17 2 5 0,-17-2-2 15,0 0-2-15,25 0-2 16,-25 0 4-16,17 2-2 0,-17-2 0 0,0 0 3 0,26 1 3 15,-26-1-4-15,16 4 1 0,-16-4 1 16,0 0-2-16,23 0 3 0,-23 0 2 16,18 3-4-16,-18-3-1 0,16 4-1 0,-16-4 0 15,18 0 2-15,-18 0-3 0,18 4-1 16,-18-4-2-16,17 4 2 0,-17-4 3 0,20 5-3 16,-20-5 0-16,16 3 5 15,-16-3-4-15,20 4 1 0,-20-4-1 0,16 2-3 16,-16-2 1-16,17 4 4 0,-17-4-4 15,19 0 0-15,-19 0 5 0,17 4-3 0,-17-4-4 16,18 1 2-16,-18-1 0 0,18 2-2 0,-18-2 4 16,19 5 0-16,-19-5 2 0,21 1-3 15,-21-1 2-15,17 3 3 0,-17-3 1 0,20 1 0 16,-20-1 1-16,18 0-5 16,-18 0 13-16,22 2-11 0,-22-2 2 0,19 2 2 15,-19-2 0-15,0 0-3 0,27 2-1 16,-27-2 0-16,17 1 1 0,-17-1 0 0,20 0-2 15,-20 0-2-15,16 3-1 16,-16-3 9-16,0 0 15 0,28 4-6 0,-28-4 1 16,19 0-3-16,-19 0-5 0,20 1 1 0,-20-1 1 15,22 0-4-15,-22 0-2 0,21 3 10 16,-21-3-8-16,19 0-4 0,-19 0-1 16,21 0 4-16,-21 0-5 0,20 0 3 0,-20 0-1 15,18 0 1-15,-18 0 5 0,0 0-2 0,26 0 4 16,-26 0 5-16,17 1 2 15,-17-1-1-15,0 0-3 0,21 0-1 0,-21 0 2 16,0 0-9-16,19 3-16 0,-19-3 1 16,0 0-2-16,0 0-8 0,22 0-17 0,-22 0-15 15,8 0-25-15,-8 0-30 0,0 0-42 0,0 0-59 16,0 0-61-16,0 0-81 0,0 0-175 16,0 0-79-16,0 0 39 0,0 0-299 0,0 0-208 15</inkml:trace>
  <inkml:trace contextRef="#ctx0" brushRef="#br0" timeOffset="-15497.91">20186 9473 754 0,'0'0'137'16,"0"0"-53"-16,0 0-28 0,0 0-21 15,0 0 2-15,0 0 0 0,0 0-3 0,7-23-1 16,-7 23 7-16,0 0 9 15,0 0-6-15,0 0 7 0,12-9-9 0,-12 9 8 16,0 0 4-16,0 0-1 0,11-8 4 0,-11 8 3 0,0 0 2 16,0 0-14-16,0 0 10 15,0 0-10-15,0 0 4 0,11-10-9 0,-11 10 0 16,0 0 0-16,0 0-5 16,0 0-6-16,0 0 7 0,0 0-18 0,0 0 3 0,0 0 10 15,0 0-12-15,0 0-4 16,0 0 2-16,0 0-5 0,0 0-1 15,0 0-2-15,0 0 3 0,0 0 1 16,0 0 20-16,0 0 6 0,0 0 13 0,-20 42 0 16,20-42 1-16,-4 21-8 0,4-21-3 0,-4 23-1 0,2-11-4 15,2-12-2-15,-2 30-5 16,2-17-6-16,-2 5 2 0,2-18-1 0,2 30 0 16,0-15-1-16,0 3-5 0,-2-18 1 15,6 28-1-15,-4-15-2 0,2 1 4 0,-4-14-5 16,10 22 4-16,-4-12-6 15,-6-10 0-15,8 17-1 0,-8-17 5 0,8 13 0 16,-8-13-1-16,11 12-4 0,-11-12-4 0,0 0-1 16,19 5-5-16,-19-5-2 0,0 0-3 15,25-5-8-15,-25 5 3 0,18-12-5 0,-18 12 4 16,18-15-2-16,-9 5 1 16,0 1 4-16,-1-2-2 0,-8 11 4 0,15-21 3 0,-9 10 13 15,0-1 3-15,-6 12 9 16,11-19-5-16,-11 19 5 0,7-17 5 0,-7 17 0 15,4-15 3-15,-4 15-5 16,4-13-1-16,-4 13-5 0,0 0-6 0,0 0-1 0,0 0-1 16,0 0-1-16,0 0-2 0,0 0-2 15,-15-18 2-15,15 18-4 0,0 0 2 16,0 0-6-16,0 0 7 0,0 0-3 0,0 0 0 16,-23 36-1-16,23-36-1 15,0 18 1-15,0-18-3 0,0 0-1 0,10 26 5 0,-10-26-3 16,11 17-4-16,-2-8 5 15,-9-9-2-15,16 16 3 0,-8-8-2 0,-8-8 2 16,18 11 7-16,-6-7-4 0,-12-4 5 0,19 6-3 0,-19-6-1 16,20 3 0-16,-20-3 0 15,20-2-2-15,-20 2-2 0,24-7 4 0,-24 7-4 16,19-12 5-16,-8 3 2 16,-5 0 7-16,2-3 0 0,-8 12 3 0,11-27 3 0,-7 12 6 15,0 0 2-15,-4-3-2 16,2 2 7-16,-2 16 4 0,2-32 1 0,-2 18 0 15,0 14-6-15,0-29 2 0,0 16-12 0,0 13 0 0,0-23-4 16,0 23-4-16,-2-19-8 16,2 19-14-16,0 0-21 0,0-23-35 0,0 23-38 15,0 0-63-15,0 0-53 16,0-19-65-16,0 19-190 0,0 0-509 0,0 0-422 16</inkml:trace>
  <inkml:trace contextRef="#ctx0" brushRef="#br0" timeOffset="-15047.75">20855 9719 2909 0,'0'0'-108'16,"0"0"18"-16,0 0 11 15,0 0 25-15,0 0 12 0,0 0 21 0,0 0 30 16,0 0 3-16,-30 26 11 15,30-26 7-15,-8 13 14 0,8-13 12 0,-8 18 8 0,8-18-3 16,-9 19 3-16,9-19-1 0,-6 23-2 0,4-12-2 16,-2 5-1-16,4-16 5 15,-5 26-6-15,5-11 11 0,-2 0 3 16,2-15-3-16,-2 28-2 0,0-14-8 16,2-14-1-16,0 25-5 0,0-25-1 0,0 26-12 0,0-26 1 15,0 20-8-15,0-20-1 16,2 19-11-16,-2-19-15 0,2 13-24 15,-2-13-55-15,0 0-57 0,0 0-50 16,9 10-35-16,-9-10-41 0,0 0-79 0,0 0-489 0,0 0-155 16</inkml:trace>
  <inkml:trace contextRef="#ctx0" brushRef="#br0" timeOffset="-14767.7">20794 9826 2394 0,'0'0'-49'15,"2"-27"46"-15,-2 27 6 0,2-21 11 0,-2 21 7 16,7-20 13-16,-7 20 1 15,12-16 3-15,-6 6-4 0,6 2-4 0,-12 8 0 0,20-13-2 16,-7 8 3-16,2 0 2 0,-15 5 5 16,31-4 7-16,-31 4 6 0,28 3-3 15,-16 0-7-15,-12-3 7 0,28 12-7 0,-17-5 9 16,-1 0 9-16,-1 4 2 16,-9-11 16-16,9 17 4 0,-9-17 1 0,2 19 2 0,-2-19 9 15,-5 19 15-15,5-19 13 16,-13 17 6-16,7-7-4 0,6-10-9 0,-19 13-10 15,9-8-13-15,10-5-10 0,-24 12-21 0,14-8-28 0,10-4-61 16,-26 0-76-16,26 0-87 16,-21-4-90-16,11 0-188 0,-3 1-132 15,2-3-269-15,1 0-233 0</inkml:trace>
  <inkml:trace contextRef="#ctx0" brushRef="#br0" timeOffset="-14327.81">19835 9772 2683 0,'0'0'-19'0,"0"0"-2"0,0 0 11 16,0 0 10-16,0 0 28 15,0 0 24-15,0 0 12 0,0 0-5 0,0 0-6 16,0 0-6-16,0 0-12 16,0 0-24-16,0 0-20 0,0 0-19 0,0 0-46 0,44-4-30 15,-33 3-40-15,-11 1-56 16,14-6-135-16,-4 2-323 0,-10 4 106 0</inkml:trace>
  <inkml:trace contextRef="#ctx0" brushRef="#br0" timeOffset="-14167.72">19841 9685 1995 0,'0'0'49'0,"0"0"10"0,-18-7 10 0,18 7 7 16,0 0 18-16,0 0 11 0,0 0 5 15,0 0-15-15,0 0-17 0,0 0-18 0,0 0-20 16,0 0-38-16,0 0-37 15,0 0-22-15,0 0-40 0,42-17-32 0,-34 15-58 16,-8 2-141-16,17-7-305 0,-11 3 145 0</inkml:trace>
  <inkml:trace contextRef="#ctx0" brushRef="#br0" timeOffset="-13678">19579 9658 1858 0,'-23'1'-12'16,"23"-1"2"-16,0 0 4 0,0 0 3 0,0 0 9 16,0 0 22-16,-22-7 3 0,22 7 4 15,0 0 10-15,-10-10-3 0,10 10-3 0,0 0 7 16,-10-13 9-16,10 13 10 15,-8-11 6-15,8 11-10 0,0 0 7 16,-8-19-6-16,8 19 1 0,0 0-4 0,-4-20-4 16,4 20-11-16,0 0-1 0,2-18-4 0,-2 18-6 15,0 0-5-15,10-14-4 0,-10 14-2 0,0 0 1 16,20-5-8 0,-20 5 2-16,0 0-2 0,0 0-5 0,0 0-1 0,34 15 4 0,-34-15-3 15,10 8 3-15,-10-8-6 16,9 14 4-16,-9-14 12 0,2 16 2 0,-2-16 5 15,0 0 12-15,-6 23 4 0,6-23 6 0,-15 19 6 16,6-10 4-16,1 3-2 16,-3-1 0-16,1-2 1 0,0 3-4 0,-2-1-4 15,0 3 1-15,-1-1 1 0,2-1-2 16,-1 1-4-16,-1 2-3 0,1 0-5 0,-4-1-3 16,4 1-6-16,-1-1-4 0,0 0-1 15,1 2-5-15,-1-5-4 0,1 3-12 0,-2-3-33 16,2-2-53-16,2 3-66 15,-4-3-71-15,14-9-115 0,-20 10-204 0,9-6-320 16,3-3-204-16</inkml:trace>
  <inkml:trace contextRef="#ctx0" brushRef="#br0" timeOffset="-13497.67">19324 9473 2851 0,'7'-15'118'0,"-7"15"-22"16,5-13-22-16,-5 13-18 16,6-16-8-16,-6 16-8 0,0 0-25 0,6-19-45 15,-6 19-67-15,4-11-62 16,-4 11-63-16,0 0-116 0,0-16-424 0,0 16-50 16</inkml:trace>
  <inkml:trace contextRef="#ctx0" brushRef="#br0" timeOffset="-12948.04">19082 9532 2215 0,'0'0'-64'15,"0"0"25"-15,0 0-7 16,0 0 10-16,0 0 12 0,0 0 21 15,0 0 12-15,0 0 32 0,0 0-6 0,0 0 13 0,0 0-20 16,16-50 2-16,-16 50 2 0,6-9 3 16,-6 9-14-16,0 0-1 0,16-12-1 15,-16 12 4-15,0 0-11 0,14-7 5 16,-14 7-2-16,0 0 0 0,19-2-7 0,-19 2 1 16,0 0-9-16,0 0 2 0,26 11 10 15,-26-11-12-15,8 8 6 0,-8-8-3 0,0 0-5 16,10 15 10-16,-10-15 13 15,6 14-13-15,-6-14-1 0,0 0 4 0,2 17 4 16,-2-17 3-16,0 0 0 0,0 0 9 0,-10 21-2 0,10-21 2 16,0 0-1-16,-12 13-1 15,12-13-4-15,-10 6 2 0,10-6 4 0,0 0 5 16,-16 5 1-16,16-5 0 16,0 0-1-16,-19 3 1 0,19-3 0 0,0 0 5 0,0 0 0 15,-25-3 4-15,25 3 17 16,0 0 2-16,-21-5 5 0,21 5-1 0,0 0 4 15,-17-12 4-15,17 12 0 0,-11-9-5 0,11 9-1 16,-8-14 0-16,8 14 2 0,-6-13 1 16,6 13-1-16,-7-16-2 0,7 16 3 0,-2-20-6 15,2 20-1-15,2-25 0 16,-2 25-5-16,4-26-8 0,1 8-7 0,-1 4-7 16,0-5-15-16,2 1-25 0,1-3-33 15,0-1-48-15,-1 2-62 0,0-1-59 0,0 0-67 16,0-1-157-16,-2 4-554 15,1 0-445-15</inkml:trace>
  <inkml:trace contextRef="#ctx0" brushRef="#br0" timeOffset="-12692.55">19403 8724 3000 0,'0'0'-5'0,"12"-9"12"16,-12 9 0-16,0 0-4 0,0 0 5 16,0 0 15-16,0 0 42 0,0 0 11 15,0 0 0-15,0 0-8 0,0 0-1 16,0 0-6-16,-18 57-8 0,12-40 0 0,-5 4-9 16,2 2-1-16,-3-1-4 0,-1 7-6 15,-2 4-33-15,-2-5-54 0,-4 8-63 16,-2 1-38-16,-3-3-64 0,-3 0-83 15,-1-2-574-15,0 1-244 0</inkml:trace>
  <inkml:trace contextRef="#ctx0" brushRef="#br0" timeOffset="-11979.58">18762 9465 2594 0,'0'0'-46'0,"0"0"6"16,0 0 1-16,0 0 4 0,0 0 9 0,0 0 15 0,0 0 28 15,0 0 19-15,0 0 11 16,-5 20 9-16,5-20 3 0,-12 11 12 0,12-11 15 16,-17 14 13-16,6-5 9 15,0 0 5-15,-1-1-5 0,0 1-7 0,-4 1-8 0,2-3-8 16,-1 2-2-16,0-4-5 15,-4 1-2-15,3-1-7 0,-2 1-7 0,-1-2-2 16,-2-1 1-16,4 0 1 0,17-3-1 0,-34 1-4 0,20-1 0 16,14 0-2-16,-33 3-3 15,33-3-6-15,-25-3-3 0,25 3 1 0,-23 0-5 16,23 0-1-16,-20 0-4 16,20 0 2-16,0 0-2 0,-20 0 19 0,20 0-7 0,0 0-1 15,0 0-8-15,0 0-2 16,-21 3-8-16,21-3-5 0,0 0-3 0,0 0 3 15,0 0-2-15,-11 7 0 16,11-7-5-16,0 0 4 0,-3 17-6 0,3-17 5 0,0 0-8 16,0 27 1-16,0-27-4 0,3 20 2 0,-3-20-2 15,2 25-1-15,-2-9-3 16,0-16 2-16,0 26-1 0,0-10 1 0,0 1-1 16,0-17 1-16,-2 32-3 0,2-16 5 15,-3 0-3-15,3-16-4 0,-2 32 2 0,0-16 0 16,0 0 0-16,-2-1-14 15,4-15 0-15,-8 30 1 0,2-19 2 0,-2 5 2 0,0-4 1 16,-2 1 1-16,2-2 3 0,-5-2-3 0,2 1 2 16,-2-1 2-16,-1-1 0 15,-4-2 1-15,4-1-1 0,-3-1 1 0,17-4 1 16,-36 4 0-16,19-4 3 16,17 0 0-16,-36-5 1 0,19 0-3 0,0 2 1 0,0-3 1 15,2 1 3-15,15 5-1 16,-28-12 3-16,16 5 5 0,0-1-1 0,12 8 2 15,-20-15-2-15,14 6-1 0,6 9-3 0,-13-18-5 0,13 18 2 16,-4-21-10-16,4 21-9 16,0-22-10-16,2 11-12 0,2-4-16 0,3 2-25 15,-1-3-25-15,5 3-40 0,0-4-45 16,1 0-45-16,-2-4-74 0,4 2-195 0,2-4-91 16,1-2-300-16,0-1-269 15</inkml:trace>
  <inkml:trace contextRef="#ctx0" brushRef="#br0" timeOffset="-11798.12">18504 9096 2899 0,'10'-12'132'15,"-10"12"-9"-15,0 0-16 0,0 0-17 16,0 0-15-16,0 0-14 0,0 0-24 0,0 0-40 15,0 0-63-15,10-10-84 0,-10 10-112 0,0 0-190 16,0 0-348-16,0 0-113 16</inkml:trace>
  <inkml:trace contextRef="#ctx0" brushRef="#br0" timeOffset="-11368.2">18070 9361 2351 0,'0'0'-1'0,"-14"7"47"16,14-7 16-16,0 0 13 15,-12 8 3-15,12-8-3 0,0 0-2 0,0 0-2 16,0 0 1-16,0 0-5 16,0 0-8-16,0 0-2 0,0 0-6 0,-25-15-5 0,25 15 6 15,0 0-4-15,0 0 0 16,0-19 4-16,0 19-6 0,0 0 5 0,0 0-4 15,0 0-7-15,0 0-4 0,0 0-3 0,0 0 0 16,4-25-7-16,-4 25-5 0,0 0 0 16,0 0-3-16,0 0-3 15,0 0 2-15,0 0-4 0,0 0 0 0,0 0 1 16,0 0-2-16,0 0 0 0,0 0 3 0,27 38 5 16,-27-38 13-16,-2 17 10 0,2-17 9 15,-8 21 4-15,8-21 4 0,-13 21 4 0,5-9 0 16,-1-1 3-16,-4 0-2 15,3 0-6-15,-2 1-2 0,-4-2-5 0,0 1-5 16,-1 0-7-16,-5 1-1 0,4-3-3 0,-2 3-3 0,-1-5-7 16,2 3-3-16,0-2-4 15,2-4-28-15,2 3-42 0,-1-3-71 0,0-1-109 16,4-4-89-16,12 1-197 16,-23-2-71-16,23 2-317 0,-18-8-294 0</inkml:trace>
  <inkml:trace contextRef="#ctx0" brushRef="#br0" timeOffset="-10868.09">17809 8829 2667 0,'0'0'-30'0,"0"0"29"15,0 0 5-15,0 0-2 0,0 0-2 0,0 0 32 16,0 0 8-16,0 0 7 0,0 0-2 16,0 0-9-16,0 0-19 0,0 0-14 0,0 0-30 15,0 0-27-15,0 0-32 0,0 0-18 0,0 0-35 16,0 0-60-16,0 0-103 16,0 0-317-16,32-15 165 0</inkml:trace>
  <inkml:trace contextRef="#ctx0" brushRef="#br0" timeOffset="-10738.01">17872 8799 1789 0,'0'0'21'0,"22"-10"40"15,-22 10 13-15,0 0 11 0,14-6 21 0,-14 6 3 0,0 0 25 16,20-5 5-16,-20 5 1 16,15-4-14-16,-15 4-19 0,0 0-10 0,22-3-16 15,-22 3-21-15,16-4-25 0,-16 4-49 16,0 0-64-16,16-3-78 0,-16 3-139 0,0 0-514 16,9-4-125-16</inkml:trace>
  <inkml:trace contextRef="#ctx0" brushRef="#br0" timeOffset="-9348.08">17621 9269 2403 0,'-2'-27'-6'0,"2"27"23"0,0-23-11 16,0 23 21-16,-2-15 11 16,2 15 27-16,0 0 6 0,0-21 3 0,0 21-11 0,0 0-9 15,0 0-7-15,0 0-1 16,0 0 11-16,0 0 5 0,0 0 0 15,0 0-1-15,0 0-4 0,0 0-3 16,0 0-9-16,-11 63-1 0,13-46-7 0,0 4-3 0,-2 1-2 16,4 1-6-16,-1 3-1 0,-1-2 3 0,0 1-10 15,2 0-1-15,-2-4 2 16,0 0-2-16,1 0 0 0,-1-3-4 0,-2 0-3 16,0-1 5-16,0-17 3 0,0 27 9 15,0-27 3-15,2 23 4 0,-2-23 7 0,-2 19 8 16,2-19 0-16,0 0-2 15,-2 15-3-15,2-15-6 0,0 0-4 0,0 0-3 0,0 0-6 16,0 0-1-16,0 0-1 0,0 0-4 0,0 0 0 16,0 0-2-16,4-55-1 15,-4 55 3-15,8-19-3 0,-4 6-5 0,4 3-1 16,-8 10-1-16,16-22-1 0,-8 13 1 16,2 1-2-16,-10 8-4 0,20-12-2 0,-20 12 0 15,19-8-4-15,-19 8 1 16,14-2-1-16,-14 2 3 0,0 0 0 0,0 0 0 15,22 10 1-15,-22-10 1 0,0 0 0 0,2 16 4 0,-2-16 5 16,0 0-2-16,0 0 2 16,-24 32 3-16,14-23 1 0,-3 0 4 0,1-1 0 15,-6-1 1-15,2 2-1 16,-4-4 6-16,4 2-9 0,-5 0 0 0,1-2 0 0,2 0-3 16,-2-1-2-16,2 1 1 15,0-4-2-15,18-1 4 0,-31 2-7 0,18 0 1 16,13-2-3-16,-27-2 2 15,27 2-5-15,-26-5-2 0,26 5 2 0,-21-8-5 0,21 8-5 16,-17-12-1-16,8 7 1 0,9 5 0 0,-14-14-8 16,14 14-1-16,-8-13-5 15,8 13-7-15,-10-13-6 0,10 13 0 0,-8-13-3 16,8 13 2-16,0 0 3 0,-10-12 1 16,10 12 0-16,0 0 3 0,-15-11 0 0,15 11 4 15,-15-6 4-15,15 6 0 16,-17-7 1-16,17 7 5 0,0 0 4 0,-24-5 3 15,24 5 4-15,0 0-2 0,-16-3 3 0,16 3-3 0,0 0 2 16,0 0 3-16,-15-7-4 16,15 7 0-16,0 0-3 0,0 0-2 0,0 0-1 15,0 0 0-15,0 0-5 16,0 0-6-16,0 0-4 0,0 0 1 0,51-7-1 16,-51 7-3-16,23-2 4 0,-23 2 0 15,26 0 4-15,-26 0 2 0,22 0 1 16,-22 0-1-16,22 2 2 0,-22-2-1 15,19 3 3-15,-19-3 3 0,15 3-3 0,-15-3 9 0,0 0 0 16,15 8 6-16,-15-8 3 0,0 0-6 0,8 8 11 16,-8-8 4-16,0 0-1 15,0 0 7-15,-6 26 0 0,6-26 1 0,-11 19-1 0,11-19 0 16,-14 20-3-16,3-7 2 16,2-2 0-16,-1 2 5 0,0 2-1 0,-6 1 5 15,4-1-4-15,-1 2 1 16,0-1 0-16,0 2-1 0,-1-3-1 0,1 4 1 0,0 0-2 15,1 0-1-15,-3 0-2 0,2 1-4 0,0 0 3 16,3-1 15-16,0 3-3 16,-4-1-7-16,4 0 6 0,2-2-6 0,-1 3 0 15,0-1-2-15,3 1 0 16,-2-2-2-16,1 3 4 0,3-6 0 0,0 2 5 0,0 0 1 16,2-1 7-16,2-18 9 15,-2 33 3-15,2-21 5 0,4 1 4 0,-4-13 1 16,10 26 0-16,-1-17-5 0,3-1-3 15,4-1 0-15,0 1-7 0,4-4-2 0,0-1-4 16,4-3-4-16,-3 2-1 0,5-4-5 0,-2 0-3 16,4-2-5-16,-1-1-9 15,1-3-14-15,-2 1-15 0,-1-2-30 0,-1-3-32 0,-6 1-36 16,2-1-46-16,-4 0-57 16,1-2-52-16,-8 2-98 0,-1-3-177 0,-3 1-54 15,-3 0-225-15,-4 0-158 16</inkml:trace>
  <inkml:trace contextRef="#ctx0" brushRef="#br0" timeOffset="-4258.01">17113 9128 936 0,'0'0'146'0,"0"0"-61"16,0 0-26-16,0 0-17 15,0 0 29-15,0 0 6 0,0 0 1 0,0 0 8 16,0 0-1-16,0 0 5 0,0 0 38 15,18 35-23-15,-18-35-5 0,-6 22-1 0,6-22 1 16,-10 29-3-16,4-12-5 0,-1 2-3 0,-1 2-6 0,-1 4-2 16,0 0-3-16,-1 3 7 15,0 2-4-15,-1-1 3 0,-2 4-1 0,1-1 14 16,1 1-5-16,-2-3-2 16,-2 2-6-16,3 3-7 0,-4-5-5 0,2 2-6 0,2-1-4 15,-1-1-6-15,0-1-4 16,0-1-5-16,5-2-6 0,-5 2-2 0,4-6-6 15,1-3 0-15,2-1-5 16,0-1-8-16,0-2-9 0,1-1-10 0,5-14-17 0,-11 22-21 16,7-12-30-16,4-10-44 0,-6 16-42 0,6-16-47 15,-7 7-71-15,7-7-144 16,0 0-461-16,0 0-241 0</inkml:trace>
  <inkml:trace contextRef="#ctx0" brushRef="#br0" timeOffset="-3308.1">16961 9145 2550 0,'0'0'-100'0,"0"-17"24"0,0 17 9 16,0 0 10-16,0 0 24 0,0 0 13 15,0 0 28-15,0 0 7 0,-16-13 21 0,16 13 9 16,0 0 5-16,0 0 5 0,0 0 14 0,0 0-8 0,-27 28-4 16,27-28-1-16,-11 20-6 15,7-11-1-15,4-9-4 0,-6 19-8 0,6-19-1 16,-7 21-4-16,7-21-4 16,3 17-2-16,-3-17-13 0,0 0 0 0,10 19-8 0,-10-19-9 15,15 7-12-15,-15-7-6 16,17 5-11-16,-17-5 6 0,24 0-9 0,-24 0 7 15,20-2-3-15,-20 2 15 0,19-4 9 0,-19 4 13 0,18-8 18 16,-18 8 19-16,12-7 7 16,-12 7 5-16,0 0 6 0,10-13-1 0,-10 13 0 15,0 0-1-15,10-11 4 16,-10 11-5-16,0 0-4 0,0 0-5 0,0 0 0 16,0 0 0-16,0 0-3 0,0 0-3 15,0 0 1-15,0 0-2 0,-37 40 4 0,29-28 3 16,-3 2 0-16,-2-2 5 15,3 1 3-15,-6 2-2 0,6-4 3 0,-2 0-7 16,1 1-2-16,-2-3-7 0,1-1-1 0,1 2-8 16,11-10-2-16,-21 13-2 0,21-13-2 15,-19 5-6-15,9-1-5 0,10-4-4 0,0 0-6 16,-26 0-2-16,26 0-1 0,0 0-1 16,-23-4 0-16,23 4-1 0,0 0 1 0,0 0-3 15,-22-3-1-15,22 3-1 16,0 0 1-16,0 0 0 0,-12 10 2 0,12-10-1 15,-8 12 2-15,8-12-1 0,-10 16 2 16,10-16-1-16,-8 19 2 0,2-8 4 16,0 1 1-16,6-12 2 0,-13 19 4 0,13-19 0 0,-11 14-3 15,11-14 3-15,-8 14 4 16,8-14-2-16,-9 11 4 0,9-11-3 0,0 0-9 0,0 0-9 16,0 0-2-16,0 0-1 15,0 0-2-15,0 0-2 0,0 0 1 16,0 0-3-16,-12-34 6 0,12 34-3 15,0 0 3-15,0 0 2 0,0 0-2 0,8-30 2 0,-8 30 5 16,0 0 8-16,0 0 10 0,0 0 5 0,15-6 8 16,-15 6 4-16,0 0 7 15,0 0 3-15,0 0-1 0,0 0-1 0,0 0 3 0,0 50-3 16,0-50-1-16,-9 21-5 16,1-10-3-16,0 0-1 0,-3 2-5 0,-2-2-2 15,-1 2-16-15,-1-4-34 16,-2 3-42-16,0-5-64 0,0 1-73 0,0 0-73 0,-2-6-167 15,2 3-172-15,-2-3 30 16,19-2-253-16,-32 6-174 0</inkml:trace>
  <inkml:trace contextRef="#ctx0" brushRef="#br0" timeOffset="-3087.75">16535 9850 2584 0,'0'0'39'0,"0"0"9"0,0 0-6 15,0 23-4-15,0-23 4 0,0 0 20 0,0 0-15 0,0 0 0 16,0 0-14-16,0 0-15 16,0 0-23-16,0 0-27 0,0 0-37 0,2 13-57 15,-2-13-73-15,0 0-172 16,0 0-319-16,0 0 60 0</inkml:trace>
  <inkml:trace contextRef="#ctx0" brushRef="#br0" timeOffset="-2857.93">16442 9564 2096 0,'0'0'40'0,"0"0"16"0,0 0 6 0,0 0 20 16,0 0 22-16,0 0 6 0,0 0 4 15,0 0 3-15,-28 50-13 0,20-35-11 0,-1 1-12 16,-3-2-3-16,3 4-10 0,-4-1-8 0,1 0-7 16,-2-2-4-16,2 2-6 15,0-2-13-15,1-1-39 0,-4-1-36 0,2-1-53 0,1-2-44 16,-1-1-29-16,0-2-78 16,1-1-156-16,-1 0-321 0,2-4 9 0</inkml:trace>
  <inkml:trace contextRef="#ctx0" brushRef="#br0" timeOffset="-2438.24">16372 9077 2093 0,'0'0'-32'16,"0"0"18"-16,2-16 24 0,-2 16-9 15,0 0 17-15,0 0 13 0,0 0 16 0,0 0 7 0,0 0 14 16,0 0-9-16,-27 35 14 16,21-22 3-16,-4 2 8 0,0 6 11 0,-2-1 4 15,-4 8 0-15,2 1-1 16,-5-1-5-16,-1 3-10 0,0 5-5 0,-2-2 1 0,-1 2 1 15,-1-1 6-15,4 1-10 16,-2-4 1-16,-1 2 0 0,4-5-1 0,0 0 1 16,3-1-4-16,-4-1 0 0,3 0-3 0,0-1-14 15,0-1-6-15,1 0-5 0,4-4-3 16,0 0-7-16,4-2 0 0,-3-1-4 0,2-2-8 16,3-1-13-16,0-1-19 15,6-14-25-15,-9 21-32 0,9-21-39 0,-8 12-47 16,6-6-56-16,2-6-85 0,0 0-169 15,0 0-462-15,0 0-329 0</inkml:trace>
  <inkml:trace contextRef="#ctx0" brushRef="#br0" timeOffset="-1867.92">15779 9382 2698 0,'0'-24'-69'0,"0"24"39"15,0-16 33-15,0 16-8 0,0 0 14 0,2-20-1 16,-2 20-4-16,0 0-4 16,0 0 3-16,0 0 0 0,5-13 0 0,-5 13 7 15,0 0-2-15,0 0 11 16,0 0-3-16,0 0 8 0,0 0-2 0,8 48 0 0,-8-48-1 16,-2 25 7-16,2-25 10 15,-4 25 5-15,4-25 14 0,-7 24 7 0,3-10 10 16,-2-1 0-16,-1-2-4 0,-1 1 0 15,8-12-6-15,-17 19-8 0,8-10-3 0,9-9-6 16,-17 12-7-16,17-12-2 0,-16 7-16 16,16-7-1-16,-15 1-8 0,15-1-2 15,0 0-6-15,0 0-8 0,0 0 1 0,0 0-10 0,-26-14 2 16,26 14-1-16,0 0 1 16,0 0 1-16,0 0-2 0,0 0 2 15,0 0 3-15,0 0-2 0,0 0 0 16,0 0 0-16,30-25 3 0,-30 25 3 0,0 0 2 0,0 0-1 15,0 0 4-15,0 0-2 16,0 0 6-16,0 0-3 0,0 0-2 0,0 48 7 16,0-48 1-16,0 0 6 0,-13 20-3 0,13-20 4 0,-12 13 0 15,12-13 1-15,-17 7-1 16,17-7 10-16,-20 5-3 0,20-5-1 0,-20 2 2 16,20-2-3-16,-22-2-1 15,22 2 1-15,-23-5-3 0,23 5 19 0,-23-6 0 16,14-1-1-16,9 7 0 0,-18-7 0 15,18 7-2-15,-18-11-1 0,18 11-2 0,-14-9-4 16,14 9-3-16,-9-12-2 0,9 12-3 0,-4-16-6 16,4 16-2-16,0 0-10 0,0-22-27 15,0 22-36-15,0 0-50 0,7-25-66 0,-1 14-63 16,-6 11-141-16,6-25-599 16,-4 10-438-16</inkml:trace>
  <inkml:trace contextRef="#ctx0" brushRef="#br0" timeOffset="-1627.94">15624 8926 3035 0,'0'0'-62'16,"0"0"14"-16,14-17 1 15,-14 17 8-15,0 0 12 0,16-10 3 0,-16 10 14 16,19-8-4-16,-19 8-5 0,22-5 6 0,-12 1-5 16,-10 4-3-16,25-5-9 0,-14 1-24 15,4-2-20-15,-2 0-47 0,-1 0-87 0,-3 1-184 16,1-1-187-16,-10 6 222 16</inkml:trace>
  <inkml:trace contextRef="#ctx0" brushRef="#br0" timeOffset="-1268.15">15354 8884 1786 0,'0'0'57'0,"0"0"-5"15,0 0-9-15,0 0 1 0,0 0-9 0,0 0-6 16,0 0-4-16,0 0-8 16,36-24-36-16,-36 24-32 0,26-8-29 0,-14 2-40 0,0 2-69 15,-12 4-335 1,28-9 297-16</inkml:trace>
  <inkml:trace contextRef="#ctx0" brushRef="#br0" timeOffset="121.89">15138 9212 1515 0,'0'0'22'0,"4"-19"36"15,-4 19 7-15,4-17 18 0,-4 17 14 0,2-18 17 16,-2 18 12-16,0 0-11 0,3-16-12 0,-3 16-13 16,0 0-8-16,0 0 8 0,0 0 2 15,0 0 5-15,0 0-13 0,0 0-3 0,0 0-9 16,0 0-4-16,0 52-10 16,0-52-1-16,-3 37-14 0,1-18-1 0,0 0-2 15,0 0-5-15,0 2-3 0,0-2-1 16,-2 0-5-16,4-2 0 0,0-17-6 0,-2 29 0 15,1-18 1-15,1-11-2 16,-2 23-1-16,2-23-1 0,0 18-2 0,0-18-10 16,0 0-22-16,0 0-5 0,0 0-7 0,0 0-11 0,0 0-11 15,0 0-12-15,0 0-10 16,0 0-5-16,30-48 1 0,-22 34 3 0,1 2 2 16,-1-4 7-16,3 4 13 15,0 1 2-15,-1 0 12 0,2 3 16 0,2 1 17 0,-14 7 21 16,16-10 13-16,-16 10 13 15,15-4 9-15,-15 4 14 0,0 0-5 0,0 0 8 16,0 0-2-16,11 26 10 0,-11-26 5 0,-5 21-4 16,5-21-3-16,-10 26-4 0,2-12-7 15,-4 0 0-15,3 0-4 0,-3-3-1 0,-3 0-7 16,2 5-6-16,-5-6 0 16,1 0-6-16,0-1-3 0,0-1-6 0,1-2 1 0,-3-1-6 15,4-1-2-15,-2 0-6 16,17-4-2-16,-33 0-8 0,18 0-7 0,15 0-6 15,-25-8-4-15,13 1 2 0,12 7-4 0,-21-15 2 16,10 5 2-16,3 3 0 0,8 7-1 16,-13-13-2-16,13 13 5 0,-14-15-2 0,14 15 0 15,-7-12-7-15,7 12 4 16,-8-11 0-16,8 11 1 0,0 0 3 0,-16-10-2 16,16 10 4-16,0 0 5 0,-16-8-2 15,16 8-2-15,-18-3 1 0,18 3 5 16,-19-3-4-16,19 3 0 0,-19-1-1 15,19 1 2-15,0 0 1 0,-23-2 0 0,23 2 0 16,0 0-3-16,0 0-5 0,-18-4-13 0,18 4-5 16,0 0-18-16,0 0 1 0,0 0-5 15,0 0-5-15,0 0-1 0,36-21 2 0,-36 21 1 16,27-6-1-16,-12 3 5 16,0-1 3-16,-15 4 1 0,32-6 10 0,-18 3 1 0,-14 3 5 15,24-3 0-15,-24 3 8 16,19-4 0-16,-19 4 21 0,0 0 12 0,22 6 18 15,-22-6 8-15,0 0 8 0,9 11 3 16,-9-11 4-16,0 0-4 0,-2 18-2 0,2-18-4 16,0 0-2-16,-13 25-6 0,13-25-4 0,-10 21-3 15,1-8 4-15,1 0 3 16,0-1 0-16,-4 2-2 0,0 2-6 0,0-1 0 16,-2 2-6-16,0 1-2 0,-1-1-2 15,1 0 5-15,0 0 6 0,-3 2 4 0,2 0 1 16,3-2 0-16,-3 2 1 15,2 0-6-15,1 1-3 0,1-2 0 0,-1 1-2 16,0 1-3-16,1-1-3 0,4-1-2 0,-1 2 0 16,1-3-1-16,0-2-1 0,1 2-4 15,1-1 8-15,2-2 1 0,-1 0 3 0,4-14 5 16,-7 27 3-16,7-27 18 16,-2 24-1-16,2-24-5 0,0 24 0 0,0-24-12 0,4 24 6 15,-4-24-5-15,3 19-2 16,1-10 0-16,-4-9-5 0,7 18-4 0,-7-18 3 15,11 17-1-15,-1-7 0 0,-10-10 0 0,15 13-4 0,-4-7 4 16,-11-6 5-16,20 9-16 16,-9-1 14-16,-11-8 0 0,27 9-4 0,-15-5 16 15,3 0-26-15,-15-4 4 16,30 4 1-16,-15-3 0 0,-15-1 8 0,28 0-10 0,-28 0 3 16,28 0-7-16,-12-3 6 15,-16 3-3-15,32-6-5 0,-19 2 5 0,5 1-5 16,-18 3-1-16,30-10 3 0,-16 4-8 15,2-1 0-15,-2 1 0 0,0-2 2 0,4 0-11 16,-3 1-23-16,-1-5-31 0,2 3-34 0,-4-1-54 16,1-1-49-16,2-2-54 15,-4 1-49-15,-3-1-109 0,-2 0-140 0,0-1-68 0,-4 3-234 16,1 0-198-16</inkml:trace>
  <inkml:trace contextRef="#ctx0" brushRef="#br0" timeOffset="2997.62">14214 9551 2455 0,'0'0'-97'0,"0"0"23"15,0 0 18-15,0 0 3 0,0 0 10 0,0 0 6 16,0 0 11-16,0 0 9 16,-20-23 22-16,20 23-13 0,0 0 6 0,0 0 10 15,0 0-5-15,0 0 15 0,-3-15-3 16,3 15 19-16,0 0-6 0,0 0 6 0,0 0-9 15,0 0 2-15,0 0-5 16,0 0 2-16,0 0-7 0,17-23-4 0,-17 23-3 16,0 0-2-16,13-8 1 0,-13 8 2 0,0 0-5 15,0 0 0-15,17-8 5 0,-17 8-8 16,0 0 0-16,14-3 8 0,-14 3-1 16,0 0 18-16,0 0 10 0,0 0 23 15,0 0 8-15,29 11 3 0,-29-11 8 0,0 0-5 16,6 14 7-16,-6-14-4 0,0 0-2 15,0 19 2-15,0-19 1 0,0 0-4 0,0 0 1 16,-15 25-4-16,15-25-1 0,-11 9-5 16,11-9-5-16,-12 9-6 0,12-9-5 0,-15 7-1 15,15-7-8-15,-13 7-6 0,13-7-1 16,0 0-5-16,0 0 2 0,-25-1-13 16,25 1-8-16,0 0-8 0,0 0 0 15,-12-18-5-15,12 18-1 0,0 0 0 0,0-21-5 16,0 21-2-16,0 0-2 0,12-22-1 0,-12 22 2 15,12-13 2-15,-12 13 1 0,13-9-5 16,-13 9 4-16,13-7 5 0,-13 7 0 0,0 0 1 16,18-4 0-16,-18 4 1 15,0 0 8-15,0 0 6 0,0 0 6 0,0 0 6 16,27 11 8-16,-27-11 1 0,0 0 7 16,2 13 3-16,-2-13 5 0,0 0 1 0,-2 20 7 15,2-20-2-15,0 0 2 0,-16 19-1 16,16-19-1-16,-13 13 3 0,13-13-6 15,-14 11-2-15,14-11 0 0,-17 10-7 0,17-10 0 16,-17 8-5-16,17-8-2 0,-22 5-3 0,22-5-3 16,-18 3-1-16,18-3 6 0,0 0-1 15,-21-3-2-15,21 3-1 0,0 0-8 16,-17-11 7-16,17 11-1 0,-7-15 1 0,7 15 1 16,-5-18-3-16,5 18 6 0,0-21 0 15,0 21-2-15,3-25-3 0,-3 25-7 16,4-26 2-16,-1 10 2 0,-1 2-8 15,-2 14-4-15,6-29 3 0,-3 16-1 0,-3 13-8 0,6-23-12 16,-6 23-22-16,2-25-28 16,-2 25-42-16,0-23-49 0,0 23-71 0,-2-22-69 15,-2 9-174-15,0 2-160 0,3-2 9 16,-3-1-263-16,4 14-238 0</inkml:trace>
  <inkml:trace contextRef="#ctx0" brushRef="#br0" timeOffset="3191.89">14390 8789 2794 0,'7'-4'59'0,"-7"4"2"0,14-7 0 16,-14 7 15-16,9-6 17 0,-9 6 16 16,0 0-9-16,8-5-11 0,-8 5-12 15,0 0-15-15,0 0-16 0,8-7-21 0,-8 7-23 16,0 0-37-16,0 0-69 0,0 0-64 15,0 0-103-15,0 0-211 0,0 0-320 16,-22 31-112-16</inkml:trace>
  <inkml:trace contextRef="#ctx0" brushRef="#br0" timeOffset="3515.14">13923 9618 2315 0,'-8'17'-42'0,"8"-17"9"0,-5 15 8 0,5-15 4 16,-9 15 18-16,9-15 24 16,-9 16 49-16,3-7 24 0,6-9 14 0,-11 19 8 0,3-9-1 15,8-10 9-15,-17 21 6 16,9-12 15-16,-2 3 5 0,1-2-2 0,-3-2-10 15,12-8-15-15,-17 20-14 0,8-10-11 16,9-10-13-16,-19 14-8 0,11-6-6 0,8-8-13 16,-16 14-5-16,16-14-5 15,-13 11-11-15,13-11-9 0,-12 9-13 0,12-9-23 16,-9 8-39-16,9-8-48 0,0 0-99 16,-15 5-98-16,15-5-205 0,0 0-469 0,0 0-409 15</inkml:trace>
  <inkml:trace contextRef="#ctx0" brushRef="#br0" timeOffset="3736.55">13780 9307 3179 0,'0'0'92'0,"14"-7"-7"0,-14 7-9 0,0 0-1 16,13-8 14-16,-13 8 8 0,0 0-7 0,0 0-5 15,14-6-12-15,-14 6-9 16,0 0-12-16,0 0-10 0,0 0-19 0,0 0-36 16,0 0-43-16,0 0-67 0,8-4-75 0,-8 4-106 15,0 0-205-15,0 0-379 0,0 0-265 16</inkml:trace>
  <inkml:trace contextRef="#ctx0" brushRef="#br0" timeOffset="6891.83">13113 9593 2615 0,'0'0'-82'16,"0"0"7"-16,0 0 20 16,-18 2 17-16,18-2 29 0,0 0-3 0,0 0 19 15,0 0 10-15,0 0 9 16,0 0 5-16,0 0 7 0,0 0 5 0,0 0 7 15,0 0 14-15,0 0-1 0,0 0 5 0,0 0-3 0,0 0 1 16,0 0-3-16,0 0-1 16,0 0-4-16,0 0-11 0,0 0 5 0,0 0-4 15,0 0 0-15,0 0 10 16,0 0 8-16,0 0 4 0,0 0 5 0,0 0 1 0,0 0-2 16,0 0-8-16,0 0-6 15,0 0-1-15,0 0-7 0,0 0-6 0,0 0-5 16,0 0-3-16,0 0-6 15,0 0-5-15,0 0 0 0,0 0-4 0,0 0-3 0,52-10 1 16,-52 10-4-16,0 0-6 0,0 0 0 0,22-2-16 16,-22 2-20-16,0 0-18 15,0 0-18-15,16-1-23 0,-16 1-31 16,0 0-29-16,0 0-20 0,0 0-22 0,0 0-26 16,0 0-74-16,20-3-599 0,-20 3-257 0</inkml:trace>
  <inkml:trace contextRef="#ctx0" brushRef="#br0" timeOffset="7302.06">13070 9408 2578 0,'0'0'-70'15,"0"0"46"-15,0 0 18 0,0 0 22 16,0 0 25-16,0 0 8 0,0 0 6 0,0 0-2 16,0 0 0-16,0 0-7 0,18-11-1 0,-18 11-3 15,0 0-1-15,23-4-5 0,-23 4-1 16,19-2-4-16,-19 2 2 0,23-4-8 0,-23 4-4 16,25-4-4-16,-25 4-9 15,21-4-28-15,-21 4-30 0,21-1-44 0,-21 1-44 16,17-6-61-16,-17 6-130 0,13-7-389 15,-9 5 19-15</inkml:trace>
  <inkml:trace contextRef="#ctx0" brushRef="#br0" timeOffset="8681.77">12612 9478 2041 0,'0'0'-56'16,"0"0"21"-16,22-4 14 0,-22 4 9 0,0 0 17 16,0 0 21-16,0 0 21 15,0 0 29-15,25 3 1 0,-25-3 12 0,0 0 2 16,0 0-3-16,0 0 8 0,0 0 6 15,0 0 8-15,0 0 5 0,0 0 2 0,18-3 3 16,-18 3-7-16,0 0-5 0,0 0-1 0,0 0-3 16,0 0-2-16,0 0-9 15,0 0-10-15,0 0-10 0,0 0-8 0,0 0-7 0,0 0-4 16,0 0-8 0,0 0-1-16,0 0-10 0,0 0-1 0,0 0-5 0,0 0-4 15,-29-33-10-15,29 33-3 16,0 0 1-16,9-18 1 0,-9 18-5 0,9-9 0 0,-9 9-4 15,16-6 0-15,-16 6-1 16,0 0 1-16,20-8 0 0,-20 8 0 0,0 0-1 16,20 3 3-16,-20-3 4 0,0 0-3 15,0 0 3-15,16 13 4 0,-16-13 3 0,0 0 0 16,2 17 2-16,-2-17 4 0,0 0 6 0,-7 25 3 16,7-25-4-16,-9 19 0 15,0-10-1-15,1 2 0 0,-4 1-2 0,-1 0 4 0,-3 2-8 16,0-2-3-16,-4 2-1 15,5 1-1-15,-3-1-2 0,1-1-2 0,0 0-1 16,1 0-4-16,0-1 1 0,2-1 1 0,3 1-2 16,-2-2 1-16,2 1-5 0,2 0 2 15,-2-4-3-15,11-7 2 0,-20 19 0 16,13-9-2-16,-5-2-2 0,12-8-5 16,-17 15-12-16,5-8-20 0,1-1-34 0,-4 0-37 15,15-6-60-15,-25 8-47 0,11-5-47 16,3-1-60-16,11-2-125 0,-25 3-532 15,9-2-431-15</inkml:trace>
  <inkml:trace contextRef="#ctx0" brushRef="#br0" timeOffset="8922.25">12628 8987 3093 0,'0'0'32'0,"0"0"9"15,4-13 1-15,-4 13-5 0,0 0 1 16,0 0-1-16,0 0-4 0,0 0-8 16,2-19-11-16,-2 19-27 0,0 0-40 0,0 0-31 0,0 0-44 15,0 0-34-15,0 0-67 16,0 0-143-16,0 0-362 0,-17 2-5 0</inkml:trace>
  <inkml:trace contextRef="#ctx0" brushRef="#br0" timeOffset="9332.06">12277 9248 2106 0,'0'0'-18'16,"-5"13"42"-16,5-13 8 15,0 0 18-15,0 0 3 0,0 0-7 0,0 0 11 0,0 0-16 16,0 0 0-16,0 0-9 0,0 0 6 0,23 12-4 16,-23-12-2-16,0 0-11 15,10 8 14-15,-10-8-13 0,0 0 5 0,8 15 2 16,-8-15 1-16,5 11 0 0,-5-11 1 16,0 0 3-16,-5 22 2 0,5-22 9 0,-6 18 6 15,6-18 4-15,-10 16 2 16,10-16 7-16,-15 13 1 0,8-6 4 0,7-7 2 15,-15 10 7-15,15-10-3 0,-14 10 8 0,14-10 11 0,-14 5-2 16,14-5 6-16,0 0 7 16,-15 4-1-16,15-4 0 0,0 0 5 0,0 0 4 15,0 0-6-15,-25-19 23 16,25 19-16-16,-2-17-2 0,2 17-10 0,0-21-15 0,0 21-6 16,4-23-10-16,-4 23-8 15,5-26-12-15,-3 12-6 0,-2 14-12 0,6-29-14 16,-1 14-19-16,-2 0-31 15,1-3-31-15,-3 3-49 0,1-2-59 0,0 2-75 0,-2-4-94 16,2 2-193-16,-2 0-104 0,2-1-346 0,0 2-442 16</inkml:trace>
  <inkml:trace contextRef="#ctx0" brushRef="#br0" timeOffset="9562.18">12605 8539 3041 0,'0'0'28'0,"14"-10"27"16,-14 10-3-16,0 0-1 0,9-10-2 0,-9 10 14 15,0 0 8-15,0 0-1 0,0 0-4 16,0 0-7-16,0 0-6 0,0 0-3 0,-19 55-5 16,11-40-3-16,-3 2-7 15,1 4 0-15,-3 0-5 0,4 2-11 0,-7 3-23 0,-1-1-42 16,-2 4-56-16,-1-1-62 15,0-1-78-15,-9 6-173 0,0-1-479 0,0 0-275 16</inkml:trace>
  <inkml:trace contextRef="#ctx0" brushRef="#br0" timeOffset="10472.92">11991 9273 2727 0,'0'0'-34'0,"0"0"12"0,0 0 0 0,0 0 0 16,0 0 1-16,-12 13 5 16,12-13 1-16,0 0-3 0,-9 15 11 15,9-15-2-15,-7 14 1 0,7-14 2 0,-5 14 8 16,5-14 13-16,-11 14 1 0,11-14 14 0,-14 15 7 16,14-15-3-16,-13 14 3 15,4-8-3-15,9-6 2 0,-16 12 9 0,16-12 5 16,-17 9 5-16,17-9 3 0,-18 8-1 15,18-8-3-15,-15 5 9 0,15-5-4 0,-13 6-5 16,13-6-7-16,0 0-4 0,-14 8-1 0,14-8-10 16,0 0-5-16,-13 9 1 15,13-9-3-15,0 0-2 0,-11 7 4 16,11-7-8-16,0 0 1 0,-10 12 3 0,10-12 2 16,0 0 4-16,-10 13 4 0,10-13-3 0,0 0 0 15,-11 14-4-15,11-14 5 16,0 0 5-16,-13 11 3 0,13-11 2 0,-9 9 0 0,9-9 0 15,-12 8 0-15,12-8-3 0,0 0 0 0,-22 6-3 16,22-6 2-16,-16 4 10 16,16-4-5-16,0 0 3 0,-22 0 1 0,22 0 1 15,0 0 9-15,0 0-9 16,-25 0 1-16,25 0-2 0,0 0-4 0,0 0 2 0,-23 0-11 16,23 0-5-16,0 0-1 15,-19 3-2-15,19-3-4 0,-15 6-2 0,15-6 1 0,-15 8-6 16,15-8 3-16,-16 11 4 15,7-3-8-15,9-8 0 0,-14 13-2 0,14-13 0 16,-12 15-4-16,12-15 0 0,-10 17 3 0,6-7-5 16,4-10-1-16,-7 17 2 0,7-17-1 15,-4 21 0-15,4-21-2 0,-5 17-3 0,5-17-1 16,0 20-3-16,0-20-1 16,0 0 2-16,5 26-1 0,-1-16-3 0,-4-10 0 15,5 16 4-15,-5-16 0 0,6 16-3 16,-6-16 2-16,5 15-1 0,-5-15 0 15,0 0 1-15,3 19 0 0,-3-19 2 0,0 0 3 0,-1 17 4 16,1-17-1-16,0 0 6 16,-9 15 20-16,9-15-4 0,0 0 7 0,-16 14-3 0,16-14 5 15,-12 9-9-15,12-9 4 16,-15 8-3-16,15-8-3 0,-17 6-10 0,17-6 3 16,-23 5 3-16,23-5 5 15,-24 4-13-15,24-4 2 0,-23 0-23 0,23 0 1 16,-23 0 3-16,23 0 1 0,-27-1-1 15,27 1 1-15,-26-3 0 0,26 3-2 0,-25-5 3 16,25 5 0-16,-24-8 3 0,14 5 5 0,10 3 0 0,-20-8 6 16,20 8 1-16,-16-11-4 15,16 11 3-15,-10-14-4 0,10 14 3 0,-9-15-6 16,9 15-2-16,-7-18 2 16,7 18-2-16,0-18 2 0,0 18-4 0,0-19 3 0,0 19-1 15,7-23-2-15,-7 23 1 16,9-23 0-16,-5 9-10 0,2 3-19 0,3-2-19 15,-4-3-28-15,5 1-42 0,-2-2-54 0,2 0-58 0,1-2-64 16,-1-2-154-16,1 0-152 16,3-2-16-16,-5 0-235 15,1 0-194-15</inkml:trace>
  <inkml:trace contextRef="#ctx0" brushRef="#br0" timeOffset="10721.93">11792 8806 2575 0,'0'0'31'0,"0"0"21"0,0 0 10 0,0 0 2 15,0 0 8-15,0 0 14 16,0 0 3-16,11-9-12 0,-11 9-7 0,0 0-9 15,0 0-5-15,0 0-11 0,0 0-21 16,0 0-33-16,0 0-49 0,0 0-61 0,0 0-73 16,0 0-136-16,0 0-490 0,0 0-144 0</inkml:trace>
  <inkml:trace contextRef="#ctx0" brushRef="#br0" timeOffset="11682.01">11077 9385 2324 0,'0'0'-81'0,"0"0"16"16,0 0 13-16,0 0 10 0,0 0 8 0,-37-7 15 16,37 7 21-16,0 0 15 0,0 0 12 0,-10-13-7 0,10 13-2 15,0 0 7-15,0 0-3 16,2-20-5-16,-2 20-9 0,0 0 22 0,0 0 6 16,13-21-2-16,-13 21 1 15,6-11-8-15,-6 11 1 0,0 0-2 0,11-16-7 16,-11 16-3-16,0 0 3 0,15-9 2 15,-15 9-10-15,0 0 1 0,12-6 1 0,-12 6-9 16,0 0 13-16,0 0-7 0,0 0 15 0,0 0 11 16,0 0 12-16,0 0 6 15,26 11 6-15,-26-11 6 0,0 0 4 0,0 0 3 0,-1 25 3 16,1-25 1-16,0 0-1 16,0 0 2-16,-11 27-2 0,11-27 0 0,-10 16-3 15,10-16-8-15,-8 13-5 16,8-13-5-16,-9 13-2 0,9-13-4 0,-14 13-5 0,8-5-3 15,6-8-1-15,-16 10-4 0,16-10 4 0,-12 9-5 16,12-9-1-16,-12 8 1 16,12-8-2-16,0 0 0 0,-22 6 1 0,22-6 5 15,0 0 3-15,-19 0 5 16,19 0 7-16,0 0-2 0,0 0 4 0,-23-12-1 0,23 12 1 16,-9-10 12-16,9 10 10 15,0 0-1-15,-8-20-12 0,8 20 10 0,-2-17-10 0,2 17 0 16,0-18 2-16,0 18-5 15,0-21 0-15,0 21-16 0,0-25 5 0,0 25-3 16,2-22-2-16,0 8-4 0,-2 14 0 0,4-24-5 0,-2 11-1 16,-2 13-5-16,4-27-3 15,-1 13-1-15,-3 14-6 0,2-25-1 0,-2 25-7 16,2-24-6-16,-2 11-11 16,0 13-30-16,2-24-21 0,-2 13-31 0,0 0-43 0,0 11-57 15,-2-25-80-15,0 12-57 16,0-3-140-16,-1 1-148 0,1-2-22 0,0 1-327 15,0 0-390-15</inkml:trace>
  <inkml:trace contextRef="#ctx0" brushRef="#br0" timeOffset="11902.03">11229 8608 2914 0,'0'0'68'0,"19"-5"23"16,-19 5-6-16,0 0-12 0,0 0-5 0,0 0 12 0,0 0 5 16,0 0 0-16,0 0-14 15,0 0-6-15,0 0-9 0,0 0-3 0,19-3-11 0,-19 3-10 16,0 0-35-16,0 0-50 16,0 0-68-16,0 0-58 0,0 0-107 15,0 0-201-15,0 0-354 0,0 0-179 16</inkml:trace>
  <inkml:trace contextRef="#ctx0" brushRef="#br0" timeOffset="12212.28">10697 9437 2391 0,'0'0'-75'16,"-14"15"33"-16,8-8 13 0,6-7 9 0,-19 18 37 16,10-7 26-16,-2-2 22 15,3 3 17-15,-2-2 12 0,1 0 9 0,-2 3-5 0,1-2 7 16,2 0 1-16,-3 1-3 16,2-1-8-16,-1 1-1 0,10-12-11 0,-17 19-9 15,11-10-7-15,6-9-12 16,-16 15-2-16,16-15-4 0,-10 13-6 0,10-13-7 0,-10 12-19 15,10-12-27-15,-11 7-41 0,11-7-50 0,-13 7-46 16,13-7-43-16,0 0-84 16,0 0-619-16,-21-3-270 0</inkml:trace>
  <inkml:trace contextRef="#ctx0" brushRef="#br0" timeOffset="12402.17">10584 9155 2942 0,'0'0'159'0,"0"0"-11"0,10-12-23 0,-10 12-12 16,0 0 1-16,8-11 2 15,-8 11-9-15,0 0-18 0,0 0-26 0,12-10-43 16,-12 10-34-16,0 0-30 0,0 0-26 16,0 0-43-16,6-7-46 0,-6 7-73 0,0 0-150 15,0 0-523-15,0 0-294 16</inkml:trace>
  <inkml:trace contextRef="#ctx0" brushRef="#br0" timeOffset="13001.97">9497 9336 2702 0,'0'0'-47'0,"0"0"34"16,0 0 20-16,0 0 21 0,0 0 19 15,0 0 17-15,0 0 13 16,0 0 12-16,0 0 5 0,0 0 2 0,0 0 2 16,0 0 1-16,0 0 3 0,0 0 0 0,0 0 5 15,0 0 3-15,0 0 3 0,0 0-11 16,0 0-10-16,0 0-9 0,0 0-8 0,0 0-10 15,0 0-6-15,0 0-8 0,0 0-8 0,64 0-9 16,-64 0-15-16,21-1-21 16,-21 1-28-16,22 0-30 0,-22 0-42 0,21 0-39 0,-21 0-45 15,18-3-48-15,-7 0-69 16,-11 3-159-16,15-5-442 0,-15 5-292 0</inkml:trace>
  <inkml:trace contextRef="#ctx0" brushRef="#br0" timeOffset="13381.68">9855 9033 2726 0,'0'0'-59'0,"0"0"34"0,0-21 15 16,0 21 21-16,0 0 32 16,2-18 17-16,-2 18 11 0,0 0 8 0,0 0-3 0,0 0 17 15,0 0 8-15,0 0 9 16,0 0 0-16,0 0 4 0,0 0-4 0,0 0-4 16,0 0-12-16,0 0-7 15,0 0-7-15,-2 64-6 0,0-48-5 0,0 0-7 0,0 3-6 16,-2-2-4-16,2 2-5 15,0 1-2-15,-3 0-8 0,3 1-1 0,0-1-6 16,-2 0 1-16,2-1-6 0,0 0-4 0,0-2-7 0,-1 3-16 16,-1-5-23-16,2 0-28 15,2-15-37-15,-5 25-37 0,5-25-43 0,-2 21-42 16,-2-14-50-16,0 1-124 16,4-8-589-16,0 0-421 0</inkml:trace>
  <inkml:trace contextRef="#ctx0" brushRef="#br0" timeOffset="14011.78">9889 9226 2866 0,'4'-22'-114'0,"-4"22"19"0,6-17 13 0,-6 17 9 16,9-19 11-16,-4 9 13 15,-5 10 17-15,12-19 1 0,-3 8 7 0,1 0 5 16,-1 1 19-16,2 0 6 0,-1-1 18 0,0 2 14 0,-10 9 5 16,22-17 7-16,-12 9 6 15,3 2-17-15,-3-1 1 0,-10 7-3 0,24-12 0 16,-16 7 3-16,-8 5-3 16,22-8 3-16,-22 8 2 0,16-8 5 0,-16 8-6 0,15-3 8 15,-15 3 13-15,0 0 7 16,0 0 4-16,0 0 3 0,26 11-4 0,-26-11-3 15,2 15-2-15,-2-15-1 0,-2 19 3 0,2-19 6 0,-9 21 3 16,3-8 0-16,-3 1-3 16,3-1-1-16,-5 2-5 0,5 0-12 0,-4 3 1 15,0 3-10-15,2-5-3 16,0 2-4-16,2 3-4 0,-1-4-7 0,1 2 1 0,2-2-2 16,-1 0-7-1,3-2-2-15,0 3-1 0,-2-3-3 0,4-15-2 0,-2 27 0 16,2-27 3-16,2 22-5 15,-2-22-1-15,6 22-4 0,-1-15-5 0,-5-7-5 0,10 12-2 16,-10-12-7-16,15 9 2 0,-15-9-1 0,14 5-1 16,-14-5 4-16,0 0 0 15,20 3 1-15,-20-3 6 0,0 0 8 0,0 0 3 16,0 0 9-16,19-16 4 0,-19 16 1 16,4-13 6-16,-4 13-1 0,0 0 10 0,-2-26-2 15,2 26 10-15,-2-21 3 16,2 21-4-16,-9-29 5 0,5 14 1 0,2-1-1 0,-2 1-2 15,4 15-5-15,-8-29-7 0,6 14 1 0,2 15-8 16,-10-26-3-16,8 12-7 16,2 14-12-16,-8-24-23 0,6 10-32 0,2 14-24 15,-8-21-35-15,8 21-41 0,-7-19-52 16,5 10-49-16,2 9-73 0,-2-18-158 0,2 18-137 16,-2-17-292-16,2 17-301 15</inkml:trace>
  <inkml:trace contextRef="#ctx0" brushRef="#br0" timeOffset="14522.02">10251 9073 2587 0,'0'0'-112'0,"0"0"27"15,0 0 23-15,0 0 22 16,0 0 17-16,0 0 19 0,0 0 11 0,26 0 3 16,-26 0 7-16,0 0 3 0,0 0 24 0,10-13 6 15,-10 13 23-15,0 0 13 0,10-12 13 16,-10 12-7-16,0 0 2 0,12-12-3 0,-12 12-7 16,0 0-11-16,10-7-1 15,-10 7-11-15,0 0-4 0,0 0-8 0,21-3-7 16,-21 3-2-16,0 0-3 0,19 13-1 15,-19-13-5-15,11 15 0 0,-11-15-1 0,8 20-2 16,-6-6 2-16,0-1 4 0,-2-13 4 0,2 31 6 16,-4-16 2-16,2 2 1 15,0-17 7-15,-8 30 3 0,4-12 7 0,0-4 4 0,-1 1 0 16,-1-2-2-16,6-13 1 16,-11 23 4-16,7-12-11 0,4-11 0 0,-13 18 0 15,5-11-7-15,8-7-5 16,-15 11 7-16,15-11 4 0,-17 5 10 0,17-5 19 0,0 0-5 15,-23-3-5-15,23 3-8 0,0 0-7 0,-19-17-9 16,10 5-4-16,9 12-4 16,-8-24-21-16,4 11-11 0,0-5-10 0,2 2-32 0,2-6-39 15,0 1-42-15,0 1-56 16,2 0-52-16,2-1-65 0,-2-1-95 0,2 0-193 16,0 4-64-16,3-6-265 15,-1 2-283-15</inkml:trace>
  <inkml:trace contextRef="#ctx0" brushRef="#br0" timeOffset="14851.92">10414 8718 2723 0,'0'0'-49'0,"0"0"14"0,0 0 2 15,0 0 5-15,13-9 10 0,-13 9 17 16,0 0-14-16,0 0 6 0,19-2 10 15,-19 2-10-15,0 0 6 0,0 0 9 16,0 0 14-16,27 11 7 0,-27-11 20 0,11 11 2 16,-11-11 8-16,9 13-3 0,-9-13 5 0,0 0 9 0,4 21 16 15,-4-21 15-15,0 0 20 16,0 0 8-16,-10 24 7 0,10-24 3 0,-12 10 0 16,12-10-11-16,-14 7 19 15,14-7-9-15,0 0-20 0,-21 0-12 0,21 0-14 0,0 0-11 16,0 0-10-16,-20-17-15 15,20 17-22-15,-2-13-26 0,2 13-34 0,0-16-45 16,0 16-52-16,0 0-59 0,4-19-74 0,-4 19-122 0,2-11-215 16,-2 11-331-16,0 0-332 15</inkml:trace>
  <inkml:trace contextRef="#ctx0" brushRef="#br0" timeOffset="15692.01">9239 9239 2756 0,'4'-17'-113'15,"-4"17"18"-15,0 0 20 0,7-14 7 0,-7 14 7 16,0 0-7-16,9-11 18 0,-9 11 2 0,0 0 1 16,14-10 3-16,-14 10 17 0,0 0 1 15,17-6 10-15,-17 6 8 0,0 0-1 0,19 0 7 16,-19 0-2-16,0 0 10 16,0 0 27-16,0 0 9 0,0 0 14 0,9 22 12 15,-9-22 16-15,0 0 9 0,0 0 17 16,-23 30 5-16,11-21 7 0,2 3 5 0,0-3-10 15,-1 1 1-15,0 1-11 0,-1 1-14 0,1-1-5 16,3-1-11-16,-3 2-7 16,2 1-6-16,1-2-8 0,0 0-6 0,2 3-2 0,6-14-7 15,-12 25-3-15,8-14-4 16,2 4-3-16,2-15-4 0,-2 23-6 0,2-23 0 16,2 26-2-16,-2-26-1 15,2 25 0-15,0-11-2 0,-2-14-4 0,2 25 2 0,0-12-1 16,-2-13 4-16,0 23 6 15,0-23 8-15,-2 22 9 0,2-22 7 0,-6 22 3 16,2-13 4-16,4-9 3 0,-10 15 1 16,10-15 5-16,-15 15 4 0,6-9 2 0,9-6 3 15,-19 6 3-15,19-6-4 0,-18 0 19 0,18 0-7 16,0 0 2-16,-26-14-25 16,26 14-6-16,-17-18-6 0,10 4-3 0,3 1-20 0,-2-2-18 15,4-2-36-15,0-1-39 16,0-1-50-16,-1 0-62 0,3 0-70 0,3-2-97 15,-3 2-195-15,2-2-93 16,-2 2-323-16,2-1-390 0</inkml:trace>
  <inkml:trace contextRef="#ctx0" brushRef="#br0" timeOffset="16231.99">9087 9010 2813 0,'0'0'-111'0,"0"0"17"0,0 0 19 0,0 0 20 0,0 0 18 16,0 0 24-16,0 0 25 15,0 0 7-15,0 0 13 0,0 0 0 16,0 0-2-16,0 0 7 0,-34 36-4 16,28-21 10-16,-3 1-8 15,-2 0 13-15,3 4 3 0,-5-1 18 0,1 2 0 0,-1 0 7 16,-4 4 8-16,1-2 2 0,-2 1 9 0,-1 1 4 15,0 0-2-15,0-3 0 0,1 2-2 16,2-3-1-16,-1-2-1 0,0-2-8 0,0 0-1 16,3-2-5-16,-2-1-11 0,2-4-3 0,2 0-5 15,-2-2-4-15,2 0-6 16,12-8-9-16,-21 5-1 0,21-5-7 16,-20 0-5-16,20 0-2 0,0 0 2 0,-20-13-7 15,20 13-4-15,-11-15-2 0,11 15-1 0,-7-16-3 16,7 16-3-16,-4-13-3 15,4 13 2-15,0 0-3 0,0-21-2 0,0 21-1 16,0 0 3-16,0 0-2 0,13-15 2 16,-13 15-4-16,0 0 0 0,0 0 3 0,19 0-3 15,-19 0 2-15,0 0 2 0,0 0 4 0,0 0 0 16,12 29 8-16,-12-29 2 16,-2 19 4-16,2-19 7 0,0 0 2 0,-12 32 2 0,6-23 3 15,0 2-5-15,-3 2-2 16,9-13-2-16,-17 16-5 0,8-6 16 0,-1 0-8 15,10-10-22-15,-17 15-28 0,6-11-37 0,11-4-44 0,-20 4-51 16,20-4-66-16,-20 3-51 16,10-6-98-16,10 3-189 0,-24-10-72 0,13 4-213 15,3-3-179-15</inkml:trace>
  <inkml:trace contextRef="#ctx0" brushRef="#br0" timeOffset="16442.12">8667 9029 2814 0,'0'0'132'16,"0"0"-17"-16,12-7-18 0,-12 7-7 16,0 0-10-16,14-10-12 0,-14 10-5 0,15-8-10 15,-15 8-8-15,19-10-21 16,-6 7-9-16,-13 3-19 0,23-12-34 0,-10 7-56 15,-1-1-59-15,-3 1-128 0,-1-1-636 0,-8 6-314 0</inkml:trace>
  <inkml:trace contextRef="#ctx0" brushRef="#br0" timeOffset="16592.21">8670 8942 2942 0,'0'0'115'0,"0"0"-10"16,0 0-24-16,-17 7-17 15,17-7-7-15,0 0-5 0,0 0-6 0,0 0-44 0,0 0-66 16,0 0-79-16,0 0-86 0,-8 4-147 16,8-4-441-16,0 0-140 0</inkml:trace>
  <inkml:trace contextRef="#ctx0" brushRef="#br0" timeOffset="16811.79">8352 9391 2405 0,'0'0'-61'0,"8"13"18"0,-8-13 15 16,14 14 19-16,-8-6 46 0,-6-8 38 0,15 15 25 15,-9-8 7-15,-6-7 3 0,8 19 6 16,-5-8 3-16,-3-11-3 0,-3 22 1 16,3-22-6-16,-8 26-13 0,2-12-6 15,-5-1-17-15,3-1-23 0,-5 1-41 16,2-1-56-16,-1-2-71 0,1 0-69 0,-2-1-66 15,1-2-123-15,1 0-437 0,-1-1-129 16</inkml:trace>
  <inkml:trace contextRef="#ctx0" brushRef="#br1" timeOffset="22821.81">8913 8338 2162 0,'0'0'-86'15,"0"0"-7"-15,-6-7-21 0,6 7-58 0,0 0-372 0,-8-6 269 16</inkml:trace>
  <inkml:trace contextRef="#ctx0" brushRef="#br1" timeOffset="28432.04">8748 8335 1550 0,'0'0'-18'0,"0"0"4"0,0 0 2 16,0 0 2-16,0 0 2 15,0 0 9-15,0 0 6 0,0 0 10 0,0 0 3 16,0 0 4-16,0 0 3 0,0 0 6 0,0 0-10 16,0 0-1-16,0 0 10 0,0 0-9 15,0 0-5-15,62 0 2 0,-62 0 6 0,19-4-8 16,-19 4 10-16,23-3-15 16,-23 3 0-16,23-6-2 0,-23 6 0 0,26-6 1 15,-14 4-3-15,-12 2-7 0,30-4 5 16,-15 3-4-16,1-2 6 0,-16 3-5 0,35-3 4 15,-21 1 1-15,4 0-9 16,-18 2 5-16,32-2-3 0,-18 1 7 0,-14 1 9 0,34-3 1 16,-17 3-1-16,1-1 4 0,-18 1-4 0,34 0-1 15,-16-2-1-15,1 2-3 16,-1-2 4-16,2 0-9 0,1 0 3 0,-2 0 0 16,2-1 0-16,-21 3 0 0,40-2-3 15,-18-1 1-15,-2 1 1 0,2-1 7 0,-1 1-3 16,1-1 17-16,-4 2-11 15,1-3 6-15,2 2-6 0,0 0-4 0,1 1 2 16,-1-4-6-16,2 4 5 0,-2-3 1 0,3 1-10 0,-2 0-2 16,0 1 0-16,4-1 9 15,1-1-4-15,-1 0 12 0,1 1 8 0,-2 0 1 16,3-1-5-16,-3 3 13 16,3-2 1-16,-5 2 2 0,5-2-2 0,-6 2-3 0,6 1 1 15,0-3-10-15,-5 3-3 16,5-4 0-16,1 4-3 0,1-3-3 0,0 2-4 15,0-2 2-15,-1 3-1 0,3-2-4 0,2 1-2 0,-1-1-1 16,1 0 6-16,0 0-4 16,2 2 7-16,1-2-4 0,-4 2-1 0,3-2 0 15,0 2 1-15,-2 0-2 16,0-2 2-16,-1 2-5 0,1 0-5 0,-2 0-1 0,2 0 5 16,0-2-4-16,0 2 2 15,-1 0 0-15,-2 0-6 0,3 0 3 0,-3-1-1 16,1 2 0-16,-1-2 1 15,1 1-1-15,0 0 0 0,-2-2-1 0,2 2-2 0,-3-2 6 16,1 2-6-16,1 0 1 0,1 0-1 0,-2 0 0 16,2-2 0-16,-3 4-1 15,3-4-2-15,-2 2 3 0,1 0-3 0,2 2 6 16,-2-2-6-16,3 0 3 0,-1 0 0 16,1 2-2-16,5-2 0 0,-3 0 4 15,2 2 2-15,2-1 0 0,2-1-4 16,0 2-6-16,-2 0 4 0,3 0 2 0,-1 0-3 15,2 0 6-15,0 0-6 0,-2 1 0 0,2-1 0 0,-2 1-5 16,2 1 7-16,2 0 1 16,-2-3-3-16,0 1 0 0,0-1 3 0,1 3 0 15,0-1-1-15,-1 0-1 16,2 2 1-16,-1-5 5 0,0 3-2 0,-1-2-4 0,0 2 5 16,0 1 0-16,1-2-5 15,0-1 1-15,1 4-2 0,0-4 0 0,2 3-1 16,-2-2 3-16,2-1 0 15,-4 1 2-15,0 1-1 0,-2-2-3 0,4 1-1 0,-4 0 3 16,0 2-6-16,1-4-2 0,-5 1 4 0,0 2-2 16,-2-3 1-16,0 2 4 15,1-2-5-15,1 2 4 0,-3-2-4 0,1 1 18 0,7 1 0 16,0 1-1-16,-3-3-2 16,-4 1-2-16,7-1 1 0,-1 0 1 0,3 1-3 15,-4-1 4-15,-1 3-4 16,3-3 1-16,-5 0-1 0,7 0-1 0,-2 2-1 0,-3-2 3 15,2 0-6-15,2 0 5 0,-6 2-8 0,-3-2 7 16,4 0-5-16,4 2 4 16,-1-2-2-16,1 0 2 0,-5 0-6 0,4 2 2 15,-3-2 2-15,-3 0-1 0,4 2 3 16,3-1-5-16,-9-1 4 0,3 0-4 0,-1 0 1 16,-1 0 1-16,0 3-1 15,1-3-3-15,-1 1 4 0,2-1 1 0,-1 0-4 16,-1 2 3-16,-1-2-4 0,0 0 1 15,2 0 2-15,-3 2 1 0,2-2-1 0,-1 0 1 16,-2 0 1-16,1 0-4 0,1 0 3 0,-1-2-1 16,2 2 1-16,-1 0-1 15,-1 0 3-15,1 0 0 0,0-2-5 0,1 2-1 0,0-1 7 16,-1 1-5-16,-2-3 1 16,2 2-2-16,-1-1-2 0,-1 0 5 0,0 0-2 15,-2 0-2-15,1 0 0 16,-1-1-2-16,0 2 4 0,1 0-1 0,-1-2 4 0,0 1 1 15,-1 1-9-15,3-1 5 0,-2 2-3 0,2-2 3 16,-1-1-2-16,1 3 3 16,0-1-2-16,-1 1 3 0,-1 0 0 0,4 0 4 0,-2 0-2 15,1 0 0-15,1 0-4 16,1 0-1-16,-1 0 6 0,-1 0-1 0,3 0-4 16,-2 0 0-16,0 0 2 15,2 0-1-15,-3-2-2 0,4 2 0 0,-1 0 1 0,-2-2-1 16,2 2 0-16,-1 0 0 15,-1-2-4-15,2 2 7 0,1 0-2 0,-1 0-3 16,1-2 4-16,-1 2-4 0,2 0 3 0,1 0-1 0,-1 0 1 16,4 2-5-16,-4-2 0 15,1 0 2-15,-2 0-25 0,1 0-7 0,5-2-4 16,-7 2-4-16,2 0 5 16,0 0 14-16,-2 0-10 0,0 0 5 0,2 0 3 0,-4 2 9 15,2-2-1-15,-2 2 1 16,-1-2 4-16,3 2-1 0,-1 0-3 0,-1 2 9 15,0-2-1-15,-1-2 1 0,1 2 2 0,0-1 1 16,0 1 0-16,-1-2-2 0,1 3 9 16,0-2-6-16,1 0 0 0,-2 2 0 0,1-1-1 15,2 0 5-15,0 0 5 16,0 0-10-16,5 0 2 0,-6-2 1 0,1 1 1 16,4 3 6-16,0-2-3 0,-3 0 10 15,-3 0-16-15,1 1 6 0,1 0-3 0,-2-2 2 16,0 3 1-16,0 0 1 15,-1-2-2-15,-1 1-1 0,1 2 2 0,-1-4 0 16,-3 3 0-16,3 1 2 0,-2-2 2 0,-2-1-4 0,2 1-3 16,0 0 9-16,-1 1-7 15,-1 0-4-15,0-3 1 0,-1 2 10 0,3 0-6 16,-3 1 3-16,1 0-8 16,2-3 4-16,-3 4 5 0,1-2 12 0,-3 2-17 0,2-3-2 15,1 5 6-15,-3-3-9 16,1 0 0-16,2-1 3 0,-6 1 3 0,4 0 3 15,-1 1-4-15,1-1-1 0,-1 0 2 0,-1 0-6 0,1 0 5 16,0-1-5-16,1 3 3 16,-3-3-6-16,-2 0 6 0,2 1 3 0,-1 0-3 15,-1-2 0-15,0 1 6 16,0 1-3-16,-1-2-6 0,0 2-2 0,0-3 2 0,-2 3 9 16,3-1-15-1,-3 0-25-15,2-1-13 0,0 2-25 0,-1-2-7 0,0 2-1 16,2-3 9-16,-1 3-2 15,0-1 10-15,-1 2 8 0,0-2 5 0,2 2 1 0,-3-3 16 16,0 3 3-16,0-4 10 0,-2 3 5 0,1 0-2 16,3-1 2-16,-6 0 1 15,-14-3 5-15,34 4-1 0,-21-2 8 0,-13-2-7 16,28 4 1-16,-14-4 1 16,-14 0 8-16,26 4-3 0,-14-3-2 0,-12-1 4 0,26 2 3 15,-26-2-4-15,25 2 8 16,-25-2 9-16,22 2 1 0,-22-2 12 0,20 1-6 15,-20-1-3-15,20 0 1 0,-20 0-1 0,21 0-4 0,-21 0-10 16,25 3 2-16,-25-3-1 16,27 3 4-16,-9-3-3 0,-2 1-2 0,-16-1 0 15,30 3 4-15,-30-3-2 16,25 0 0-16,-9 0 5 0,-16 0-4 0,22 3 7 0,-22-3 1 16,22 0 4-16,-22 0 11 15,17 1-3-15,-17-1 13 0,0 0 4 0,20 0-1 16,-20 0 4-16,0 0 0 15,18 3-14-15,-18-3 5 0,0 0-7 0,0 0 0 0,0 0 3 16,21 1-1-16,-21-1 14 0,0 0-3 0,0 0 3 16,17 4 7-16,-17-4 3 15,0 0 2-15,15 3-9 0,-15-3 4 0,0 0-6 16,0 0 1-16,14 9-9 0,-14-9-3 16,0 0 0-16,0 0-1 0,13 11 2 15,-13-11 1-15,5 11-2 0,-5-11-2 16,6 12-3-16,-6-12-3 0,0 0-3 0,4 25 0 15,-4-25 6-15,4 17-8 0,-4-17-2 16,2 20-3-16,-2-20-1 0,4 22 0 0,-2-10 0 16,0 5-2-16,1-2 3 0,-1 0-6 0,-2-15 1 15,2 32 3-15,-2-14-1 16,3-1-7-16,-3-1-3 0,0 2 2 0,0 2 4 0,2-3-5 16,-2 2 1-16,0-1-3 15,0 2 1-15,-2-2 5 0,2 1-5 0,0 0-2 16,0 3-1-16,-3-4 6 15,3 1-5-15,-2 2-2 0,2-2 3 0,-2 1-3 0,-1-2 5 16,3 3-4-16,-2 1 4 0,2-3-4 0,-2 1 1 16,0-1-2-16,0 2 0 15,2 0 2-15,-2 0-3 0,2 0 3 0,-2-2-3 0,2 4 2 16,0-2-2-16,0 0 2 16,0 0-2-16,0-2 2 0,2 2 1 15,-2-2-3-15,0 0 0 0,2 0 0 16,-2-1 3-16,0 0-1 0,2-1-1 0,-2 1 1 15,0-1 0-15,2-2-2 0,-2-15 3 16,2 35-3-16,-2-20 3 0,0 2-3 0,2 1 1 16,1-2-1-16,-3-16-1 0,4 32-1 0,-1-16 5 15,-1-3 0-15,2 4-2 16,-2-1 0-16,2-2 1 0,-4-14 0 0,4 29-1 0,-2-14 1 16,2-1 0-16,-1 1 4 15,-1 0-1-15,-2-15-6 0,4 29 2 16,-2-14 4-16,2 1-2 0,-2-1 1 15,0 0-2-15,1 0-2 0,-3-15 0 0,4 29 4 0,-2-16 0 16,0 2-1-16,-2-15-2 0,5 30 0 0,-3-18 3 16,0 1-3-16,0 3 1 15,-2-16 2-15,2 23-4 0,-2-23 2 0,0 23 3 0,0-10-2 16,0-13 0-16,2 22-2 16,-2-22-2-16,-2 22-1 0,2-22 4 15,0 21 0-15,0-21 7 0,0 21-11 16,0-21 4-16,-2 18-2 0,2-18 3 0,-4 18-3 0,4-18 2 15,-2 17 0-15,2-17-1 0,-5 13 3 0,5-13-3 16,-6 13 0-16,6-13 5 16,-9 12 3-16,9-12-6 0,-10 11 0 0,10-11 6 15,-15 10 0-15,15-10 5 0,-19 8-6 16,19-8 2-16,-21 5-2 0,6-3 1 0,15-2 0 16,-34 2-2-16,15 0-2 15,-2-2 0-15,-1 0 1 0,-3-2 0 0,0 2-1 0,-2-2-1 16,-3 2 0-16,0-2-2 15,1 2-2-15,-1-1 6 0,0 1-3 0,-1-3 2 16,1 3-3-16,-2 0-3 0,2-1 5 0,-3 1-3 16,1 0 3-16,0 0-1 0,-2 1-1 15,3 2-2-15,-3-3 5 0,-1 1-1 0,3 1-3 16,-1 0 0-16,-1 0-1 16,0 1 0-16,0 2 2 0,1-4-1 0,-1 1-1 15,0 2 1-15,2 0 0 0,-1-1 7 16,1 2 0-16,-1-2 0 0,1 0 4 0,1 0 0 15,-3 1-2-15,2 0 3 0,-2-3-2 0,3 3 4 16,-3-2-4-16,-2 2-3 16,2-1 0-16,1 0 2 0,-8-1-2 0,1 0 0 0,4 0-3 15,-2 0 2-15,2-1-2 16,-1 1 2-16,2-2-1 0,-5 4 3 0,2-3-1 16,-3 2 2-16,1 1-1 15,0-2-1-15,-3 0 1 0,1 0-3 0,2-1 0 0,-3 3-1 16,1-4 2-1,-3 2 0-15,3 0-2 0,0 1 0 0,0-2-4 0,-3 1 3 16,4-2-3-16,-2 1 5 0,1 2-4 0,-1-1-2 0,1-1 6 16,2 2-3-16,4-2-3 15,-5 3 1-15,1-2-2 0,-2 0 7 0,1 1-6 16,3 1 3-16,5-1-3 16,-7-2 3-16,-1 3-3 0,7 0 1 0,-6-2-2 0,2 1 1 15,-5 0 0-15,3 0 1 16,0 1 0-16,2-2-2 0,-2 2 2 0,0-2 3 15,0-1-3-15,-1 3 0 16,1-2-2-16,4 0 1 0,2 0 0 0,1 0 0 0,-4 0-1 16,5 0 0-16,-4 0 1 0,3-1 0 0,-1 2-2 15,0-2-1-15,-2-1 0 16,2 3-1-16,-2-3-4 0,0 1 5 0,0-1-3 0,0 0 1 16,-2 0 5-1,-5 0-1-15,1-1-4 0,-5-2-6 0,1 3-1 0,1-4-4 16,-3 3-1-16,1-3-4 15,-1 2 3-15,-1-2 0 0,1 0-3 0,-5 0-1 0,1 1-1 16,-3-1 1-16,3 1 7 0,3-2-1 0,1 1 2 16,-1 3-1-16,0-3 4 15,2 0 4-15,0 0 2 0,3 0 3 0,0 3 3 16,-1-2 4-16,5 0-2 0,-2 1 0 16,2-1 9-16,0 0-6 0,0 2-5 15,3-3 1-15,1 2-2 0,-4-1 0 16,2 2 2-16,2-2-1 0,-6 0-4 0,1 1-5 15,1 0-2-15,0-2-3 0,0 3 2 0,4-1 1 0,-2 0-1 16,3 0 3-16,0 1-2 16,-1-2 1-16,-2 3 1 0,-3-3 1 0,1 2 2 15,0-1-2-15,-3 0 5 16,1 0-3-16,0 2 2 0,-1-1-1 0,0-1 0 0,1-2 3 16,-2 2-3-16,3-1 0 15,-3 2 4-15,1-5-1 0,-1 3 2 0,1-1-3 16,-1 0 1-16,0 2 1 15,2-3 1-15,1 2 1 0,0 0 2 0,1-3 4 0,0 4 3 16,-3-2-2-16,3 0 3 0,-2 1-2 0,-1-2 3 16,0 2-4-16,0 1-4 15,2-2 1-15,-1 0-2 0,-1 0 1 0,1 1 0 16,0-1 0-16,-2 0-3 0,0 2 2 16,-2-1-1-16,0-3 0 0,-4 2 5 0,-4 0-11 15,0-1 5-15,-2 1-1 16,0-2-5-16,8 3 0 0,2-1-4 0,-2 0-6 0,3-2-4 15,0 2-1-15,1 0-13 16,-3-1 0-16,2 0-5 0,2 2-7 0,-2-3 4 16,0 2-3-16,-2 1 13 0,2-1-13 0,-5 1-7 0,-4-4-5 15,1 1 2-15,-3 2 0 16,1-1 3-16,-1-1 0 0,2 2 11 0,5 1 5 16,-3-1-1-16,3 0 5 15,4 0 0-15,-1 0 16 0,0 1-1 0,1-1 12 0,0 1-7 16,1 0 9-16,1 1 9 15,2-2-5-15,-1 0 3 0,-4 3 2 0,6-2 5 16,0 0 2-16,-3-1-1 0,3 2 0 0,-2-1 1 16,1-1-6-16,5 1 5 15,-4 2 5-15,-1-3 3 0,9 2 8 0,-4 2 9 0,1-2 5 16,1 0 1-16,1 0 1 16,3 0-5-16,-2 2 0 0,1-1 5 0,-1-2-8 15,2 3-1-15,-2 0-7 16,1-1-2-16,-1-2-3 0,-2 3-2 0,2 0-4 0,-1 0-2 15,-2 0 0-15,2 0-2 0,-4 0-2 0,4 0-1 16,-3 0-2-16,2 0 0 16,0 0 2-16,0 0-5 0,1 0 1 0,-2 0-4 0,1 0 2 15,0 0-2-15,3 0 3 16,-3-1-3-16,2 1 0 0,-2-2 0 0,5 2 0 16,-5-2-2-16,2 2 1 0,0 0-1 15,-1 2-1-15,1-2 2 0,-2 2-2 0,2-2 1 16,1 0 0-16,-4 0 1 15,3 0-1-15,1 1-4 0,-3 2 3 0,2-3 0 16,-2 0 2-16,3 1-3 0,-1-1 0 0,2 0 2 0,-2 0 2 16,3-1 2-16,-1 2 3 15,2-1 1-15,-1 0 3 0,-3 0-5 0,2 0 4 16,1 0-4-16,-1 0-1 16,0 0 0-16,1 0-2 0,4 0 1 0,0 0 2 0,1 3-6 15,-2-3 3-15,1 1-2 16,2-2-1-16,-2 2-1 0,-3-1 2 0,3 0-5 15,-1 0 4-15,-2 0-2 0,-1 2-2 16,-1-2 2-16,3 2 0 0,-2-2-1 0,-1 0-2 16,2-2 3-16,-1 4-3 0,3-2 1 0,3 0 2 15,-5 2 6-15,6-2-6 16,-2 0-1-16,0 2-1 0,3 0 0 0,0-2 1 0,2 2 1 16,-2-2-2-16,0 2 1 15,0-1 1-15,1 2-2 0,0-2 0 0,-2 2 0 16,3 0 4-16,-2-1-3 15,0 0 0-15,-1 0 1 0,2-1 1 0,-2 4-2 0,1-4 2 16,-2 3-3-16,2-2 4 0,-3 0-2 0,1 0 3 16,2 0-6-16,-4 2-1 15,1 0 1-15,1-3 0 0,0 1-1 0,2 0 0 0,-3 0 4 16,3 0-4-16,0-2 1 16,2 2 2-16,-3-1-3 0,22-1 3 0,-36 3-1 15,18-3-2-15,18 0 3 16,-32-3 1-16,17 6-4 0,-1-2 4 0,16-1-3 0,-28 0 3 15,28 0-2-15,-30 0 1 16,15 0-2-16,15 0 2 0,-30-1-9 0,30 1 4 16,-33 0-4-16,16-3-1 0,17 3 3 15,-32-1 0-15,17-1 1 0,15 2 1 0,-28-4 3 16,16 0 5-16,12 4 2 0,-23-1 4 0,23 1-6 16,-22-4 3-16,22 4-1 15,-16-6 0-15,16 6-3 0,-18-6 1 0,18 6 1 16,-14-8-2-16,14 8-1 0,-13-11 1 15,13 11 5-15,-8-11 1 0,8 11 7 0,-9-17 7 16,9 17 8-16,-6-19 8 0,6 19 1 0,-5-23 2 16,1 11 1-16,4 12 3 15,-2-25-4-15,2 25-1 0,-4-24 1 0,2 9-1 0,2 15-2 16,-2-31 0-16,0 16-6 16,2 15-4-16,-2-32-1 0,2 16-1 0,0 16-1 15,0-34 0-15,0 15-6 16,-2 2 0-16,4-2-3 0,0-2 5 0,-2 2-7 0,2-3 3 15,0 2-5-15,0-3-1 16,0-2-1-16,0-2-1 0,0 3-2 0,0-3 2 16,0 0-3-16,1-1 3 0,-3 1-7 0,0 0 4 0,2 1-3 15,-2-1-2-15,0 2-1 16,0 2 2-16,2-2-3 0,-2 2 0 0,-2 1-1 16,2-1 3-16,0 0-1 15,0 0 1-15,0 1-3 0,0 1-1 0,2-4 1 0,-2 3 3 16,0 0-3-16,0 1 3 15,0 0-4-15,-2 1 6 0,2-2-1 0,2 3 0 16,-4-2-6-16,2 2 5 0,0 0-4 0,0 0 6 0,0-2-4 16,2 2 2-16,-2 0 0 15,-2 0 0-15,2 0 0 0,0 0-1 0,0 0 1 16,-2 0-4-16,2 19 2 16,-3-35 1-16,1 16-1 0,0 2 3 0,0 0-3 0,2 17 3 15,-4-32-3-15,2 14 1 16,0 3 0-16,0 0-2 0,0-1 1 0,-2 0 0 15,2 0-5-15,-4 1 4 16,4 0-4-16,-2-1 3 0,2 3-1 0,0-2 3 16,-2 0 0-16,2 3-2 0,0-2 2 0,2 14 4 0,-2-19-3 15,0 6 1-15,0 2-4 16,2 11 4-16,0-19 0 0,0 19-2 0,2-18-5 0,-2 18-1 16,2-14-3-16,0 4 3 15,-2 10-1-15,4-13-2 0,-4 13 2 0,6-14 3 16,-6 14-2-16,8-11 4 15,-8 11-3-15,8-12 0 0,-4 7 1 0,-4 5 2 0,8-10-1 16,-8 10-2-16,13-7 3 0,-5 3-1 16,-8 4 2-16,17-6-1 0,-8 5 2 15,-9 1-3-15,20-4 2 0,-6 2 0 0,-2 0-3 16,3-1 2-16,-15 3 1 0,28-1 0 16,-12 0 0-16,2-2 1 0,-2 3 0 15,2-2 2-15,-2 2-2 0,-16 0 4 16,34 0-6-16,-19 0 3 0,-15 0 1 0,36-2 0 15,-22 2 0-15,-14 0-1 0,37 0 2 16,-23 0-1-16,4-1 0 0,-18 1 2 0,36-3-3 16,-18 3 2-16,1-2-2 0,-19 2 0 0,36 0 1 15,-16 0 0-15,-1-1 0 16,-19 1 0-16,34 0 0 0,-18 1 2 0,4-1-4 0,-6 0 5 16,5 0-3-16,-2 2-1 15,2-2 4-15,-1 0-1 0,-4 3 0 16,5-3 1-16,-2 0-7 0,-2 0 4 15,-1 0 1-15,2 0 0 0,-2 0 1 0,1 0-4 0,-2 0 2 16,2 1 3-16,-15-1-4 0,27 0 1 0,-14 0 0 16,-1 0 0-16,4 0 0 15,-16 0 0-15,27 0 2 0,-14-1-2 0,2 1 1 0,1 0 1 16,4-3 1-16,-4 3-2 16,4-2-1-16,-2 1 0 0,1-1 0 0,-1 2 1 15,0-2-7-15,0-1-34 16,-4 3-49-16,-14 0-67 0,30 0-78 0,-19-1-178 0,-11 1-211 15,16-3-255-15,-16 3-247 0</inkml:trace>
  <inkml:trace contextRef="#ctx0" brushRef="#br0" timeOffset="33761.88">21075 11730 1114 0,'0'0'299'0,"0"0"-72"0,0 0-47 0,0 0-28 0,19 5-7 15,-19-5-9-15,0 0 11 16,0 0-5-16,0 0 11 0,0 0 11 0,0 0 4 15,0 0 0-15,0 0 1 0,0 0-7 0,0 0 1 16,0 0-8-16,0 0-12 0,0 0-8 16,24-10-17-16,-24 10-15 0,0 0-11 0,0 0-11 15,6-14-8-15,-6 14-13 16,0 0-10-16,8-15-6 0,-8 15-7 0,4-15-7 0,-4 15-4 16,5-18-8-16,-5 18 1 15,7-17-3-15,-7 17-2 0,6-14 0 0,-6 14-6 16,4-15 2-16,-4 15-4 15,0 0-3-15,10-16-1 0,-10 16 2 0,0 0-6 0,7-11-2 16,-7 11 1-16,0 0-4 0,0 0 0 0,0 0 2 16,19 0-2-16,-19 0-6 15,0 0-4-15,0 0-5 0,31 13 3 0,-31-13 1 16,20 10 0-16,-10-6-4 0,-10-4 5 16,20 7-3-16,-20-7 2 0,18 6 2 0,-18-6 2 15,17 3 3-15,-17-3 2 16,13 4 2-16,-13-4 2 0,0 0-2 0,0 0 0 15,19 0 2-15,-19 0 1 0,0 0 2 0,0 0 2 0,0 0 0 16,0 0 0-16,0 0 0 16,12 6 0-16,-12-6 0 0,0 0 2 15,0 0-1-15,0 0 0 0,0 0-1 0,-26 26 0 16,26-26 0-16,-16 12 2 0,6-6-3 0,-3 1 4 16,-1 0-2-16,-2 0 3 15,2 0 1-15,-3-3 5 0,-2 2-3 0,2-1 2 16,-3 0 0-16,4-1 2 15,-4 0-4-15,2-3 2 0,18-1-2 0,-30 0 0 0,13 0 1 16,17 0 3-16,-34-5-2 0,18 1 2 0,16 4-3 16,-26-10 3-16,13 6 1 15,13 4 0-15,-19-10 1 0,19 10 1 0,-17-4 2 0,17 4 6 16,-14-10-1-16,14 10-3 16,0 0-2-16,-18-7 2 0,18 7-6 0,0 0 0 15,-16-5-1-15,16 5-1 16,0 0 8-16,0 0 7 0,0 0-4 0,-30 9 5 0,30-9 1 15,-17 13-3-15,7-6-2 0,-2 0-7 0,4 4 1 16,-2 1-3-16,-1-1 0 16,1 5-2-16,-1-3-5 0,0 4-14 0,1-4-28 0,2 3-32 15,-4-3-57-15,2 2-72 16,2-1-71-16,0-4-171 0,-3 2-168 0,2 1 24 16,-1-5-303-16,10-8-259 15</inkml:trace>
  <inkml:trace contextRef="#ctx0" brushRef="#br0" timeOffset="34492.11">20649 11595 2652 0,'0'0'-68'0,"0"0"25"16,0 0 13-16,0 0-2 0,0 0 12 16,0 0 7-16,0 0 19 0,0 0 3 0,0 0 12 15,0 0 6-15,0 0 2 0,-26 44 13 0,21-32 15 16,-1 0 10-16,6-12 4 16,-11 26 2-16,7-14-7 0,-2 1-7 0,1 0 1 15,5-13-10-15,-6 21-3 0,6-21-2 16,-8 19-7-16,8-19-1 0,-4 15-5 0,4-15-1 15,-7 13-3-15,7-13 9 0,0 0 13 0,-5 16 1 0,5-16-1 16,0 0-7-16,0 0-5 16,0 0-4-16,0 0-3 0,0 0-3 0,0 0-1 15,0 0 0-15,0 0 6 16,-24-27-3-16,24 27 17 0,-7-15 6 0,7 15 14 0,-9-16 2 16,9 16-4-16,-10-14-4 15,10 14 0-15,-11-14-12 0,11 14-3 0,-12-11-9 16,12 11 1-16,-15-13-3 15,15 13-2-15,-15-5 5 0,15 5 5 0,-16-3-1 0,16 3-2 16,0 0-4-16,0 0 4 0,-32 8-1 0,32-8-2 16,-18 14 0-16,10-6-1 15,-1 4-2-15,1-1-2 0,0 0-7 0,2 4 3 0,-4-1-3 16,4 1-2 0,0 2-3-16,0 2-7 0,-2 0 5 0,1 2 0 0,-2 0-6 15,3 2 7-15,-5-1-3 16,3-2 5-16,0 3-3 0,-3 0-2 0,-2-2-2 15,3-1 3-15,-3 2-3 0,0-3-6 0,-1 0-5 0,1 0-17 16,0-2-32-16,-2-1-42 16,1-2-56-16,-2 1-77 0,4-3-64 0,-3 2-142 15,0-4-168-15,2 0-3 0,1-2-272 16,2 0-227-16</inkml:trace>
  <inkml:trace contextRef="#ctx0" brushRef="#br0" timeOffset="34675.84">20213 12405 2774 0,'6'2'135'0,"-6"-2"7"16,0 0-24-16,0 0-23 16,0 0-11-16,0 0-17 0,0 0-20 0,0 0-49 15,0 0-68-15,0 0-72 0,0 0-89 16,0 0-171-16,8-21-404 0,-8 21-125 15</inkml:trace>
  <inkml:trace contextRef="#ctx0" brushRef="#br0" timeOffset="35162.21">19934 11794 2342 0,'0'0'-27'16,"0"0"7"-16,2-25-2 0,-2 25 22 15,0 0 18-15,4-19 24 0,-4 19 1 0,0 0 6 16,7-20-10-16,-7 20 9 16,0 0-13-16,7-13-4 0,-7 13 0 0,0 0 0 15,0 0 5-15,8-13-1 0,-8 13 9 16,0 0 1-16,0 0 1 0,0 0-4 0,0 0-1 15,0 0 9-15,19 0 6 0,-19 0 1 0,0 0-6 16,0 0 4-16,0 0-3 16,12 25 0-16,-12-25-5 0,0 17 3 0,0-17 1 0,3 17 0 15,-3-17 1-15,-3 19 0 16,3-19 5-16,0 0-1 0,-6 25 8 0,6-25 0 16,-8 13 3-16,8-13 2 15,-9 13 3-15,9-13-1 0,-10 10-1 0,10-10-2 0,-13 6-4 16,13-6-7-16,0 0-4 15,-21 2-7-15,21-2 0 0,0 0-6 0,0 0 1 16,-32-12-1-16,32 12 5 0,-15-9 3 0,15 9 2 0,-8-16-2 16,8 16-5-16,-6-15-9 15,6 15-2-15,0-19-6 0,0 19-8 16,2-21-7-16,-2 21-20 0,6-20-31 16,-6 20-33-16,9-22-56 0,-5 12-59 0,2-1-69 0,-2 0-126 15,0 1-198-15,0-2-28 16,-4 12-231-16,10-14-178 0</inkml:trace>
  <inkml:trace contextRef="#ctx0" brushRef="#br0" timeOffset="36072.22">19545 11757 2586 0,'0'0'51'0,"0"0"38"16,0 0 10-16,0 0 8 0,0 0 12 0,0 0 10 0,0 0 1 16,0 0-10-16,0 0-17 15,0 0-8-15,0 0-10 0,11 29-21 0,-11-29-18 16,0 0-36-16,0 0-49 15,0 0-61-15,0 0-72 0,0 0-77 0,0 0-192 0,0 0-425 16,0 0-222-16</inkml:trace>
  <inkml:trace contextRef="#ctx0" brushRef="#br0" timeOffset="36231.91">19518 11723 2658 0,'0'0'97'15,"0"0"33"-15,8-26-12 16,-8 26-10-16,0 0 5 0,0 0 18 0,0 0 13 15,0 0-6-15,0 0-11 0,0 0-19 0,0 0-16 0,0 0-30 16,0 0-34-16,0 0-48 16,0 0-68-16,8-10-89 0,-8 10-128 0,0 0-248 15,0 0-333-15,0 0-261 0</inkml:trace>
  <inkml:trace contextRef="#ctx0" brushRef="#br0" timeOffset="39772.13">17141 11155 2611 0,'0'0'-87'0,"0"0"29"0,0 0 14 0,0 0 10 16,0 0 25-16,0 0 7 15,0 0 28-15,0 0 17 0,0 0 17 0,0 0 12 16,0 0 14-16,0 0 19 16,0 0 14-16,0 0 7 0,0 0 6 0,0 0 4 15,-5 34 5-15,5-34-17 0,0 0-9 16,2 33-13-16,1-18-7 0,-1 2-8 0,0 0-13 15,0 2-4-15,0 1-10 0,0 0-5 0,2 3-5 16,0 2-6-16,-2-2-2 16,2 0-6-16,1-1-2 0,2 1-5 0,-3-2-4 0,0-3-5 15,0 1-6-15,0-3-32 16,0-1-47-16,1-1-67 0,-3 0-62 0,2-1-63 16,-4-13-108-16,2 18-157 15,-2-11-374-15,0-7-276 0</inkml:trace>
  <inkml:trace contextRef="#ctx0" brushRef="#br0" timeOffset="40531.91">16507 11778 2533 0,'0'0'-117'16,"0"0"32"-16,0 0 19 0,0 0 13 0,0 0 5 0,0 0 18 15,0 0 21-15,0 0-6 16,0 0 11-16,42-13-3 0,-42 13 6 0,20-2-1 15,-20 2 1-15,21-1-3 0,-21 1 11 0,28 0 4 16,-28 0 1-16,26 0 11 16,-26 0 8-16,35 0 8 0,-18 1 4 0,0-1 4 15,1 2-7-15,2-2 1 0,-1 0-6 16,2 2-3-16,0-2-3 0,1 0-1 0,-2 0-8 16,4 2-1-16,-3-2-7 15,2 0 6-15,0 0-3 0,1-2 1 0,1 2-4 0,-1 0 4 16,3-2-5-16,-2 2 2 15,1-2 3-15,-3 2 2 0,1-1 7 0,0-2 1 16,0 3 6-16,-1-2 3 0,1 0-3 0,-4 2 1 0,4-2-6 16,-1 2 6-16,1 0 0 15,-2 0-2-15,4-2-3 0,-2 2 1 0,-1 0 2 16,3 0 3-16,-4 0 6 16,2 0-2-16,1-1 5 0,1 1 6 0,-1 0 1 0,0 0 6 15,1 0 4-15,-1 0 1 16,1-2 10-16,-1 4-4 0,1-2 3 0,-4 0 0 15,4 0-7-15,-2 0-5 0,-1 0-1 0,0 1-10 16,0-1-3-16,1 2-4 0,-1-2-3 16,-2 2-2-16,0-2-8 0,1 0 1 0,-6 0-4 15,-16 0-2-15,30 2-1 16,-30-2-7-16,21 0 0 0,-21 0-13 0,22 2-33 16,-22-2-44-16,0 0-60 0,20 0-59 15,-20 0-74-15,0 0-164 0,0 0-526 0,0 0-394 16</inkml:trace>
  <inkml:trace contextRef="#ctx0" brushRef="#br0" timeOffset="43162">16723 12096 2762 0,'0'0'-120'0,"0"0"31"0,0 0 20 16,0 0 16-16,0 0 27 15,0 0 26-15,0 0 30 0,0 0 13 0,0 0 21 16,0 0 6-16,0 0 1 0,0 0 5 16,0 0-2-16,0 0 4 0,0 0 8 0,0 0 0 15,0 0 13-15,0 0 6 16,0 0 0-16,0 0-1 0,0 0-4 0,0 0-6 15,0 0-4-15,0 0-10 0,0 0-5 0,0 0-7 0,0 0-9 16,0 0-1-16,0 52-5 16,0-52-6-16,0 19 2 0,0-19-7 0,2 23-2 15,0-10-4-15,-2-13-4 16,2 30 0-16,0-13-3 0,-2 1-4 0,2-1 2 16,-2 2 0-16,3-2-3 0,0 5-1 15,-3-3 2-15,0 1-4 0,0 1 24 0,0 0-7 16,0 1-3-16,0 1-1 15,0 1-4-15,-3-2-8 0,3 2 1 0,-3-4-1 0,1 2-2 16,2-2 2-16,-2 1-7 0,2-2-1 0,-2-2-4 16,2-17 2-16,0 33-2 15,-2-17-2-15,2-16-3 0,-2 22-5 0,2-22-16 0,0 21-21 16,-2-12-30-16,2-9-33 16,0 0-35-16,2 23-39 0,-2-17-41 0,0-6-39 15,0 0-84-15,0 0-152 16,4 10-468-16,-4-10-397 0</inkml:trace>
  <inkml:trace contextRef="#ctx0" brushRef="#br0" timeOffset="44022.03">17303 12104 2764 0,'0'0'-155'0,"0"0"21"0,0 0 18 0,0 0 19 0,0 0 19 16,0 0 19-16,0 0 8 15,0 0 16-15,0 0 18 0,0 0-1 0,0 0 5 16,-19-22 15-16,19 22 3 15,0 0 6-15,0 0 13 0,0 0 6 0,-26 0 3 0,26 0 15 16,0 0-9-16,-24 3-5 0,24-3 14 0,0 0 11 16,-30 8 8-16,17-7 9 15,13-1 1-15,-28 10 2 0,16-6-1 0,-3 2 2 16,0-1-5-16,3 3-2 0,-3 0 1 16,2 1-6-16,-2 1-6 0,3 1 3 0,-2 0-5 15,2 4 4-15,0-3-6 16,-1 3-4-16,2 0-1 0,2 1 1 0,-1 0-6 15,4 0 5-15,0 1-6 0,2 0-1 0,-2 3-8 0,4-4 1 16,-2 4-5-16,4-1-3 16,0 0 11-16,0 2-2 0,4-2 0 0,0 1-8 15,4-2-1-15,0 2-5 16,2-2-1-16,1-3-4 0,0-1-5 0,1-1-1 0,1-1 0 16,-1-3-4-16,4 1-10 15,-2-5-11-15,3 1-4 0,-2-2-9 0,2 0-6 16,-17-4-2-16,30 0 0 15,-30 0 6-15,30-4-2 0,-16 0 7 0,1-2-6 0,-15 6-2 16,21-13-1-16,-10 5 2 0,-3-1-4 0,0-2 5 16,-8 11 2-16,9-26 1 15,-6 15 5-15,-3 11-1 0,0-24 4 0,0 24-2 0,-6-23 3 16,6 23 5-16,-6-21 6 16,6 21 6-16,-10-20-2 0,4 13 3 0,6 7 6 15,-11-16 6-15,11 16 7 16,-15-11 9-16,15 11 12 0,-13-8 9 0,13 8 13 0,0 0 6 15,-16-7 0-15,16 7-2 0,0 0 2 0,0 0-5 16,0 0-1-16,0 0-8 16,0 0-2-16,0 0-7 0,0 0-8 0,0 0-9 15,0 0-12-15,0 0-35 0,0 0-39 16,0 0-46-16,0 0-54 0,57 10-38 0,-57-10-54 16,23 0-78-16,-12-3-150 15,-11 3-447-15,21-4-321 0</inkml:trace>
  <inkml:trace contextRef="#ctx0" brushRef="#br0" timeOffset="44402.26">17517 12258 2702 0,'0'0'-99'0,"0"0"26"0,0 0 10 0,0 0 22 15,0 0 29-15,0 0 26 16,0 0 34-16,0 0 17 0,-36 24 15 0,36-24 7 0,-15 22 2 16,7-11 10-16,0 1 5 15,-1 1-3-15,2 1-4 0,-1 1 2 16,4 0-10-16,-3 0-9 0,3 3-8 15,2-2-4-15,0 1-8 0,2 2-5 0,0-19-5 0,2 38-5 16,2-22-3-16,-2 4-5 0,5-4-2 0,-1 4-5 16,2-1-1-16,1-3-3 15,0 0-5-15,-1 0-3 0,2-2 2 0,-1-1-9 16,0-1-28-16,1 0-36 0,-1-5-52 16,1 3-55-16,-10-10-48 0,19 9-67 15,-19-9-131-15,17 2-467 0,-9-2-237 16</inkml:trace>
  <inkml:trace contextRef="#ctx0" brushRef="#br0" timeOffset="45031.85">17725 12437 2526 0,'0'0'-91'0,"0"0"32"0,0 0 5 0,0 0 11 16,0 0 25-16,0 0 10 15,0 0 17-15,0 0 20 0,0 0 10 0,0 0-2 16,18 23 4-16,-18-23 3 16,2 19 3-16,-2-19 7 0,2 22 8 0,1-8 15 15,-3-14 12-15,0 33 8 16,0-16-7-16,-3 2 3 0,1-2-1 0,2-17-3 0,-2 32-7 15,-2-16-2-15,2 0-5 0,-2-2-7 0,4-14-8 16,-6 29-4-16,-1-16-3 16,1-1-5-16,6-12-5 0,-15 15-1 0,15-15-1 0,-17 9-10 15,7-4-2-15,10-5-8 16,0 0-19-16,-30-7-29 0,30 7-40 0,-19-15-50 16,10 4-47-16,1-3-47 15,1-3-100-15,5-2-618 0,-2-3-340 0</inkml:trace>
  <inkml:trace contextRef="#ctx0" brushRef="#br0" timeOffset="45203.97">17763 12214 2879 0,'10'-7'3'0,"-10"7"14"0,0 0-5 15,0 0 3-15,13-8 15 0,-13 8 6 0,0 0-5 16,0 0-7-16,0 0-20 0,11-9-51 0,-11 9-33 15,0 0-57-15,0 0-50 0,0 0-115 0,0 0-417 16,0 0 18-16</inkml:trace>
  <inkml:trace contextRef="#ctx0" brushRef="#br0" timeOffset="45704.72">17830 12446 2151 0,'0'0'-3'15,"0"0"9"-15,11 12 7 0,-11-12 25 0,0 0 10 0,0 0 21 16,9 10 29-16,-9-10 9 16,0 0-4-16,8 10-3 0,-8-10-5 0,6 11-6 15,-6-11-6-15,6 18-5 16,-6-18-5-16,6 14-8 0,-6-14-3 0,10 18-7 0,-10-18-6 15,10 15 11-15,-4-6-4 0,-6-9-9 0,9 13 4 16,-9-13-12-16,15 12-8 16,-15-12-5-16,10 7-9 0,-10-7-6 0,0 0-3 0,0 0-6 15,0 0 0-15,25-14-1 16,-25 14 1-16,6-16-2 0,-6 16 3 0,8-17 5 16,-8 17 6-16,2-15 4 15,-2 15 11-15,4-15 3 0,-4 15 7 0,0 0-5 0,4-20-3 16,-4 20-5-16,0 0 1 15,6-13-5-15,-6 13 0 0,0 0-2 0,0 0-3 16,19-4-4-16,-19 4 0 0,0 0-3 0,0 0 2 16,30 4-2-16,-30-4 1 0,0 0-2 15,21 4 3-15,-21-4 0 16,0 0 18-16,0 0 19 0,19 2 13 0,-19-2-2 16,0 0-3-16,0 0-7 0,17-10-3 0,-17 10-8 15,7-12-4-15,-7 12-8 0,0 0-6 16,6-20-20-16,-6 20-38 0,4-18-48 0,-4 18-66 15,4-14-69-15,-4 4-84 0,0 10-171 0,0-16-146 16,0 16-226-16,0 0-189 16</inkml:trace>
  <inkml:trace contextRef="#ctx0" brushRef="#br0" timeOffset="46181.92">18209 12375 2428 0,'23'-2'-113'0,"-23"2"15"15,0 0 15-15,0 0 25 0,0 0 8 0,0 0 11 16,0 0 11-16,0 0 15 16,0 0 9-16,0 0 10 0,0 0 23 0,0 0 17 15,20-6 19-15,-20 6 8 16,0 0 16-16,0 0 3 0,0 0 9 0,0 0 3 0,0 0 6 15,0 0 1-15,0 0 5 0,0 0 7 0,0 0-1 16,0 0-9-16,0 0 0 16,0 0-5-16,0 0-5 0,0 0-10 0,0 0-2 0,0 0-6 15,0 0-11-15,-4 28-3 16,4-28-10-16,0 0-6 0,0 0-6 0,-7 29-1 16,7-29-3-16,-2 19-2 15,2-19 14-15,-4 21-8 0,4-21 0 0,-3 25-4 0,1-7-7 16,2 0 0-16,-2 0-7 15,2 2-6-15,-2-1 0 0,2 0-3 0,-2 2 3 16,2 0-2-16,0 0 12 0,-2-2-1 0,2 2 9 16,0 0 2-16,-2 0-2 0,2-1-1 15,0-2-8-15,0-1 1 0,-2 0-7 16,2-17-3-16,0 27-3 0,0-27-6 16,0 23-12-16,0-23-22 0,0 17-28 0,0-17-46 15,0 0-58-15,0 0-48 0,6 15-35 16,-6-15-36-16,0 0-43 0,0 0-106 0,0 0-105 15,0 0-349-15,8-38-233 0</inkml:trace>
  <inkml:trace contextRef="#ctx0" brushRef="#br0" timeOffset="46482.03">18254 12449 2562 0,'0'0'-78'0,"6"-19"11"0,-6 19 14 15,6-17 19-15,-6 17 35 0,6-15 44 0,-6 15 37 0,10-14 25 16,-10 14 13-16,10-13-4 15,-10 13-6-15,8-9-8 0,-8 9-11 0,11-11-6 16,-11 11-11-16,0 0-13 0,17-5-6 0,-17 5 1 0,0 0-11 16,0 0-8-16,23 2 0 15,-23-2-4-15,0 0-3 0,19 15 1 0,-19-15 7 16,11 13 12-16,-7-3 13 16,-4-10 7-16,6 21 4 0,-4-10 1 0,-2-11-6 0,2 23-6 15,-2-23-6-15,0 23 0 16,0-23-11-16,-8 19 1 0,2-9-7 0,6-10-2 15,-15 15-8-15,15-15-3 0,-15 13-12 0,5-9-32 16,10-4-42-16,-24 6-63 0,24-6-62 16,-21 0-61-16,13 0-103 0,8 0-177 0,-18-6-386 15,18 6-307-15</inkml:trace>
  <inkml:trace contextRef="#ctx0" brushRef="#br0" timeOffset="47312.06">18461 12213 2692 0,'0'0'-66'0,"0"0"33"15,0 0 2-15,0 0 1 0,0 0 27 0,0 0 18 0,0 0 19 16,0 0 20-16,23 28 7 16,-23-28 7-16,8 16 7 0,-3-8 0 0,2 6 13 15,-7-14 2-15,8 29 3 16,-4-14-2-16,-2 1-7 0,0 0-7 0,-2 2-10 16,0 0-7-16,0-18-7 0,-6 35-8 15,4-18-7-15,-4 0-19 0,0-2-37 0,-2 1-34 16,2-3-54-16,-2 1-47 15,0-3-48-15,8-11-80 0,-18 15-604 0,8-7-257 0</inkml:trace>
  <inkml:trace contextRef="#ctx0" brushRef="#br0" timeOffset="48121.89">18650 12057 2506 0,'0'0'-138'0,"0"0"21"15,0 0 16-15,0 0 9 0,0 0 17 0,0 0 35 16,0 0 18-16,0 0 18 16,0 0 29-16,0 0 12 0,0 0 23 0,0 0 19 0,0 0 14 15,0 0 21 1,0 0 16-16,0 0 11 0,0 0 8 0,0 0 2 0,0 0 7 15,0 0 4-15,0 0-6 0,0 0 1 0,0 0-10 16,0 0-9-16,0 0-6 0,0 0-9 16,0 0-9-16,0 0 0 0,0 0-12 0,0 0-3 15,2 53-11-15,2-42-6 16,-4-11-3-16,4 27-6 0,0-12-5 0,0 3 22 16,0-1-11-16,-1 2-4 0,4 3-24 15,-3 1 9-15,0 2-15 0,0 0 6 0,0 2-10 16,0-1-1-16,0 0-30 15,-2 3 4-15,1 1-1 0,-1 1-3 0,0 0-5 16,-2-3-5-16,-2 3-22 0,2-1-21 0,0-1-41 0,-2-1-53 16,-1 1-79-16,1-2-66 15,0-2-164-15,-2-5-161 0,2 0-2 16,-2-5-308-16,0 0-314 0</inkml:trace>
  <inkml:trace contextRef="#ctx0" brushRef="#br0" timeOffset="53832.34">15258 11807 2739 0,'0'0'-93'0,"0"0"12"16,0 0 21-16,0 0 21 0,0 0 26 16,0 0 23-16,0 0 0 0,0 0 19 15,0 0-11-15,0 0-2 0,0 0 2 0,0 0 18 16,0 0 14-16,0 0 18 0,-27 28 17 16,27-28 10-16,0 0-4 0,-13 10 1 0,13-10-5 15,0 0-6-15,-14 9-2 16,14-9 1-16,-14 6-7 0,14-6-10 0,0 0-3 0,-23 8-8 15,23-8-4-15,-19 1-2 0,19-1-6 0,0 0 3 16,-25 0 2-16,25 0 5 16,0 0 4-16,-24-4 4 0,24 4 8 0,0 0 8 0,-14-9-2 15,14 9-3-15,-6-13-6 16,6 13-8-16,-2-19-2 0,2 19-6 0,2-23-1 16,-2 23-4-16,4-26-1 15,0 10-13-15,0 0 0 0,-2 0-2 16,1-1-5-16,2 1-8 0,-5 16-19 0,4-31-33 15,-1 21-44-15,-3 10-63 0,5-26-77 0,-5 26-83 16,0-19-173-16,0 12-135 0,0 7-265 0,0 0-242 16</inkml:trace>
  <inkml:trace contextRef="#ctx0" brushRef="#br0" timeOffset="54121.87">14996 12243 2623 0,'0'0'35'15,"0"0"36"-15,-6 15-10 0,6-15-5 0,0 0 3 0,0 0 7 16,0 0 15-16,3 21 7 15,-3-21-4-15,0 0-11 0,19 10-7 16,-19-10-7-16,24 5-11 0,-9-1-1 16,1-2-5-16,-16-2-7 0,32 4-19 0,-16-4-42 0,-2 3-58 15,3-2-55-15,-17-1-56 0,24 0-79 0,-24 0-608 16,20-1-250-16</inkml:trace>
  <inkml:trace contextRef="#ctx0" brushRef="#br0" timeOffset="59802.2">9897 11590 2515 0,'0'0'-99'15,"0"0"45"-15,-14 7 33 0,14-7 13 0,0 0 22 0,0 0 32 16,0 0 8-16,0 0 13 16,0 0 3-16,0 0 7 0,-8 10 10 0,8-10 0 15,0 0 4-15,0 0 7 16,0 0 4-16,0 0 4 0,0 0 2 0,0 0-2 0,0 0-11 15,0 0-6-15,0 0-10 16,0 0-2-16,0 0-5 0,0 0 0 0,0 0-13 16,0 0-5-16,0 0-5 0,31 10-6 15,-31-10-3-15,25 0 3 0,-25 0-4 16,33 1-1-16,-17 1-6 0,-1 0-4 0,4 0-2 0,-19-2-4 16,30 2-9-16,-15-1-16 15,-15-1-23-15,24 3-32 0,-24-3-46 0,24 2-51 0,-13-1-56 16,-11-1-80-16,19-1-179 15,-19 1-466-15,13-2-348 0</inkml:trace>
  <inkml:trace contextRef="#ctx0" brushRef="#br0" timeOffset="60552.17">10334 11426 2751 0,'4'-18'-133'16,"-4"18"14"-16,6-14 8 15,-6 14 14-15,9-16 7 0,-9 16 18 0,11-13 12 0,-11 13 3 16,14-12 7-16,-14 12 15 15,15-10 17-15,-15 10 10 0,17-8 28 16,-17 8 13-16,17-5 6 0,-17 5 4 0,0 0-2 16,23 0 8-16,-23 0 6 0,0 0-5 15,17 9 3-15,-17-9-2 0,8 8 7 0,-8-8-1 0,2 16-1 16,-2-16 3-16,0 19 6 16,0-19 9-16,-6 25 16 0,2-12 0 0,0 2-6 15,0 0-8-15,-3 0 1 16,1 1-3-16,-2 0 3 0,3 2-2 0,-4-1-2 0,3 1-1 15,2-1 0-15,-2-2-5 16,2 0 5-16,-2 2 1 0,1-4-4 0,0 3-1 16,5-16-5-16,-4 22-4 0,4-22-3 15,-2 22-8-15,2-22-2 0,0 0-4 0,6 23-3 16,-6-23-4-16,10 9-7 0,-10-9 2 0,16 8-5 16,-16-8-3-16,19 3-1 15,-19-3-5-15,21-1-2 0,-21 1 0 16,25-8-4-16,-9 2-3 0,0 1-2 0,-3-4-9 15,2 1-11-15,0-4-10 0,-1-4-14 0,2 2-11 16,-4-2-4-16,0-2-1 0,0-2 2 0,-2-1 2 16,-2 0 6-16,1 2 2 0,-1 0 8 15,1-1-1-15,0 5 4 0,-3 1 5 0,2 0 1 16,-2 1 1-16,-6 13 0 16,16-23 0-16,-10 13 7 0,-6 10-1 0,14-13 0 15,-14 13 5-15,15-9 6 0,-15 9 15 16,19-2 5-16,-19 2 7 0,0 0 11 15,23 7 1-15,-23-7 2 0,18 12 0 0,-12-5 6 0,-6-7 1 16,10 20 2-16,-6-9 2 16,-4-11 5-16,5 23 2 0,-5-23-4 0,-2 23-1 0,2-23 0 15,-9 23-3-15,3-12-3 16,0 0-3-16,6-11-4 0,-15 18-4 16,4-13-4-16,11-5-1 0,-17 8-22 15,17-8-24-15,0 0-44 0,0 0-57 0,0 0-55 16,-27-15-54-16,27 15-46 15,-2-18-112-15,2 7-588 0,0 11-429 0</inkml:trace>
  <inkml:trace contextRef="#ctx0" brushRef="#br0" timeOffset="61191.74">11077 11243 2861 0,'4'-16'-128'0,"-4"16"19"0,0 0 12 0,0 0 14 0,0 0 10 0,0 0 23 16,0 0 17-16,0 0 29 16,0 0 22-16,0 0 7 0,0 0 15 0,0 0 15 15,0 0 11-15,0 0 14 16,0 0 10-16,0 0 1 0,-25 50 3 0,22-37 4 0,-1 2 1 16,0 3 5-16,-1-1 4 15,3 1 1-15,-2 2 1 0,0 1-6 0,0 0-4 16,2 0-6-16,-2 3-6 0,2-2-2 15,0-1-6-15,0 1-6 0,2-2-6 0,-2 1-1 16,2-2-13-16,-4-2-4 0,4 2-9 0,0-19 4 16,0 32-9-16,4-17-3 15,-4-15-2-15,2 24-4 0,-2-10 3 0,0-14-5 0,2 21-2 16,-2-21-6-16,4 18 5 16,-4-18-7-16,6 13-2 0,-6-13-8 0,8 9-17 15,-8-9-22-15,0 0-36 16,0 0-42-16,19 0-43 0,-19 0-51 0,0 0-45 0,0 0-65 15,20-24-135-15,-16 15-483 16,0-5-346-16</inkml:trace>
  <inkml:trace contextRef="#ctx0" brushRef="#br0" timeOffset="61482.18">11179 11572 2882 0,'0'0'-4'0,"10"-10"15"0,-10 10 2 16,0 0 1-16,17-14-6 0,-17 14 9 15,13-4 10-15,-13 4-6 0,0 0-4 16,19 0 8-16,-19 0 6 0,0 0 25 0,0 0 13 15,21 11 11-15,-21-11 14 0,6 12 8 0,-6-12-1 16,0 0-6-16,6 20-6 0,-6-20-9 0,0 18-6 16,0-18-11-16,0 0-1 15,-12 25-7-15,3-16-2 0,9-9 0 0,-14 14-1 0,5-7 6 16,9-7 1-16,-19 12 3 16,19-12-2-16,-16 7-4 0,16-7-2 0,-16 3-2 15,16-3-13-15,0 0 0 16,0 0-6-16,0 0-3 0,-25-14-13 0,25 14-9 15,-2-19-14-15,2 19-16 0,2-22-28 0,-2 22-31 0,6-20-36 16,-6 20-34-16,9-20-41 16,-1 9-35-16,-2 4-32 0,1-3-83 0,2 4-137 0,1-3-399 15,-2 4-247-15</inkml:trace>
  <inkml:trace contextRef="#ctx0" brushRef="#br0" timeOffset="62071.7">11434 11519 2602 0,'22'2'-81'0,"-22"-2"10"0,0 0 14 16,0 0 14-16,0 0 26 0,0 0 34 15,0 0 32-15,0 0 19 0,0 0 16 0,0 0 17 16,0 0 6-16,0 0 6 16,0 0 10-16,0 0-3 0,-28 34-1 0,28-34-10 15,-10 16-10-15,5-7-11 16,5-9-9-16,-9 19-7 0,9-19-8 0,-3 18-8 0,3-18-3 15,0 0-7-15,3 24-7 0,-3-24-14 0,10 13-17 16,-10-13-15-16,10 9-17 16,-10-9-13-16,16 6-8 0,-16-6-2 0,0 0-2 15,26 0 4-15,-26 0 8 16,0 0 10-16,23-11 14 0,-23 11 20 0,11-9 27 0,-11 9 22 16,9-14 12-16,-9 14 9 15,7-11 4-15,-7 11-2 0,0 0 0 0,7-14-16 0,-7 14-9 16,0 0-7-16,0 0-3 15,8-9 0-15,-8 9-9 0,0 0 0 0,0 0 0 16,0 0-4-16,0 0 0 0,0 0 2 0,8 34-2 16,-8-34 0-16,2 23 1 0,-2-9-2 15,0 3-3-15,0-17 0 0,0 38-7 16,0-19-1-16,0 4 1 0,-2-1-3 16,2 7-3-16,0-3 0 0,-3 3 0 0,0 0-1 15,1 2 2-15,0-3 3 0,0 3-2 16,-2-3 4-16,0 0-1 0,3 0-1 15,-4-2 10-15,-1-1 3 0,-1 0-5 0,3-4 1 0,-1-2 3 16,-1-4 17-16,2 2-4 16,-2-2-8-16,-1-2 4 0,7-13 4 0,-10 19-9 0,10-19 1 15,-11 12-4-15,11-12-3 16,0 0-1-16,-17 2-6 0,17-2 8 0,0 0-13 16,0 0-10-16,-16-33-6 15,15 18-20-15,-3 0-14 0,4-2-23 0,4-2-28 16,-3 0-34-16,3 0-44 0,2-4-60 15,2 3-53-15,0-6-89 0,5 3-179 0,-4 0-59 16,4 2-326-16,-1 2-340 0</inkml:trace>
  <inkml:trace contextRef="#ctx0" brushRef="#br0" timeOffset="62702.07">11947 11180 2705 0,'0'0'-102'0,"0"0"29"0,0 0 19 15,0 0 30-15,0 0 27 0,0 0 42 0,0 0 39 0,0 0 20 16,0 0 11-16,0 0 10 16,0 0 1-16,0 0 0 0,0 0 3 0,0 0-7 0,-8 33-7 15,8-33-7-15,-6 26-7 16,4-11-4-16,0 2-18 0,0 2-2 0,0 1-6 16,0 0 2-16,0 5-7 15,-1 2-1-15,-2-1-1 0,3 1 2 0,-2 0-3 0,2 1-5 16,-1 1 1-16,1 0-3 15,-2-1 0-15,3 3-6 0,-1-3-4 0,-2 2 4 16,2-1-5-16,2 0-3 0,0-1-4 0,0-1 3 16,-2 0-4-16,2 0-2 0,0-5 2 15,0 1-2-15,0 0 6 0,0-2-5 0,0-2-5 16,2 0 3-16,-2-2-8 16,2 1-7-16,-2-18 3 0,0 28-3 0,4-17-8 15,-4-11-16-15,0 21-20 0,0-13-29 16,0-8-46-16,2 10-64 0,-2-10-57 0,0 0-57 15,0 0-79-15,0 0-148 16,16-3-100-16,-16 3-327 0,0 0-344 0</inkml:trace>
  <inkml:trace contextRef="#ctx0" brushRef="#br0" timeOffset="63592.06">12580 11308 2646 0,'0'0'-140'0,"4"-14"21"16,-4 14 25-16,0 0 7 0,0 0 13 0,0 0 16 15,6-13 17-15,-6 13 7 16,0 0 14-16,0 0-5 0,0 0 19 0,0 0 12 0,0 0 17 15,0 0 26-15,-23-19 4 0,23 19 8 0,-18-2-7 16,18 2 0-16,-20-2-1 16,20 2 11-16,-25 2 14 0,25-2 9 15,-29 5 1-15,10-1 11 0,4 2 0 0,-3 0-4 16,1 2-3-16,0 0-2 0,0 5 3 0,-4 2 5 16,6 0-6-16,-1 0-4 15,-2 5-7-15,7 0-9 0,-5 1-4 0,5 2-3 16,2-2-9-16,0 0-5 15,-1 2-6-15,4 0-4 0,2 0-2 0,2-2-6 0,0-1-3 16,2 2-1-16,2-2-1 0,0 0-5 0,0 0-1 16,4 0-2-16,-1-3-4 15,2 0 1-15,4-1-1 0,-2-4-6 0,5 4-4 0,1-3-7 16,1-2-13-16,-2-1-11 16,4-4-20-16,2 3-6 0,0-3-11 0,1-5-5 15,0 4-1-15,0-5-13 16,-1 1 6-16,0-2-4 0,-20 1 6 0,37-6 7 15,-20 2 5-15,-1-1 12 0,-5-1-2 0,-11 6 12 0,19-17 4 16,-15 7 3-16,-4 10 19 16,7-17-5-16,-7 17 28 0,-3-17 6 0,3 17 11 15,-11-18 10-15,11 18 9 0,-18-13 10 16,18 13 7-16,-18-9 5 0,18 9 2 0,-16-9 1 16,16 9 1-16,0 0-4 15,-18-4-2-15,18 4-4 0,0 0-5 0,0 0-4 16,0 0-6-16,0 0-4 0,0 0-6 15,0 0 2-15,0 0-13 0,0 0-21 0,0 0-39 16,36 35-41-16,-22-32-67 0,1 1-63 0,-3-3-72 16,-12-1-183-16,29 0-468 15,-18-1-339-15</inkml:trace>
  <inkml:trace contextRef="#ctx0" brushRef="#br0" timeOffset="63951.89">12814 11627 2809 0,'0'0'-74'0,"0"0"19"0,0 0 5 16,0 0 25-16,0 0 49 0,0 0 24 15,-15 36 23-15,15-36 11 0,-12 19 6 0,4-7 7 16,3 2 7-16,-2-1 7 0,0 2 4 0,2 2 5 16,1-1-1-16,0 1-8 15,2 2-12-15,0 0-7 0,2 2-12 0,0-2-1 0,2-1-14 16,0 1-9-16,4 1-3 16,-1-2-5-16,1-2-4 0,0 1-3 0,3-1-4 15,-3-1-1-15,2-1-11 16,4-4-5-16,-5 2-30 0,4-5-44 15,-11-7-56-15,21 14-71 0,-13-10-48 0,4-4-77 0,-12 0-150 0,19-4-470 16,-19 4-334-16</inkml:trace>
  <inkml:trace contextRef="#ctx0" brushRef="#br0" timeOffset="64241.88">13005 11708 2708 0,'2'-26'-85'0,"-2"26"40"0,0 0 8 16,0 0 23-16,0 0 47 0,0 0 7 0,0 0 24 16,0 0 7-16,0 0-6 15,0 0 13-15,0 0-2 0,0 0 7 0,0 0 12 0,4 62 7 16,-4-49 8 0,0-13 4-16,0 34 0 0,0-14-1 0,-2-4-3 0,2 3-3 15,-2 0-4-15,0-2-11 16,-2 2-6-16,3-3-7 0,-3 2-10 15,-4-3-1-15,5-2-10 0,3-13-11 0,-12 23-1 0,6-15-10 0,6-8-13 16,-13 11-35-16,13-11-31 16,-19 4-32-16,19-4-44 0,0 0-34 15,-25-14-36-15,17 5-62 0,-1-5-104 0,-1-1-172 16,4-3-352-16,-3-4-249 0</inkml:trace>
  <inkml:trace contextRef="#ctx0" brushRef="#br0" timeOffset="64412.15">12931 11562 2778 0,'0'0'35'0,"0"0"-6"0,0 0 10 0,0 0-9 0,11-12 1 16,-11 12-8-16,0 0-5 16,0 0-42-16,0 0-50 0,0 0-66 0,0 0-69 15,0 0-163-15,4-10-310 16,-4 10 78-16</inkml:trace>
  <inkml:trace contextRef="#ctx0" brushRef="#br0" timeOffset="64854.29">13063 11660 2041 0,'3'12'-5'0,"-3"-12"18"16,0 0 11-16,6 17 34 15,-6-17 2-15,3 15 22 0,-3-15 13 0,2 17 0 0,-2-17-2 16,2 19-3-16,-2-19-4 0,5 19 4 0,-5-19-14 16,4 19-1-16,-4-19-1 15,7 16-3-15,-7-16-16 0,8 13 2 0,-8-13-5 0,8 10-9 16,-8-10-7-16,0 0-13 16,17 5-1-16,-17-5-4 0,0 0-3 0,0 0 0 15,0 0-5-15,27-19 2 16,-27 19-1-16,12-12 6 0,-12 12 16 15,11-13 10-15,-11 13 8 0,7-9-2 0,-7 9-4 0,0 0-6 0,14-12 1 16,-14 12-4-16,0 0 3 16,17-2 5-16,-17 2 0 0,0 0 7 0,0 0 1 15,29 7 5-15,-29-7 1 16,16 3-6-16,-16-3 2 0,0 0 3 0,20 4 6 0,-20-4 8 16,0 0 5-16,16 2-5 15,-16-2-9-15,0 0-7 0,20-12-7 0,-20 12-4 16,14-11-7-16,-14 11-5 0,11-19-7 15,-7 7-13-15,4-1-24 0,-8 13-35 0,6-25-40 16,-2 14-54-16,-4 11-61 16,5-19-52-16,-5 19-57 0,4-17-139 0,-4 9-154 15,0 8-263-15,2-11-224 0</inkml:trace>
  <inkml:trace contextRef="#ctx0" brushRef="#br0" timeOffset="65272.21">13517 11711 2500 0,'0'0'-51'0,"0"0"42"15,0 0 33-15,0 0 15 0,0 0 36 16,0 0 23-16,0 0 10 0,0 0 13 0,0 0-2 16,-11 40-7-16,11-40 0 0,-7 21-4 15,5-7 0-15,2-14 8 0,-5 31-2 16,3-13 2-16,-2 1-6 0,2 2-6 15,0 0-1-15,1 4-9 0,-1 2-6 0,-2-3-8 16,1 2-9-16,1-6-6 0,2 3-6 16,-2-4-7-16,1 0-8 0,1 0-1 0,0-19-12 15,-2 29-25-15,2-29-25 0,0 21-53 16,0-21-62-16,-2 14-67 0,2-14-51 16,0 0-54-16,0 0-107 0,0 0-94 0,0 0-364 15,0 0-236-15</inkml:trace>
  <inkml:trace contextRef="#ctx0" brushRef="#br0" timeOffset="65482.44">13499 11753 2639 0,'4'-9'-10'0,"-4"9"32"16,8-15 0-16,-8 15 9 0,11-10 16 15,-11 10 19-15,16-4 13 0,-16 4 11 0,0 0-7 16,24 2 10-16,-24-2 5 16,23 8 1-16,-13-1 10 0,4 1 6 0,-3 2-1 15,-1 2-5-15,1-2-5 0,-2 4-11 16,-1 1-9-16,-2-2-9 0,-4 3-7 15,-2-16-7-15,2 24-4 0,-2-24-6 0,-7 23-1 16,-4-11-16-16,2-3-38 0,9-9-50 16,-23 13-58-16,10-7-79 0,1-2-63 0,12-4-122 0,-24-2-174 15,24 2-345-15,-22-5-274 16</inkml:trace>
  <inkml:trace contextRef="#ctx0" brushRef="#br0" timeOffset="65998.58">13783 11514 2683 0,'0'0'-53'0,"0"0"4"15,9-17 18-15,-9 17 17 0,0 0 47 16,0 0 33-16,0 0 35 0,0 0 11 16,0 0 5-16,22 30 5 0,-22-30 7 15,7 24 16-15,-1-8 10 0,-1-1 2 0,-1 4 6 16,2 2-7-16,-2 3-15 0,0-1-17 0,-2 4-15 15,0 0-11-15,-2 1-10 0,0 1-9 16,0 0-11-16,-2 1-12 0,-2-1-18 0,1-1-32 16,-2-1-35-16,-1-2-40 0,-1-2-53 15,3 0-68-15,0-6-64 0,-4-4-124 16,3-2-242-16,1-1-325 0,-2-5-369 16</inkml:trace>
  <inkml:trace contextRef="#ctx0" brushRef="#br0" timeOffset="66762.06">14061 11195 2822 0,'0'0'-92'0,"0"0"23"0,0 0 17 16,0 0 34-16,0 0 23 0,0 0 25 0,0 0 17 15,0 0 3-15,0 0 8 0,0 0 0 0,0 0 9 16,-18 46 7-16,18-46 14 15,-4 27 5-15,-1-14 9 0,3 3 2 0,0 2 0 16,-1 2-5-16,2 0-12 0,-1 1-5 16,0 0-3-16,0 0 0 0,0 4-8 0,0-4 7 15,2 2-4-15,-4 1 0 0,1 1 4 16,1 1-3-16,0-2 0 0,0 3-8 16,0-1-4-16,0 0-1 0,-2 2-3 15,4-2-3-15,-2-1 1 0,2 2-3 16,0-1 4-16,0 1 8 0,0-2-3 0,0 1 2 15,2 0 0-15,2 2 3 0,0-3 1 0,-2-1-4 16,0-3-2-16,0 0-9 0,1 0-5 0,-3-2-9 16,2 0-22-16,0-2 0 0,-2-17-14 0,2 31-28 15,-2-18-43-15,0-3-67 16,0-10-98-16,-6 17-113 0,6-17-272 0,-11 8-10 0,11-8 19 16,-19 3-290-16,19-3-277 15</inkml:trace>
  <inkml:trace contextRef="#ctx0" brushRef="#br0" timeOffset="75811.81">19168 13782 1049 0,'0'0'177'0,"0"0"-40"0,0 0-77 16,0 0-2-16,0 0-13 16,0 0 6-16,0 0 11 0,0 0 11 0,0 0 20 15,0 0-5-15,0 0 10 16,0 0 10-16,0 0 4 0,0 0 4 0,0 0 3 0,0 0 3 15,0 0-4-15,0 0 0 16,0 0-1-16,-15 10 3 0,15-10-3 0,0 0-7 16,0 0-7-16,0 0-12 0,0 0-11 0,0 0-3 15,0 0-6-15,0 0 0 0,0 0-3 16,0 0-14-16,15-43 1 0,-15 43-8 0,9-15-7 16,-9 15-3-16,10-16-5 15,-10 16-4-15,8-14-1 0,-8 14-6 0,12-13 0 16,-12 13-4-16,8-11-2 0,-8 11-2 15,0 0-1-15,10-14-3 0,-10 14-4 0,0 0-2 16,9-9 4-16,-9 9-6 0,0 0 2 0,0 0 0 16,0 0 1-16,0 0-1 15,0 0-1-15,0 0-1 0,0 0 0 16,32 12 2-16,-32-12 0 0,10 14 0 0,-10-14-4 16,12 14 2-16,-12-14 4 0,14 14-4 0,-8-9 2 15,-6-5-1-15,10 14-1 16,-10-14 1-16,11 11-2 0,-11-11 3 0,0 0-2 0,11 13 1 15,-11-13-2-15,0 0 3 16,8 8-1-16,-8-8 1 0,0 0 0 0,0 0 4 16,0 0 1-16,9 11 0 0,-9-11 1 0,0 0-1 0,0 0 1 15,0 0-7-15,0 0 0 16,0 0 2-16,0 0-2 0,0 0 0 0,0 0-1 16,0 0-1-16,0 0 5 15,0 0 1-15,0 0-4 0,0 0 2 0,-59-11 0 0,43 15-1 16,16-4 1-16,-29 5-3 15,12 1 4-15,0-3-3 0,-3 3 3 0,2 0-1 16,-1 1-1-16,0-1 0 0,2 2-1 0,-3-3 1 16,4 2 1-16,1-2 1 0,-2 1-1 15,17-6 6-15,-25 7 0 0,25-7 1 0,-22 3 4 16,22-3 1-16,-20 1-3 16,20-1 3-16,0 0 1 0,-28-4-6 0,28 4-2 15,-17-9 6-15,17 9-3 0,-13-13-1 16,13 13 4-16,-13-10 2 0,13 10 7 0,0 0-4 15,-12-13 3-15,12 13-3 0,0 0-5 0,-10-12-2 16,10 12-2-16,0 0-3 16,0 0 2-16,0 0-2 0,0 0 1 0,0 0-2 0,-30 19 1 15,30-19-2-15,-13 17 1 16,4-5 2-16,1 0-3 0,8-12-2 16,-17 22 1-16,7-8-2 0,0-1-5 15,2-1-13-15,-2 0-39 0,0 0-58 0,-4-2-64 0,6 1-58 16,-2-4-82-16,10-7-170 15,-24 16-92-15,13-12-306 0,1-1-256 0</inkml:trace>
  <inkml:trace contextRef="#ctx0" brushRef="#br0" timeOffset="76651.89">18575 13683 2608 0,'-6'-17'-61'0,"6"17"44"16,0 0 37-16,0 0 23 15,-4-13 13-15,4 13 21 0,0 0 3 0,0 0-12 16,0 0-7-16,0 0-7 0,0 0-6 0,14-17-6 16,-14 17-9-16,0 0-1 15,16-6-7-15,-16 6-1 0,0 0-4 0,18-4-1 0,-18 4-2 16,0 0-3-16,0 0-5 16,0 0-2-16,0 0-3 0,0 0 4 0,0 0-4 15,0 0 3-15,0 0 1 16,0 0-1-16,0 0-2 0,0 0 2 0,0 0-2 0,0 0 6 15,0 0-1-15,0 0 5 0,-26 42 6 0,14-33 11 16,0-1 9-16,-1 0 11 16,0 1 2-16,0 1-2 0,1 0-2 0,2-1-5 0,-4 1-4 15,4 1-3-15,2-1-4 16,8-10-2-16,-20 15-2 0,14-7-8 0,6-8 2 16,-10 14-5-16,10-14 1 15,-7 12 0-15,7-12-5 0,0 0 0 0,0 0-1 0,0 0-7 16,2 21-2-16,-2-21-2 15,0 0-2-15,0 0-1 0,0 0 0 0,0 0 0 16,11 14-3-16,-11-14 0 0,0 0-1 0,0 0 0 16,0 0 2-16,0 0 2 15,4 15-1-15,-4-15 3 0,0 0 3 0,0 0 0 0,0 0 0 16,0 0 4-16,-6 21-1 16,6-21 3-16,0 0 2 0,0 0 2 0,0 0 1 15,-7 16 4-15,7-16 6 16,0 0 13-16,-10 14-1 0,10-14 2 0,0 0 4 0,-15 10 0 15,15-10 1-15,-13 8-1 0,13-8 0 0,-14 5-3 16,14-5-2-16,-16 6-6 16,16-6 0-16,-18 3 15 0,18-3-6 15,-19 3-3-15,19-3 1 0,-20 2-9 0,20-2 1 16,0 0-5-16,-20 3 5 0,20-3 4 0,0 0 8 16,-20-8 4-16,20 8-3 15,0 0-15-15,-8-14 4 0,8 14 0 0,0 0-1 0,-2-26-5 16,2 26 7-16,0 0-5 15,6-28-1-15,-6 28 4 0,6-21-8 0,-4 9 3 16,-2 12-6-16,12-26 4 0,-10 14-10 0,-2 12 4 0,8-20-7 16,-4 10-3-1,-4 10-9-15,8-19-14 0,-6 12-26 0,3-1-25 0,-5 8-39 16,4-15-46-16,-4 15-74 16,4-8-46-16,-4 8-59 0,0 0-139 0,0 0-119 0,0 0-23 15,0 0-226-15,0 0-172 16</inkml:trace>
  <inkml:trace contextRef="#ctx0" brushRef="#br0" timeOffset="76881.78">18215 14122 2515 0,'0'0'-25'15,"-2"13"25"-15,2-13 24 0,0 0 42 0,-4 15 31 16,4-15 23-16,0 0 15 15,0 0-12-15,-6 17-9 0,6-17-4 0,0 0-9 16,0 0-10-16,0 0-12 0,0 0-7 0,-2 18-5 0,2-18-7 16,0 0-12-16,0 0-1 15,0 0-13-15,0 0-44 0,-13 9-48 0,13-9-64 16,0 0-63-16,-11 2-62 16,11-2-138-16,0 0-491 0,-23-6-241 0</inkml:trace>
  <inkml:trace contextRef="#ctx0" brushRef="#br0" timeOffset="77132.04">18029 14036 2612 0,'-2'-15'-74'16,"2"15"18"-16,0 0 27 0,0 0 42 0,0 0 44 16,0 0 43-16,-25-3 7 15,25 3 8-15,0 0-1 0,-27 15 0 0,27-15 3 0,-24 15 6 16,9-8 2-16,2 4-4 15,1-1-5-15,-3 0-6 0,3 2-20 0,-2-3-8 16,2 2-8-16,-3 1-9 0,2-1-6 0,1-2-9 0,1-1-3 16,1 1-8-16,10-9-27 15,-18 15-43-15,10-8-46 0,8-7-71 0,-12 7-64 16,12-7-116-16,-12 2-189 16,12-2-389-16,0 0-300 0</inkml:trace>
  <inkml:trace contextRef="#ctx0" brushRef="#br0" timeOffset="77352.08">17987 13683 2856 0,'10'-11'65'0,"-10"11"20"15,9-10 1-15,-9 10 12 0,0 0 19 0,9-12 18 16,-9 12-3-16,0 0-15 15,0 0-11-15,10-9-15 0,-10 9-12 0,0 0-25 16,0 0-32-16,0 0-52 0,9-11-65 0,-9 11-80 0,0 0-92 16,0 0-182-16,0 0-468 15,0 0-315-15</inkml:trace>
  <inkml:trace contextRef="#ctx0" brushRef="#br0" timeOffset="78221.86">17426 13775 2673 0,'0'0'-56'0,"4"-17"53"0,-4 17 29 16,0 0 23-16,0 0 27 0,4-15 27 0,-4 15 18 16,0 0 0-16,0 0-7 15,0 0-9-15,0 0 9 0,0 0 14 0,0 0 1 0,0 0-1 16,0 0-9-16,0 0-9 16,0 0-6-16,0 0-12 0,0 0-12 0,0 0-4 15,-2 51-9-15,2-51-10 16,-2 23-3-16,2-23-9 0,-2 29-3 0,2-16-19 0,0-13-26 15,-2 26-37-15,2-26-48 0,-2 26-76 0,2-15-53 16,0 0-61-16,0-11-137 16,-4 19-141-16,2-12-336 0,2-7-274 0</inkml:trace>
  <inkml:trace contextRef="#ctx0" brushRef="#br0" timeOffset="78541.93">17274 13999 2804 0,'0'0'16'0,"0"0"20"0,-14-13-8 0,14 13 9 16,0 0 20-16,-4-19 19 0,4 19 17 0,-4-15-3 16,4 15-9-16,0 0-7 15,2-25-6-15,-2 25-6 0,4-16-1 0,-4 16 0 0,8-14-5 16,-8 14-6-16,0 0-8 16,12-14-3-16,-12 14-5 0,0 0 1 0,10-7-6 15,-10 7-9-15,0 0 2 16,0 0 4-16,0 0 1 0,0 0 11 0,0 0 5 0,0 0 4 15,0 0 8-15,0 43-1 0,0-43-6 0,-8 28 2 16,0-16 0-16,-1 4 7 16,0 3 1-16,-1 0 2 0,0-2-10 0,-3 2-3 15,2-2-8-15,-4 0-2 0,3 1 3 16,-4-3-11-16,2 0 0 0,-1 1-15 16,2-5-39-16,1-2-45 0,-1-1-66 15,0-1-81-15,2-4-96 0,1 1-201 0,10-4-66 16,-21 0-333-16,21 0-310 0</inkml:trace>
  <inkml:trace contextRef="#ctx0" brushRef="#br0" timeOffset="78712.3">17202 13672 3076 0,'0'0'95'0,"10"-13"-16"16,-10 13-7-16,9-12-10 0,-9 12-6 0,8-10-7 0,-8 10-33 15,0 0-78-15,11-12-78 0,-7 8-63 0,-4 4-103 16,0 0-550 0,0 0-204-16</inkml:trace>
  <inkml:trace contextRef="#ctx0" brushRef="#br0" timeOffset="78922.05">17098 13559 2705 0,'0'0'46'0,"0"0"-6"16,0 0 14-16,0 0 55 0,0 0 37 0,-22 10 17 16,22-10 0-16,-6 12-13 15,6-12-13-15,-8 18-16 0,4-4-14 16,4-14-10-16,-4 30-10 0,2-14-11 16,0 1-9-16,2 0-16 0,-2 2-32 0,-1 0-52 0,0 0-65 15,1 2-68-15,0-2-51 16,0 0-62-16,-4 0-148 0,2-4-513 0,-2 1-360 0</inkml:trace>
  <inkml:trace contextRef="#ctx0" brushRef="#br0" timeOffset="79342.25">17183 13339 2872 0,'0'0'36'0,"0"0"41"16,0 0 23-16,0 0 26 15,0 0 27-15,0 0 15 0,0 0 3 0,0-23-15 16,0 23-18-16,0 0-22 15,0 0-29-15,0 0-34 0,0 0-48 0,0 0-68 0,0 0-100 16,0 0-102-16,0 0-196 0,0 0-119 0,0 0-258 16,0 0-172-16</inkml:trace>
  <inkml:trace contextRef="#ctx0" brushRef="#br0" timeOffset="80061.14">16858 13522 2403 0,'0'0'-21'15,"0"0"42"-15,0 0 14 0,0 0-10 0,0 0 8 16,0 0-8-16,0 0 13 0,0 0 18 16,0 0 17-16,0 0-5 0,0 0 6 0,0 0 12 15,-18 8 14-15,18-8 12 0,-13 9-2 0,13-9-3 16,-17 11-6-16,9-3-13 15,-5 0-7-15,-2-1-6 0,2 2-3 0,-3-3 5 0,-6 4 2 16,5-3 4-16,-4 1 3 0,-2 0 1 0,-1-3 2 16,-1 1-4-16,2-1-5 15,2-1-10-15,-1 1-5 0,2-2-5 0,2-2-8 0,2 4-4 16,16-5-5 0,-33 2-2-16,33-2-1 0,-22 0-6 0,22 0 2 0,-22 0 2 15,22 0 9-15,0 0 0 16,-23 0 3-16,23 0 18 0,0 0-4 0,-19 0-8 0,19 0 0 15,0 0-12-15,0 0-7 0,-21 2-8 0,21-2 2 16,0 0-4-16,0 0-3 16,-12 7 3-16,12-7-13 0,0 0 5 0,-8 16-2 15,8-16-9-15,0 0 5 0,-2 22-2 16,2-22 2-16,-2 19-2 0,2-19-3 0,0 24-6 16,0-24 7-16,2 26-2 15,0-11-2-15,-2 2-1 0,2 0 2 0,0 4 0 0,-2-3 1 16,4 1-1-16,-4-1-5 15,0 3-1-15,0-1 6 0,0-1-13 0,-4 0 10 16,4 0-2-16,-4-2-2 0,0 0 5 0,0 1 2 16,-4-1-1-16,2-2 0 0,-5-2 0 15,-2 1 5-15,3-3-8 0,-3 1-2 0,-2-3 12 16,-2 1-8-16,1-2 2 16,-2-1 0-16,1-2 3 0,-2 1 1 0,0-2 2 0,1-3 6 15,-2 1-1-15,20-2 3 16,-38 0-5-16,21-2 1 0,-1-1 3 0,18 3-4 15,-35-5-1-15,18-1 4 0,2 2 0 16,1-1 0-16,14 5-1 0,-26-16 1 0,16 6 0 16,-1 1-6-16,2-2-12 0,3-2-2 0,0-3-2 15,2-1 0-15,-1 0-6 16,5 17-3-16,0-37-10 0,0 20-10 0,0 0-16 16,3-1-15-16,1 2-22 0,0-4-27 15,0 6-36-15,2-1-55 0,1-2-53 0,4 2-48 16,-5 3-123-16,4-2-167 15,1 4-20-15,0-2-327 0,-3 5-364 0</inkml:trace>
  <inkml:trace contextRef="#ctx0" brushRef="#br0" timeOffset="80352.05">16200 14373 2992 0,'-4'19'84'0,"4"-19"31"0,0 0 5 0,0 0 3 16,0 0 10-16,0 0 11 15,17 10-6-15,-17-10-15 0,0 0-13 0,29-4-12 16,-29 4-10-16,30-8-11 15,-13 4-9-15,0 0-22 0,2-1-22 0,-1-1-38 0,2-3-49 16,2 0-58-16,-3-1-59 0,-1-2-55 0,2-3-81 16,-2 0-158-16,-2 0-456 15,-2-3-342-15</inkml:trace>
  <inkml:trace contextRef="#ctx0" brushRef="#br0" timeOffset="80582.04">16287 13362 2911 0,'-15'-7'43'0,"15"7"17"0,0 0 2 16,-14-5 9-16,14 5-7 0,0 0 1 15,0 0-8-15,0 0-3 0,0 0-9 0,0 0-3 16,0 0-15-16,44-16-8 15,-44 16-22-15,25-1-28 0,-9-1-39 0,-16 2-47 0,24-4-47 16,-11 2-70-16,-13 2-194 0,24-6-340 0,-16 3-59 16</inkml:trace>
  <inkml:trace contextRef="#ctx0" brushRef="#br0" timeOffset="81542.2">15557 13685 2344 0,'0'0'30'16,"0"0"16"-16,8-9 1 0,-8 9-2 0,0 0-4 15,0 0 6-15,0 0-4 0,0 0-3 16,0 0 0-16,0 0-4 0,0 0 5 0,0 0 10 15,0 0 19-15,0 0 11 0,0 0 9 0,0 0-3 16,0 0-8-16,0 0-7 16,0 0-7-16,0 0-6 0,0 0-1 0,0 0 1 0,0 0 1 15,0 0-2-15,-55 9 1 16,55-9 7-16,0 0 5 0,0 0 9 0,-21 4 1 16,21-4 4-16,0 0-3 15,0 0 1-15,0 0-9 0,-19 0-8 0,19 0-4 0,0 0-7 16,0 0 1-16,0 0 2 15,-13-13-11-15,13 13 6 0,0 0-6 0,0 0 26 16,0 0 4-16,-4-15-5 0,4 15-5 0,0 0-9 0,0 0-8 16,0 0-1-16,0 0-7 15,0 0-9-15,0 0-7 0,0 0-4 0,0 0 5 16,0 0-1-16,0 0-10 16,0 0-4-16,0 0 0 0,-4-18-2 0,4 18 3 0,0 0-4 15,0 0-2-15,0 0 2 16,0 0-1-16,0 0-5 0,0 0 6 0,0 0-8 15,0 0 0-15,0 0-10 0,0 0-2 0,0 0-5 16,0 0-6-16,0 0 3 0,0 0 0 16,0 0-3-16,0 0-5 0,0 0-3 0,0 0 0 15,0 0-1-15,0 0-4 16,0 0-11-16,0 0-16 0,0 0-23 0,0 0-33 16,0 0-36-16,0 0-60 15,0 0-55-15,0 0-111 0,0 0-193 0,0 0-32 16,0 0-243-16,0 0-195 0</inkml:trace>
  <inkml:trace contextRef="#ctx0" brushRef="#br0" timeOffset="81992.07">15451 13282 2562 0,'0'0'-21'0,"-2"-16"10"0,2 16 8 0,0 0 20 0,0 0 33 16,2-21 29 0,-2 21 16-16,0 0 9 0,0 0-3 0,0-17-10 0,0 17-7 15,0 0-9-15,0 0-4 16,0 0 17-16,0 0 2 0,0 0-4 0,0 0-5 0,0 0-8 16,0 0 2-16,0 0-2 15,0 0-3-15,-13 55-1 0,11-40 0 0,-3 1-2 16,2 1-2-16,1 2-3 15,-2-2-1-15,0 4-2 0,2-2-2 0,-2 2-6 0,0 0-1 16,0 5-3-16,2-4-5 0,-2 0-4 0,-1 3-7 16,4-3-1-16,-1-2-2 15,0 5-4-15,0-4 18 0,2-3-2 16,-2 1-6-16,-1 1-3 0,3-4-7 16,0-16-1-16,-4 32-1 0,4-20-4 0,0-12 0 0,-2 22-4 15,2-22 0-15,-2 19 2 16,2-19-6-16,0 0 0 0,0 23-3 0,0-23 3 0,-5 12-4 15,5-12-4-15,0 0-14 0,0 0-17 0,0 18-19 16,0-18-22-16,0 0-29 16,0 0-43-16,0 0-46 0,0 0-30 0,0 10-21 15,0-10-18-15,0 0-45 0,0 0-62 16,0 0-586-16,0 0-375 0</inkml:trace>
  <inkml:trace contextRef="#ctx0" brushRef="#br0" timeOffset="82481.94">15593 13501 2908 0,'0'0'-34'16,"0"0"25"-16,11-10 3 15,-11 10 22-15,0 0 28 0,0 0 20 0,0 0 17 0,0 0-2 16,0 0-9-16,0 0-4 16,0 0-8-16,0 0-4 0,0 0-9 0,0 0 2 15,0 0-2-15,-11 46 2 16,11-46 0-16,-11 15-1 0,11-15 2 0,-8 17-2 0,8-17-2 15,-15 17-5-15,7-8-1 0,-3-1 0 0,11-8-5 16,-21 15 1-16,12-8-3 16,9-7 1-16,-19 12 0 0,19-12 2 0,-17 9 1 15,17-9 2-15,-14 4 1 0,14-4 3 16,-16 7 4-16,16-7 7 0,0 0 7 0,-18 5-7 16,18-5 7-16,0 0 3 15,0 0 1-15,-18 4 3 0,18-4 19 0,0 0-1 16,0 0-5-16,0 0-7 0,0 0-5 15,-12 9-4-15,12-9-4 0,0 0-22 0,0 0-4 16,0 0 3-16,0 0-4 0,0 0 8 0,0 0 4 16,30 23-4-16,-23-17-4 15,-7-6 0-15,16 15-5 0,-8-7 1 0,-8-8-9 0,20 17 1 16,-10-9-4-16,-1 2 0 16,4-3-2-16,-13-7-5 0,16 16-6 0,-8-11 4 15,-8-5-3-15,15 14-1 0,-6-7-3 16,-9-7 2-16,10 14-3 0,-10-14 8 0,11 12-16 15,-11-12-12-15,6 13-22 0,-2-6-23 0,-4-7-25 16,9 9-37-16,-9-9-51 0,5 10-56 16,-5-10-45-16,4 9-91 15,-4-9-153-15,0 0-63 0,0 0-410 16,0 0-457-16</inkml:trace>
  <inkml:trace contextRef="#ctx0" brushRef="#br0" timeOffset="83871.85">14977 13637 2863 0,'0'0'-170'16,"0"0"27"-16,0 0 10 0,0 0 7 16,0 0 13-16,0 0-4 0,0 0-2 15,0 0-8-15,0 0-13 0,0 0-20 0,0 0-330 16,0 0 343-16</inkml:trace>
  <inkml:trace contextRef="#ctx0" brushRef="#br0" timeOffset="84662.23">14977 13637 1336 0,'0'0'-42'15,"0"0"20"-15,0 0 1 0,0 0 5 16,0 0 2-16,0 0 11 0,0 0 4 0,0 0 17 15,0 0 10-15,0 0 1 0,0 0 4 0,0 0 3 0,0 0 7 16,0 0 6-16,0 0 4 16,0 0 13-16,0 0 0 0,0 0-4 0,0 0-13 15,0 0 0-15,0 0-3 16,0 0-12-16,0 0-9 0,0 0-1 0,0 0-19 16,0 0-12-16,0 0-9 0,0 0 1 15,0 0-2-15,0 0-1 0,0 0 6 0,0 0 4 16,0 0-3-16,0 0 6 15,0 0 3-15,0 0 4 0,0 0 6 0,0 0 10 16,0 0 5-16,0 0 8 0,0 0-1 0,0 0 6 0,0 0-4 16,0 0 3-1,0 0-7-15,0 0 2 0,0 0-6 0,0 0-8 0,0 0-1 16,0 0-2-16,0 0 4 16,0 0-7-16,0 0 7 0,0 0-8 0,0 0-3 0,0 0 11 15,0 0 13-15,0 0-5 16,0 0 4-16,0 0 6 0,0 0-3 0,0 0 0 15,0 0-8-15,0 0 7 0,0 0-7 0,0 0 15 0,0 0-11 16,0 0-4-16,0 0 6 16,0 0 2-16,0 0-7 0,0 0-1 0,0 0 1 15,0 0-5-15,0 0 0 16,0 0 5-16,0 0-10 0,0 0 2 0,0 0 0 16,0 0 1-16,0 0 0 0,0 0 12 15,0 0 7-15,0 0-1 0,0 0-4 16,0 0-2-16,0 0-1 0,0 0-4 15,0 0-2-15,0 0-1 0,0 0-4 0,0 0 0 16,0 0-2-16,0 0-5 0,0 0-1 0,0 0-2 0,0 0 2 16,0 0-2-16,0 0-2 15,0 0 3-15,0 0-5 0,0 0 2 0,0 0-1 16,0 0 5-16,0 0-4 16,0 0 11-16,0 0-2 0,0 0 6 0,0 0-6 15,0 0 3-15,0 0 0 16,0 0 2-16,0 0 2 0,0 0 4 0,0 0-2 0,-27 31-1 15,27-31-1-15,0 0-2 0,0 0 3 0,-11 8-2 0,11-8-3 16,0 0 1-16,0 0-3 16,-13 7-3-16,13-7 3 0,0 0-3 0,0 0-3 15,0 0 3-15,0 0-6 16,0 0 6-16,-15 6-1 0,15-6 4 0,0 0 6 0,0 0 4 16,0 0 11-16,0 0 7 15,0 0 11-15,0 0 11 0,0 0 8 0,0 0-7 16,0 0-3-16,0 0-1 15,0 0 1-15,0 0-1 0,0 0-9 0,-24-14-3 16,24 14-3-16,0 0-5 0,0 0 3 0,-6-20-11 0,6 20-4 16,0 0-2-16,-5-15-4 15,5 15-8-15,0 0 1 0,-4-18-2 0,4 18-16 16,0 0-19-16,2-23-33 16,-2 23-46-16,5-20-52 0,-5 20-62 0,8-23-65 0,0 7-162 15,-4-1-145-15,2-1-322 16,0-2-296-16</inkml:trace>
  <inkml:trace contextRef="#ctx0" brushRef="#br0" timeOffset="84841.83">14949 13162 2799 0,'0'0'20'0,"0"0"13"0,0 0-3 15,0 0-7-15,0 0 4 0,0 0 2 0,9-22 2 16,-9 22-6-16,14-7-4 15,-14 7-11-15,24-10-23 0,-10 6-27 0,2 1-20 16,-16 3-65-16,27-11-45 0,-14 6-132 0,0 0-429 0,-3 1 2 16</inkml:trace>
  <inkml:trace contextRef="#ctx0" brushRef="#br0" timeOffset="85842.19">14738 13348 2165 0,'0'0'-26'0,"-6"11"15"16,6-11 11-16,0 0 17 0,-2 18 19 0,2-18 16 15,0 0 26-15,0 0 11 16,0 0 8-16,-1 17 12 0,1-17 3 0,0 0 12 16,0 0-1-16,0 0-16 0,0 0-13 15,0 0-10-15,0 0-6 0,0 0-14 0,0 0-8 16,0 0-16-16,0 0-11 15,0 0-12-15,0 0-9 0,0 0-5 0,0 0-3 16,0 0-3-16,9-54 2 0,-9 54 2 0,10-15 4 0,-10 15-1 16,11-14 7-1,-5 6 2-15,-6 8 0 0,11-10-4 0,-11 10 7 0,10-10-7 16,-10 10 4-16,0 0 1 16,18-7 10-16,-18 7-2 0,0 0 8 0,0 0 0 0,0 0 3 15,0 0-1-15,16 21 1 16,-16-21-3-16,0 15 1 0,0-15-2 0,0 0-1 15,-9 27 4-15,9-27-3 0,-9 16 2 0,-1-8 3 16,10-8-4-16,-16 16 2 0,8-10-6 16,8-6-1-16,-20 9 0 0,20-9 3 0,-19 7-6 15,19-7-1-15,-16 2 2 16,16-2-7-16,0 0-1 0,-24-2 0 0,24 2-2 16,0 0-2-16,0 0 0 0,-26-6-2 15,26 6-3-15,0 0 0 0,0 0-4 0,-18 0-3 16,18 0 2-16,0 0 0 15,0 0 0-15,-20 6 1 0,20-6 2 0,0 0-6 16,-17 10 3-16,17-10 0 0,-10 6-3 0,10-6 5 0,0 0 0 16,-14 7 0-16,14-7 6 15,0 0 9-15,0 0 9 0,-20 4 6 0,20-4-3 16,0 0 2-16,0 0-5 16,0 0-1-16,0 0 0 0,-25-11-4 0,25 11 2 15,0 0 1-15,-9-16-2 0,9 16-2 16,0 0-1-16,-6-20 2 0,6 20-5 0,0 0-1 15,-5-19 1-15,5 19 0 0,0 0-1 0,-2-18-2 16,2 18 4-16,0 0-4 0,0 0-2 16,-5-14-4-16,5 14 2 15,0 0-4-15,0 0 0 0,0 0-2 16,0 0-1-16,0 0 3 0,0 0-1 0,0 0-1 0,0 0 3 16,0 0-4-16,0 0-3 0,-5 43 4 15,5-43-2-15,-2 25 3 0,2-25-3 0,-4 26 1 16,2-10 3-16,0 1 0 15,0-2-5-15,-2 2 1 0,0-1 0 0,4-16 0 16,-4 34-2-16,0-17 6 0,2 0-3 0,-1 0-1 0,-1 0 0 16,3 1-2-16,-1-3 0 15,0 2 2-15,-2-2-3 0,4-15 0 0,-7 29 1 16,2-16 0-16,1-1 6 16,4-12-3-16,-11 24 22 0,3-15-5 0,0 1 3 15,8-10-1-15,-23 17 3 0,12-9 5 16,-2-3 8-16,-3 0-19 0,16-5 4 0,-29 5 2 15,13-5 4-15,-4 0 10 0,20 0 5 0,-36-4 7 0,20 3 1 16,-1-5 4-16,-6 0 2 16,2 0-6-16,6-1-3 0,-4-1-6 0,2-1-5 15,-1-3-1-15,5 3-4 16,-1-1-2-16,1-2-5 0,3 1 2 0,-1 0-8 0,11 11-3 16,-13-22-6-16,13 22-7 15,0-25-11-15,0 25-20 0,9-24-13 0,0 11-17 16,4-1-15-16,1 1-15 0,4 0-21 15,0-2-25-15,0 0-42 0,5 2-57 0,6-3-50 16,0-3-102-16,4 0-195 0,3-2-46 0,0-4-350 16,-3 2-425-16</inkml:trace>
  <inkml:trace contextRef="#ctx0" brushRef="#br0" timeOffset="86092.02">14729 12903 3083 0,'0'0'28'16,"0"0"5"-16,0 0 2 15,0 0 10-15,0 0 29 0,0 0 19 0,0 0 5 0,0 0-9 16,0 0-9-16,0 0-8 15,0 0-16-15,0 0-17 0,0 0-36 0,0 0-37 16,0 0-66-16,0 0-72 16,0 0-112-16,0 0-203 0,0 0-358 0,0 0-183 15</inkml:trace>
  <inkml:trace contextRef="#ctx0" brushRef="#br0" timeOffset="86762.15">14517 14090 2702 0,'0'0'154'15,"0"0"31"-15,0 0-7 16,0 0-2-16,0 0 23 0,-9 21 27 15,9-21 39-15,0 0-10 0,0 0-25 16,0 0-32-16,0 0-24 0,0 0-19 0,0 0-21 0,0 0-19 16,0 0-13-16,-7 11-24 0,7-11-43 0,0 0-48 15,0 0-78-15,0 0-80 16,0 0-89-16,0 0-90 0,0 0-195 0,0 0-66 0,0 0 35 16,0 0-319-16,-16-45-276 15</inkml:trace>
  <inkml:trace contextRef="#ctx0" brushRef="#br0" timeOffset="87252.11">14897 12907 2635 0,'0'0'-75'0,"0"0"24"0,0 0 24 16,0 0 38-16,0 0 29 0,0 0 38 0,-12-22 16 15,12 22 17-15,0 0 7 16,0 0 10-16,0 0 3 0,0 0 8 0,0 0 8 0,0 0-4 15,0 0-8-15,0 0-9 0,0 0-15 0,0 0-11 16,0 0-9-16,0 0-12 16,0 0-11-16,0 0-13 0,0 0-30 0,0 0-49 15,0 0-74-15,0 0-89 0,0 0-106 16,-14-4-207-16,14 4-84 0,0 0-254 0,0 0-172 16</inkml:trace>
  <inkml:trace contextRef="#ctx0" brushRef="#br0" timeOffset="87621.97">14245 13181 2461 0,'0'0'-6'0,"0"0"32"0,2-18 17 16,-2 18 8-16,0 0 7 15,0 0 7-15,0 0 24 0,0 0 13 0,0 0 6 16,0 0-5-16,0 0-5 0,0 0-4 15,0 0-14-15,0 0-6 0,0 0-9 0,-22 48-8 16,16-35-3-16,1 3-8 0,-1 1-8 0,0-2-13 16,-2 2-41-16,1 2-47 15,-3 0-52-15,1 1-47 0,1-1-47 16,-6-4-88-16,3-1-577 0,2 2-243 0</inkml:trace>
  <inkml:trace contextRef="#ctx0" brushRef="#br0" timeOffset="87781.91">13976 13544 2614 0,'0'0'23'0,"-10"12"31"0,10-12-3 0,0 0 0 16,-9 13 7-16,9-13 15 0,-8 10 5 0,8-10 3 15,-9 9-14-15,9-9-9 0,-14 11-5 16,14-11-5-16,-13 8-16 0,13-8-37 0,0 0-40 16,-14 11-68-16,14-11-56 15,-13 4-117-15,13-4-550 0,-15-1-173 0</inkml:trace>
  <inkml:trace contextRef="#ctx0" brushRef="#br0" timeOffset="87961.88">13921 13334 2666 0,'11'-11'102'15,"-11"11"14"-15,8-9-8 0,-8 9-3 0,0 0 4 16,0 0-5-16,0 0-14 0,9-11-10 0,-9 11-31 0,0 0-41 15,0 0-41-15,0 0-48 0,0 0-55 0,4-10-54 16,-4 10-151-16,0 0-504 16,0 0-188-16</inkml:trace>
  <inkml:trace contextRef="#ctx0" brushRef="#br0" timeOffset="88217.18">13807 13386 2568 0,'0'0'-65'0,"-7"17"11"15,7-17 4-15,-11 18 7 0,11-18 9 16,-9 16 13-16,9-16 15 0,-9 13 9 0,9-13 7 0,-7 14 12 0,7-14 7 16,-8 11 26-16,8-11 19 15,0 0 25-15,-10 12 16 16,10-12 16-16,0 0-15 0,0 0-14 0,-15 6-7 0,15-6-4 16,0 0-12-16,0 0-4 0,0 0-10 0,0 0-5 15,0 0-6-15,-12-29-6 16,12 29-4-16,-2-21-4 0,2 21-3 0,-2-22-1 15,2 22-7-15,0-26-17 0,0 26-34 0,2-28-38 0,0 13-69 16,3 2-66-16,-5 13-110 16,2-31-631-16,0 16-355 0</inkml:trace>
  <inkml:trace contextRef="#ctx0" brushRef="#br0" timeOffset="88372.04">13852 13064 2916 0,'0'0'30'0,"0"0"2"16,13-6-13-16,-13 6-16 0,0 0-1 0,0 0-12 16,12-8-13-16,-12 8-42 15,0 0-75-15,0 0-88 0,0 0-196 0,0 0-241 0,0 0 96 16</inkml:trace>
  <inkml:trace contextRef="#ctx0" brushRef="#br0" timeOffset="88712">13530 13437 1877 0,'-8'20'-37'15,"8"-20"19"-15,-7 12 8 0,7-12 0 0,0 0 28 16,-6 18 5-16,6-18 35 0,-6 11-1 0,6-11-1 0,0 0-2 16,-6 13 9-16,6-13-10 15,0 0 14-15,-11 8 10 0,11-8-8 0,0 0 9 16,-16 6-6-16,16-6-8 15,0 0-14-15,0 0 4 0,0 0-5 0,0 0-3 0,-26-13-7 16,26 13-2-16,-6-14-2 0,6 14 3 0,-4-16-5 16,4 16 8-16,-4-20 2 15,4 20 7-15,0 0 19 0,4-25 7 16,-4 25 1-16,0 0-5 0,2-19-3 0,-2 19-9 16,0 0-9-16,0 0 1 0,0 0-4 15,0 0-3-15,-9-13-4 0,9 13-4 16,0 0-5-16,0 0 1 0,0 0-7 0,0 0-16 15,-27 27-39-15,27-27-47 0,-13 15-62 0,4-5-51 0,2-1-55 16,-2 1-153-16,-1 1-474 16,0 3-231-16</inkml:trace>
  <inkml:trace contextRef="#ctx0" brushRef="#br0" timeOffset="88882.12">13245 13836 2629 0,'0'0'-18'0,"7"10"30"0,-7-10 2 0,18 4 6 16,-18-4 11-16,25 0 17 0,-25 0 15 0,34-4-9 16,-17 1-3-16,4 0-9 15,-1-1-16-15,-2-2-19 0,2 2-18 0,1-1-41 16,-2 1-45-16,-2-4-59 0,-2 3-134 16,-1-1-451-16,-1 0-13 0</inkml:trace>
  <inkml:trace contextRef="#ctx0" brushRef="#br0" timeOffset="89072.3">13417 13850 2191 0,'-3'18'56'0,"3"-18"38"0,0 0-3 0,-3 19-8 16,3-19 11-16,0 0 11 15,0 0 6-15,0 20-14 0,0-20-19 16,0 0-45-16,0 0-63 0,0 0-58 15,0 0-49-15,0 0-69 0,0 0-163 0,0 0-323 0,0 0 59 16</inkml:trace>
  <inkml:trace contextRef="#ctx0" brushRef="#br0" timeOffset="89527.16">13421 13390 2063 0,'0'0'-30'16,"0"0"6"-16,0 0 14 15,0 0-1-15,0 0 14 0,0 0 16 16,0 0 34-16,0 0 10 0,0 0 12 16,-29 27 22-16,29-27 19 0,0 0 6 0,0 0 10 0,0 0 12 15,0 0 3-15,0 0 1 16,0 0-10-16,0 0-7 0,0 0-11 0,0 0-2 15,-7-31-11-15,7 31-4 0,0 0-8 0,4-28-10 16,-4 28-12-16,9-27-7 16,-5 12-5-16,1-3-9 0,2-1-7 0,0 2-13 0,-1 0-20 15,1 0-23-15,-3 0-22 16,2 4-30-16,-6 13-35 0,6-25-53 0,-6 25-34 16,7-15-41-16,-7 9-58 0,0 6-144 15,0 0-447-15,0 0-238 0</inkml:trace>
  <inkml:trace contextRef="#ctx0" brushRef="#br0" timeOffset="90722.34">13124 13491 2559 0,'4'-22'-78'0,"-4"22"26"0,0 0 17 15,2-14 32-15,-2 14 38 16,0 0 32-16,0 0 23 0,6-15-2 0,-6 15-6 0,0 0-15 15,0 0 7-15,0 0 4 0,0 0 5 0,0 0 6 16,0 0-3-16,0 0 0 16,0 0-2-16,0 0-4 0,0 0-6 0,0 0-6 15,0 0-5-15,0 0-7 0,-27 35-3 16,27-35-6-16,-12 7-4 0,12-7-4 0,0 0-3 16,-20 7-3-16,20-7-2 15,-12 4-2-15,12-4-2 0,0 0 0 16,0 0-5-16,-26-4-3 0,26 4 3 15,0 0 4-15,-14-12 4 0,14 12 0 0,0 0 5 0,-6-19 0 16,6 19 0-16,-2-15 2 0,2 15 6 0,0 0 4 16,0-22-3-16,0 22 2 15,0 0 2-15,-3-20 0 0,3 20-6 16,0 0-7-16,0 0-5 0,0 0 1 0,-7-13 5 16,7 13 4-16,0 0-2 0,0 0 3 0,0 0-11 15,0 0 2-15,-34 34-3 16,24-24-4-16,3 1-1 0,-3 1-6 0,-1-1-10 0,-1 5-27 15,2-3-31-15,-3 0-47 0,-1 2-61 0,3 1-76 16,-5 1-89-16,3 0-196 16,-1 0-69-16,1 0-359 0,0 1-372 0</inkml:trace>
  <inkml:trace contextRef="#ctx0" brushRef="#br0" timeOffset="90907.11">12803 14087 2919 0,'0'0'-10'16,"0"0"20"-16,11 12 3 0,-11-12 6 0,0 0 39 16,21 0 13-16,-21 0 4 15,0 0-8-15,24-8-9 0,-24 8-9 0,24-9-14 0,-12 3-9 16,3-2-14-16,-2 2-16 16,2-1-30-16,-1-2-43 0,-1 0-49 0,0 0-55 15,-1-1-88-15,1-1-563 16,-5-2-169-16</inkml:trace>
  <inkml:trace contextRef="#ctx0" brushRef="#br0" timeOffset="91151.96">12877 13264 2529 0,'0'0'-23'0,"2"-17"32"0,-2 17 23 0,0 0 20 16,0 0 23-16,0 0 19 0,0 0 0 0,0 0-7 16,0 0-6-16,-13 51-15 15,11-33-1-15,-3-1-9 0,2 2 0 16,-1-2-7-16,2 2-7 0,-2 0-8 0,1 0-45 16,-1 0-44-16,2 0-66 0,-3-1-49 0,-2-2-81 15,3-2-174-15,-3 1-313 16,-1-2-11-16</inkml:trace>
  <inkml:trace contextRef="#ctx0" brushRef="#br0" timeOffset="91332.35">12686 13598 2397 0,'0'0'112'16,"-24"1"-4"-16,24-1-14 0,0 0 4 0,-16 12 17 16,16-12 11-16,-16 14 0 15,9-9-14-15,7-5-10 0,-20 19-13 0,9-11-14 16,3 1-1-16,-3 0-13 0,1-1-20 15,10-8-49-15,-19 15-60 0,10-9-74 16,3 2-73-16,-2-4-136 0,0 2-545 0,-3-1-276 0</inkml:trace>
  <inkml:trace contextRef="#ctx0" brushRef="#br0" timeOffset="92881.84">12482 13366 2583 0,'0'0'-119'0,"0"0"26"0,0 0 20 0,0 0 12 0,0 0 11 16,0 0 17-16,0 0 13 15,0 0 11-15,0 0 7 0,0 0 21 0,0 0-17 0,0 0 12 16,0 0 23-16,0 0 18 15,0 0 11-15,0 0 11 0,0 0 14 16,0 0 6-16,0 0-7 0,0 0-5 0,0 0-5 0,0 0-8 16,0 0-4-16,0 0-6 15,0 0-4-15,0 0-7 0,0 0-5 0,0 0-5 0,0 0 7 16,-41 20 15-16,41-20 2 16,-11 12 5-16,11-12-3 0,-14 13 8 0,14-13 0 15,-12 17-6-15,5-5-4 16,-3-2-2-16,2 2-1 0,-1 2-5 0,1-3-1 15,-3 3-5-15,3-1-6 0,1 0-3 16,-2-1 1-16,0 1-1 0,2 2-1 0,-2-1 3 16,2 0-2-16,-4 0-2 0,2 3 0 0,-2-2-4 0,2 3-2 15,-2-1-1-15,-3 0 0 16,4 1 0-16,-3 1 2 0,0-2 3 0,1 2-2 16,-3-3-2-16,2 3 2 15,-1 1-2-15,1-5 1 0,-1 2 3 0,-1-1-7 0,1 2-5 16,1-1 3-16,-2-3-4 15,1 1-1-15,5-4 8 0,-5 1-1 0,1-1-3 16,4 1 6-16,-5-1 20 0,1-3-2 0,-1 1-3 16,1-1-7-16,-1-2-1 0,1 1-3 15,-5-1 0-15,3-3-13 0,-2 1 1 16,1 1 3-16,16-5-9 0,-35 5 1 16,14-3 1-16,1-2-7 0,-2 0-6 0,1-2 1 0,-1 2 2 15,2 0-5-15,-4-2 4 16,1-1-5-16,-3-2 0 0,2-2-13 0,0 1-5 15,1-1 2-15,-1-5-3 0,3 1-2 0,-1-1 3 16,0-3-6-16,3 0-5 0,0-2 2 16,0 1 1-16,2 0 5 0,2 0-2 0,-2 1 1 15,3 1 2-15,3 2 3 16,-1-1 0-16,2 4 0 0,3-2-3 0,7 11-5 0,-18-19-10 16,11 11 1-16,7 8-2 15,-8-13-1-15,4 5 2 0,4 8 3 0,-7-11 0 16,7 11 1-16,0 0 2 15,0 0 4-15,0 0 6 0,0 0 0 16,0 0 7-16,0 0 3 0,24-21 3 0,-11 21-4 0,5-2 6 16,6 2-3-16,6 0-1 0,3 0-2 15,5 2-29-15,5-2-60 0,0 0-81 16,2 2-79-16,-2 0-139 0,1-4-188 16,-1 4-22-16,-7-2-315 0,-2-2-319 0</inkml:trace>
  <inkml:trace contextRef="#ctx0" brushRef="#br1" timeOffset="103807.18">9762 10726 2178 0,'0'0'-72'0,"0"0"5"15,0 0 16-15,0 0 5 0,0 0 5 0,-19-7-2 0,19 7 15 16,0 0 13-16,0 0 5 15,0 0 9-15,0 0-1 0,0 0 9 0,0 0 7 16,0 0 9-16,0 0 16 0,0 0 3 0,0 0 18 0,0 0 5 16,0 0 1-16,-13-8-9 15,13 8-1-15,0 0-8 0,0 0 3 0,0 0-13 16,0 0 0-16,0 0-7 16,0 0-4-16,0 0-4 0,0 0-1 0,0 0-1 0,0 0-1 15,0 0-8-15,52 0 0 16,-52 0 0-16,22 2-2 0,-22-2-6 0,30 0 5 15,-11 0 6-15,1 2-6 0,0-2-2 0,2 0 2 16,1 2-3-16,0-2 3 0,0 2-7 16,1-2-4-16,1 0 1 0,1 2 2 0,-4-2-4 15,8 2 2-15,-4-2-1 16,1 0-1-16,3 2 3 0,-4-2-3 16,3 0 2-16,-5 1 4 0,0-1-6 0,2 0 3 15,-1 0-2-15,1 2 8 0,0-2-7 0,-2 2-1 16,4-2-11-16,2 2 9 15,-3-2-7-15,1 1-1 0,-1 2-1 0,1 0 1 16,-4-3 3-16,1 1-1 0,-2 1-4 0,2 0 7 0,-1 0 4 16,-1-1 0-16,0 1-6 15,0 0 7-15,1 2 2 0,1-1 3 0,-1-2-9 16,1 1 12-16,-2 2-3 16,5-2-4-16,0-1-4 0,-1 2 8 0,1-2 8 0,-2 3-1 15,2-4-8-15,-1 4 7 16,1-4-2-16,-2 2-1 0,-3-2 9 0,3 0-11 15,-2 1 1-15,0-1-5 0,1 3 3 0,0-3-6 0,-2 0 7 16,-1 0-2-16,2 1 1 16,-1-1-5-16,-2 0 7 0,0 0 2 0,3 0-10 15,-3 0 3-15,0 0 0 16,2-1-1-16,-1 1 2 0,0 0-1 0,0 0 0 0,-1 0 5 16,3 0-8-16,-4 0 1 15,4-3 11-15,-2 3-9 0,-2 0 0 0,3 0 0 16,-1 0-3-16,1-1 3 15,0 1-7-15,-2 0 11 0,6-2-17 0,-4 2 1 0,-3 0 6 16,3 0 0-16,1 0-3 0,1-2 2 0,-4 2 1 16,2 0 3-16,1 0-6 15,0-2-5-15,-4 2-7 0,3-1 2 0,-1 1-2 16,1-3-4-16,-2 2 4 0,0 1-3 16,4-3 6-16,-8 2 4 0,6 1-6 0,-5-2 6 15,-18 2 5-15,40 0 10 16,-19-3-7-16,-1 3-1 0,-2 0-4 15,2 3 8-15,0-3 0 0,3 0 0 16,0 0-5-16,-3 2 9 0,4-2 3 0,-1 0-8 0,4 1 1 16,-5-1-1-16,1 3 5 0,1-3-4 0,-1 1 2 15,1 2 1-15,1-3-8 16,-2 1 8-16,0 1 8 0,0 0-7 0,0 0 13 0,2-2-17 16,0 1 1-16,0 2 1 15,-3-2-8-15,7-1 4 0,-7 3 3 0,6-2-1 16,-3 2 3-16,1-2-1 15,1 1 2-15,0 0 2 0,0 0-3 0,-5-2 0 0,4 2 11 16,3-2-11-16,0 2 0 0,-2 0 0 0,-3-2-3 16,5 1 14-16,-2-1-11 15,-2 2 5-15,4-2 5 0,-2 0-5 0,3 3-7 16,-3-3 12-16,2 1-9 0,2-1-1 16,-1 0-4-16,-4 2-3 0,3-2 3 0,2 0-2 15,-3 0 0-15,3 2 2 16,-4-2 4-16,-2 0-6 0,6 0 0 0,-1 0 0 15,-1 0 9-15,0 0-6 0,2-2 4 0,-3 2 1 0,3 0-2 16,-2 0-2-16,1 2 2 16,-1-2 5-16,2 0-2 0,-3 0 6 0,2 0-5 15,-1 0 2-15,3 0-6 16,-1 0 4-16,3 0-8 0,-2 0 14 0,1 0-6 0,1 0-1 16,0 0-3-16,-1 0 9 15,3 0-1-15,-2 0-2 0,-1 0-6 0,1-2 9 16,2 2 6-16,-4 0-4 15,1 0-2-15,-1-2 3 0,0 2 2 0,-1 0 0 0,-2 0 4 16,2-1-12-16,-2 1 3 0,3-3 0 0,-2 3 9 16,-3 0-10-16,1-2-7 15,3 1 7-15,-2 1-5 0,1 0-6 0,2-2 1 16,-3 2 1-16,1 0-4 0,0-2 10 16,-1 2-10-16,1-2-4 0,-1 2-1 0,1-2-2 15,-2 2 1-15,-2 0 2 16,-1-2 1-16,-2 2 8 0,2 0 3 0,-1 0-1 15,1 0-10-15,-1 0 1 0,-2 0 5 0,2 0 1 16,2 0-4-16,-5 0 8 0,4 0-15 16,-2 0 6-16,3-2 12 0,-3 2-6 0,0 0 8 15,0 0-7-15,1 0-1 16,1-1 12-16,-1 1-4 0,1 0 14 0,0 0-17 0,1 0 1 16,-1 0 6-16,5 0-3 15,0 0 2-15,-1 1-17 0,1-1 7 0,0 2 8 16,-3-2-9-16,3 2 2 15,-2 0 5-15,-2-2-2 0,2 2 4 0,-1 2-14 0,-3-4 5 16,2 1-1-16,-3 1-2 0,0 1 1 0,0-2 2 16,1 1 0-16,-4 0-3 15,4 0 6-15,-1 0 3 0,-1-1-3 0,0-1-9 16,2 3 5-16,-1-2 5 16,1-1 2-16,-2 2 8 0,2 0-13 0,-1-2 1 0,1 2-5 15,1 0 6-15,0-2-2 16,-1 2-2-16,1 0 4 0,3 0 1 0,-1-2 1 15,1 1-2-15,-5 2 0 0,2-3-2 0,1 1 4 0,-3-1-7 16,3 3 2-16,-4-2 6 16,2 1-6-16,1 0-1 0,-1-2 2 0,2 2-1 15,0 0-1-15,2 0-1 16,-3-2 2-16,3 2-4 0,2 0-2 0,-3-2 0 0,3 1 7 16,0 2-2-16,-1-2 5 15,1 1-11-15,2 2 8 0,-3-2 1 0,1-1-1 16,0 2-2-16,1 1 7 15,-1-3-6-15,0 3 4 0,2-2 1 0,-3 2-2 0,3 0-11 16,0-3 10-16,-3 2-1 0,3 0 5 0,-2 0-9 16,-1-2 12-16,3 3-4 15,-2-2-19-15,-1 0 17 0,3 0-6 0,-5 2-1 0,2-3 2 16,1 3 2-16,2-2 6 16,-2 2-4-16,-1-1-2 0,3 0 0 0,-2 1-2 15,1-3 5-15,-1 3-6 16,2-2 0-16,-3 3 15 0,1-4-21 0,2 3-1 0,-3 0 4 15,3-3 0-15,-2 2 0 0,2 1 16 0,-3-3-20 16,3 3 8-16,-2 0-5 16,1-2 11-16,1 1-14 0,0-1 2 0,2 2 2 15,0 0 9-15,-2 0-10 0,0 0 5 16,2-1-14-16,-3 0 1 0,3 0-8 0,-4 1-6 16,1-1 2-16,1 1-4 15,-2-2 10-15,0 2-2 0,-1-2 0 0,1 2 7 16,-3-2 16-16,0 0-6 0,1 0 0 15,-3-1 12-15,3 3 0 0,-5-1-3 0,3-3-7 16,-3 1 5-16,2-1-4 0,1 2-6 0,-3-2 4 16,3 0 2-16,-4 2-8 15,6-2 5-15,-4 0 1 16,1 2 2-16,1-2 3 0,-4 2 3 0,0-2 7 0,1 0-2 16,1 0 2-16,-4 2-8 0,2-2 6 0,1 0-4 15,-1 0 9-15,-4 0-16 16,4 0-1-16,-1 0 9 0,0 0-3 0,0 0-2 0,3 1 1 15,-4-1-4-15,2 0 5 0,1 0 1 0,-2 3 4 16,0-3-7-16,3 0 0 16,-3 1 3-16,0-1 1 0,0 0 2 0,0 2-3 15,0-2 0-15,0 3 0 0,1-3 2 16,-4 0 7-16,4 0-14 0,-3 1 5 0,-19-1-7 16,36 0-1-16,-20 0 13 15,4 0-11-15,-20 0 3 0,32-1 0 0,-13 1-6 16,-19 0-1-16,34 0 0 0,-18 0-2 15,4-3-1-15,-20 3-5 0,35 0 4 0,-13 0-6 16,-4 0 3-16,2 0-8 0,-20 0 5 0,38 0-6 16,-19 0-5-16,3 0-7 15,-2 0-3-15,4-2 5 0,-3 2-9 0,2 0 11 0,-2-1-5 16,1 2 10 0,-2-2-1-16,2 1-2 0,-1 0 9 0,-3-3 7 0,4 3 5 15,-22 0-2-15,40 0 0 16,-21 0 2-16,3 0-3 0,-2 0 4 0,2 0 4 0,-1 0 6 15,1-1 1-15,-2 1 5 16,2 0 3-16,-3 0-2 0,-19 0-2 0,38-2-13 16,-22 2 5-16,4 0 2 0,-20 0 4 0,36-2-14 15,-21 2 1-15,1 2-2 0,-16-2-8 16,34 0 4-16,-17 2 8 0,0-2-8 0,2 1 1 16,-19-1 12-16,34 3-3 15,-19-3 5-15,2 1 6 0,-17-1 0 0,27 2 2 16,-27-2-8-16,28 0-1 15,-28 0 3-15,26 0-1 0,-26 0-8 0,22 0 7 0,-22 0-1 16,20 0 1-16,-20 0-5 0,17 0 6 16,-17 0-1-16,0 0-4 0,22-2-5 15,-22 2-11-15,0 0-3 0,22 0-22 0,-14-1-9 0,-8 1-16 16,15 0-5-16,-15 0-2 16,15 1 7-16,-15-1 11 0,13 0 19 0,-13 0 13 15,14 2 17-15,-14-2 11 16,0 0 11-16,0 0 9 0,0 0 6 0,24 3 1 15,-24-3 6-15,0 0-4 0,0 0 8 16,0 0-1-16,0 0 7 0,0 0-11 0,21 1-1 16,-21-1-8-16,0 0-7 15,0 0 4-15,0 0-5 0,0 0 4 0,0 0-9 0,0 0 7 16,15 6 18-16,-15-6 4 0,0 0 1 0,0 0 12 16,4 13 1-16,-4-13-1 15,0 0 2-15,0 0 5 0,0 19-15 0,0-19 6 16,0 0 6-16,0 23-7 15,0-23 0-15,-2 19 6 0,2-19-20 0,0 25 1 0,0-25-3 16,-2 27-2-16,0-12-1 0,2 2 5 0,-2 0-13 16,2 2 0-16,0-19-5 15,-2 36 4-15,0-17-7 0,2-2-1 0,-2 3 4 0,-1-1-4 16,-1 0-4-16,1 2 2 16,1-2-2-16,-2 0 4 0,2-1-6 0,0 1 4 15,-2 3-10-15,2-2 3 16,0-1 2-16,0 1-2 0,0-1-3 0,0 0 3 0,2 0 1 15,-2 0 6-15,2 2-10 0,-2-3 3 0,-1 0-4 16,3 2 4-16,-2-4-7 16,2 4 4-16,-2-4-4 0,-1 2 0 0,1 1 4 15,0-2-4-15,-2 2 0 0,2 0 5 16,-2 0-4-16,2 0 3 0,-2-1-5 0,-1 2 1 16,1 0-2-16,2-1 7 15,-2 0-2-15,0 0 4 0,2-1-7 0,-3 1 0 16,3 1-3-16,0-1 4 0,0-1 1 15,-1 0-2-15,1 3 0 0,-2-4 5 0,2 2-8 16,-2-2 6-16,0 2-4 0,0 1 2 0,-2-4-1 16,0 2 0-16,2 1 3 15,-2-2-2-15,2 2-1 0,-2-2 3 0,-3 4-3 0,3-2 0 16,0-2-5 0,-1 6 6-16,1-2 19 0,1 0-5 0,-1 2 3 0,0-2-4 15,0 2-3-15,0 0 1 16,-2-3-3-16,2 3 0 0,0-2 2 0,0 2 1 15,-2 0-2-15,1 0 4 0,-2-2-3 0,3 2 0 0,0 0 1 16,-3 0-4-16,1-3 2 16,2 3-3-16,0-2 2 0,-4 2 1 0,4 0-2 0,2-2 0 15,-2 2 3 1,2-2 3-16,-2 1-2 0,1 0 0 0,1 0 0 0,-3 0 4 16,3-4-5-16,0 3 7 15,0 0-2-15,0-2-2 0,-3-1 1 0,3 0-2 0,-2 1-1 16,1 0-1-16,3-2 0 15,-2 2-1-15,2-1-1 0,-1 1 2 16,-1-2-3-16,2 0 0 0,-2-1-3 0,2 1 2 0,2-17-2 16,-4 32 0-16,2-17 0 0,-2 2 2 15,2-2-4-15,0 2-1 0,2-17 1 0,-8 32-1 16,6-17 1-16,-4 0-2 16,2 0 3-16,-2 2-1 0,2-2-2 0,0 1 3 15,-3-1 0-15,3 0-3 0,0 1 2 16,-3 0 0-16,7-16-2 0,-6 29 4 0,4-15-2 15,-3-1 1-15,5-13-7 0,-4 29 8 0,0-14-6 16,0 0 2-16,4-15 4 16,-6 28-5-16,4-13 0 0,-2 1-4 0,4-16 1 15,-6 29-1-15,4-14-3 0,2-15 6 16,-4 28-3-16,2-16 0 0,2-12 1 0,-6 27 2 16,4-16-1-16,2-11 2 15,-2 23-6-15,2-23 1 0,-4 21 5 0,4-21-4 16,-2 21-4-16,2-21-7 0,0 20-1 15,0-20-7-15,2 23 0 0,-2-23-7 0,0 24-6 16,2-13 2-16,-2-11 1 0,2 23 6 0,-2-23 3 0,2 21 1 16,-2-21 6-16,2 21 1 15,-2-21-2-15,2 21 4 0,-2-21-1 0,2 18 4 16,-2-18-1-16,0 18 2 16,0-18 0-16,2 16-1 0,-2-16 0 0,0 0 2 0,2 20-1 15,-2-20 0-15,0 0 2 16,0 23 1-16,0-23 3 0,0 0-1 0,-2 19 0 15,2-19 2-15,0 0-3 0,-2 15 2 0,2-15-4 16,0 0-1-16,-2 17-5 0,2-17 4 16,0 0 0-16,0 0 3 0,-10 15 2 0,10-15 9 15,0 0 3-15,-11 12 4 16,11-12 3-16,-13 6 6 0,13-6 3 0,-17 6 0 16,17-6 20-16,-23 3-16 0,23-3 4 15,-25 3-4-15,7-2 4 0,2 1-4 0,-1 0 3 16,0 0-7-16,0-2 0 15,-2 0 0-15,0 2-6 0,0-2-2 0,0 1 1 16,-2-1-4-16,-3 0 0 0,3 3-1 0,0-3-1 16,-2 0 0-16,-1 0 0 0,1 0 2 15,-2 1-1-15,2-2-6 0,-3 2 4 0,0-1-4 16,1 0 1-16,0 0-1 0,0-1 0 16,-5 2 0-16,0-2-1 0,1 1 1 0,1 0 5 15,-2-3-1-15,1 3 6 16,-1 0 0-16,0-1-2 0,1 1 0 15,-1-2 2-15,-2 0-5 0,3 2-1 0,-1-2-1 0,-2 0-1 0,3 2-2 16,-3-1 8-16,2 1-11 16,-2-3 3-16,1 3 0 0,1 0 2 0,-2 3-6 15,5-3 3-15,-3 0-4 16,2 1 2-16,4-1 1 0,-2 0 0 0,1 2 0 0,1-2 4 16,2 2-5-16,-2 0 1 15,1-2-2-15,-1 2 0 0,4-2 1 0,-4 1 5 16,0-1-4-16,3 3-1 15,1-3 1-15,-4 1 2 0,2-1-5 0,2 2 6 0,-1 0-3 16,-3-2-1-16,0 0 1 0,2 2 0 0,-2-2-1 16,1 2 1-16,-1-2 2 15,2 0 0-15,-2 2 1 0,1-2 0 0,-1 2-3 0,2-2 3 16,-4 3-5-16,1-3 3 16,-1 0 2-16,0 0 5 0,1 0-5 15,2 3 4-15,-2-3-3 0,-1 1 1 16,1-1 3-16,1 3-6 0,-1-3-1 0,2 1 0 0,-1 1 1 15,1-2-1-15,0 2-1 16,0 1-1-16,1-2 2 0,-1 0 1 0,2 2-2 16,-2-1 4-16,-1-1-6 0,3 1 2 0,-2 0-4 15,2 1 2-15,-3-2-1 0,2 3 2 16,0-2-2-16,-1 0 0 0,-1 0 4 0,2 0-7 16,-2 1-4-16,1-1-2 15,-3 0-3-15,-4 2 0 0,8-1-1 0,-2-2 8 16,1 2-9-16,-3-2 3 0,-1 2 1 15,1-3-1-15,-1 3-2 0,0-2 4 0,-1 2 3 16,0 0-3-16,3-1 3 0,-1 0 1 0,-1-1-2 16,1 2 5-16,0 1-3 15,-4-2 1-15,2-1 2 0,3-1-2 0,-1 0 1 0,-2 1 3 16,-1-1-2-16,-1 3 0 16,0-3-1-16,-1-3 1 0,-1 3 0 15,0 0 0-15,1 0 0 0,-1 0 1 16,0 0 1-16,0 0-2 0,3 3 2 0,-3-3 3 0,2 3-3 15,-1-2 1-15,-1 1-3 16,2-2 0-16,1 2 2 0,-1 0 3 0,0-1-6 16,0 1 2-16,1 3 0 0,-1-4-2 0,-2 1 2 15,3 0 4-15,-1 1-5 0,2-3 2 16,0 5-1-16,-2-4 1 0,2 2-1 0,-1 1 1 16,-1-3-2-16,3 4 2 15,-3-5-2-15,0 2-1 0,3-2-2 0,-3 0-5 0,0 3-3 16,1-3-1-16,-1 0 1 15,-2 0-4-15,0 0 5 0,-1 0 1 0,-1 0-2 16,0-3 8-16,-2 3-7 0,3-1 1 0,-4 0 2 16,1 1-1-16,0-3 7 0,2 1-3 15,-2 1-2-15,3-1 2 0,-1 0 2 0,2-1 4 16,-3 2 8-16,7-1 8 16,-5-1 7-16,3 3 6 0,2-3 0 0,-4 3 3 15,4-2 2-15,-1 0-2 0,-1 1-2 16,0-2-3-16,-1 1-2 0,-1 0-1 0,0 1-2 15,0-3-5-15,3 4-4 0,-3-3 2 0,0 0-2 16,1-1-2-16,-4 3-1 0,3-4-2 16,-4 1 2-16,3 3-3 0,-1-3-2 0,-6 1 2 15,2-1-3-15,-3 1 3 16,1-1-5-16,0 0 2 0,-4-1-3 0,4 1 1 16,-1 2-2-16,-2-1 3 0,4 1-3 15,-1-2 3-15,-1 2-1 0,5 0-1 0,-4 0-1 16,-2-2-1-16,7 2 2 15,-3-1 0-15,-2 1 2 0,5-2-2 0,-4 3-2 16,-1-2 1-16,2-1 2 0,-3 0-1 0,4 3-1 16,-1-2 1-16,4 0-1 0,0 1 0 15,-1-2 0-15,1 2 3 0,3 0-3 0,-4 0 2 16,4 1 1-16,-1-2-2 16,1 2 1-16,-1-3 6 0,-1 2-1 0,2 0-2 0,-1 1-3 15,1-4 1-15,-1 5 2 16,1-3-2-16,-3-1 2 0,0 2-2 0,-4-3-2 15,3 1 2-15,-2 0 2 16,-3 0 0-16,2-2 6 0,2 5 1 0,-3-6 1 0,1 3 3 16,0-1 1-16,5 1 1 0,-7 0-3 0,1 1 0 15,3-3-5-15,2 3 1 16,-1-3-1-16,5 6 1 0,-5-5-4 0,3 3-2 0,3-3 2 16,-3 3 0-16,-1-3-1 15,-1 2 3-15,3 1 4 0,-1-2 3 0,-2 3 4 16,5-2 1-16,0-1 0 15,2 4-2-15,0-1-1 0,-2-3 0 0,6 2-5 0,1 2 1 16,0-1-2-16,1-2-1 0,21 3-2 0,-40 0-1 16,20-1 0-16,-1 1 2 15,21 0-2-15,-43 0 3 0,23-2-2 16,-2 2 7-16,-1 0-2 0,-1 0-3 16,1-2 0-16,1 2-4 0,-2-3 5 0,0 3-3 0,0 0-2 15,2-1 0-15,-1 1-5 16,-1 0 3-16,0 0-2 0,5 0 2 0,-6-2-3 0,2 2 0 15,-1 0-1-15,2 0 2 16,-1 0 0-16,-2 0-1 0,0 0 1 0,3 0-2 16,-2 0-2-16,-1 0 1 0,2-1-2 0,-4 1 3 15,3 0-3-15,1-3 2 16,-3 3-1-16,0 0 0 0,1 0-1 0,2-2 4 0,-3 2-2 16,3 0-4-16,-1 0 1 15,1-2-4-15,0 2-5 0,2-2 2 0,-2 2-1 16,2-1 1-16,-3-2-2 0,4 1 4 15,-5 1 0-15,3-5 0 0,-4 4-2 0,5-2 1 16,-7 0-3-16,3 2-3 0,0-1 2 0,-1-2 3 16,1 0-7-16,-1 2-2 15,1-3-2-15,-1 2 1 0,1-1 0 0,2 0 2 0,-1 2 1 16,-1-1 1-16,-1-2 2 16,2 2 3-16,-2 0-1 0,3-1 0 0,-3 2 3 15,0-1 2-15,2 0 1 16,-2-2 0-16,3 0-2 0,-3 2 2 0,3-1-1 0,0-1 7 15,0-2-6-15,-1 2 1 0,6 1 0 0,-6-3 2 16,5-2-1-16,-5 4 0 16,6-1 1-16,-2-1 2 15,-1-1 0-15,4 1-3 0,-2 2 3 0,3-1 0 0,-2 0-1 16,2 1 2-16,-2-2-2 0,2 3 1 0,-1-2 0 16,2 0 0-16,-2 2-2 15,0-3 2-15,2 0-1 0,-2 0 1 0,0 3-1 16,0-2 0-16,1-2 1 0,-2 2 2 15,2 1-4-15,1 0 6 0,-2-1-5 0,2 0 4 16,-2 4-1-16,17 3 2 0,-29-9-3 0,13 5 0 0,16 4 0 16,-27-6 0-16,27 6 0 15,-26-4-2-15,14-2 1 0,12 6 4 0,-26-3-3 16,26 3 4-16,-21-6-1 16,21 6 2-16,-23-3 0 0,23 3 0 0,-23-4 0 0,23 4-2 15,-26-4 1-15,10 4 4 16,16 0-4-16,-28-3 2 0,28 3-2 0,-25-1 1 15,25 1-1-15,-28 0 0 0,28 0-1 0,-23-2-1 16,23 2 2-16,-24 0-1 0,24 0-3 16,-23-2 4-16,23 2-3 15,-23-2 1-15,23 2-2 0,-22 0-1 0,22 0 1 16,-25 0 3-16,25 0-3 0,-25 0 3 0,25 0-3 16,-25 0 1-16,25 0-1 0,-28 0 2 15,28 0-2-15,-25 0 0 0,25 0-1 0,-24-2 3 16,24 2-2-16,-23 0 4 15,23 0-5-15,-19-1 2 0,19 1-2 0,0 0 4 16,-28-3-4-16,28 3 0 0,-14-3 1 0,14 3 3 0,0 0-1 16,-21-4-2-16,21 4-3 15,0 0 4-15,-24-6-2 0,24 6-1 0,-14-3 0 16,14 3-1-16,0 0 1 16,-22-8 2-16,22 8-1 0,-15-6-2 0,15 6 1 0,-14-5-3 15,14 5 3-15,-15-8 0 16,15 8-1-16,-13-8 1 0,13 8 0 0,0 0 3 15,-18-11-2-15,10 7 1 0,8 4 0 0,-12-8 0 0,12 8 0 16,-10-9 1-16,3 3-1 16,7 6 1-16,-8-11-3 15,8 11 0-15,-11-12-1 0,7 5 3 0,4 7-2 16,-11-18 4-16,7 11 4 0,0-3 1 0,4 10 1 16,-6-21 3-16,2 12-2 15,1-3 3-15,-2-1-2 0,1-2 4 0,0 0-4 0,2 0 1 16,-2-2 0-16,0-2-1 15,2-3-1-15,-2-1-3 0,-1-2-4 0,3-2 0 0,0 1 1 16,0-3 0-16,0 1-2 0,-3 0 1 0,3 0-2 16,0-6 4-16,-2 4-2 15,0 0 2-15,2-7-6 0,-1 5 1 0,-1-2 1 0,0-3-1 16,2-1 1-16,0 2 0 16,-2 3-2-16,2-3 3 0,0-2-1 0,0 6-2 15,2-1-1-15,-3 1 1 16,3 2 3-16,-2-3 0 0,2 2-5 0,0 1 2 0,0 2-3 15,0-1 3-15,2-1-3 0,-2 3 2 0,0-1-2 16,0 0 3-16,0 2-2 16,0 0 1-16,-2-1 0 0,2 4 1 0,0-4-1 15,0 2 0-15,-2 4-1 16,2-1 3-16,0-1-3 0,0 0-1 0,-3 0 1 0,3 2-1 16,-2-2-5-16,2 3 5 15,-2-2-2-15,0 1-1 0,-2 0-1 0,2 0 2 16,-2 0 2-16,0 2 0 0,0 0-3 15,-1-1 3-15,1 0-2 0,-1 1 0 16,3 0-2-16,-2 2 3 0,2-2-5 0,0 2 1 16,0-2-3-16,0 1 0 0,2 2 0 15,-2-1 3-15,0-1 1 0,2 1 3 0,-2-2-4 0,2 2 3 16,-3 2 0-16,1-3-3 16,0 1-3-16,0 0 0 0,2 17-4 15,-4-34 0-15,2 17 2 0,2-1 2 0,0 18-4 16,-4-29 2-16,1 14-4 0,3-3-6 0,0 18-6 15,-2-32 1-15,2 16-1 0,0 16-1 0,0-28 5 16,0 28 2-16,2-27 5 16,-2 15-3-16,0-1 7 0,0 0 9 15,0 13-6-15,0-23-1 0,0 12 4 0,0 11-1 16,0-24 2-16,-2 13 2 0,2 11-1 0,0-25 5 16,-2 14-5-16,2 11 3 15,0-21-2-15,0 9 3 0,0 12-1 16,-2-20-4-16,2 20 1 0,2-19-1 0,-2 9-1 15,0 10 2-15,2-19-2 0,-2 19 1 0,2-19 3 16,1 10 2-16,-3 9 0 0,2-20-1 0,0 11 0 0,-2 9 1 16,4-20 4-16,-4 11 0 15,0 9-3-15,2-15 2 0,-2 15 2 0,2-17-3 16,-2 17-1-16,0-14 1 16,0 14-4-16,2-15-2 0,-2 15-3 0,0-13-1 0,0 13-9 15,0-15-2-15,0 15 4 16,0-14-3-16,0 14 4 0,0-13 2 0,0 13 3 15,0-13-1-15,0 13 1 16,0-16 3-16,0 16 0 0,0-14-1 0,0 14 3 0,0 0-2 16,-2-18-1-16,2 18-2 0,0-14-13 0,0 14 7 15,0 0-13-15,0-16 3 16,0 16-3-16,-2-12 2 0,2 12 0 0,0 0-5 0,0-17 3 16,0 17-1-16,0 0 4 15,2-19-6-15,-2 19 5 0,0-10 4 0,0 10-2 16,2-11 6-16,-2 11 3 15,0 0 2-15,2-15 6 0,-2 15 7 0,0 0 1 16,3-14 2-16,-3 14 4 0,0 0-5 0,2-11 5 0,-2 11-7 16,0 0 8-16,0 0-5 15,0 0 8-15,2-15-3 0,-2 15 1 0,0 0 11 16,0 0-12-16,0 0-6 0,4-12 2 16,-4 12 0-16,0 0 0 0,6-9 0 0,-6 9 2 15,0 0 1-15,13-8 0 16,-13 8-5-16,9-4 1 0,-9 4 2 0,8-5 1 15,-8 5 8-15,12-4 4 0,-12 4-1 0,14-4 6 0,-14 4-5 16,14-2 4-16,-14 2 3 16,19-3-5-16,-19 3 18 0,20-3-13 15,-10 1 6-15,-10 2 6 0,24-1-4 16,-12-2 3-16,0 2 3 0,3 1 0 0,0-3-1 0,-15 3-4 16,27-1-2-16,-11 1-1 15,-2 0-4-15,6 1-22 0,-2 2-29 0,-18-3-54 16,41 1-61-16,-21 2-99 0,4-3-254 15,1 0-228-15,5 0 10 0</inkml:trace>
  <inkml:trace contextRef="#ctx0" brushRef="#br1" timeOffset="109352.11">28634 17230 98 0,'0'0'35'0,"0"0"-43"0,0 0-37 15,0 0 18-15,12-8 7 0</inkml:trace>
  <inkml:trace contextRef="#ctx0" brushRef="#br1" timeOffset="109952.16">28646 17222 155 0,'0'0'74'16,"0"0"5"-16,0 0-1 0,0 0 13 15,0 0-12-15,7-10-14 0,-7 10-2 0,0 0-7 16,0 0-7-16,0 0-3 0,0 0-5 0,0 0 4 15,14-9 0-15,-14 9 7 0,0 0 5 0,0 0-9 16,0 0-4-16,4-15 12 16,-4 15-13-16,0 0 6 0,0 0-15 0,0 0-13 0,-8-27 1 15,8 27-5-15,0 0 7 16,-10-20-5-16,10 20 1 0,-5-11 1 0,5 11 6 16,0 0-7-16,-10-15 3 15,10 15 13-15,0 0 4 0,-6-12 10 0,6 12 7 16,0 0 9-16,0 0 12 0,0 0-6 15,0 0 2-15,0 0 2 0,0 0 12 0,-34 16-3 16,34-16-3-16,-13 17 0 0,3-8-5 0,10-9-4 16,-14 24-2-16,8-10-9 15,0-2-1-15,0-1-2 0,-1 3-2 0,0-1-8 0,7-13 2 16,-8 24-12 0,4-14 0-16,4-10-2 0,-5 20-3 0,5-20-5 0,-3 16 0 15,3-16-4-15,0 0-3 16,0 18-10-16,0-18-5 0,0 0-16 15,0 0-6-15,0 0-6 0,18 9-7 0,-18-9-5 16,0 0 1-16,0 0 0 0,34-15 7 0,-34 15 3 16,19-12 8-16,-11 5 8 0,-8 7 12 0,16-11 5 15,-16 11 0-15,11-11 5 16,-11 11 5-16,14-8-10 0,-14 8 4 0,0 0-4 16,13-9 2-16,-13 9-1 0,0 0 3 15,0 0 2-15,0 0-5 0,0 0 0 0,0 0 2 16,0 0-4-16,23 17 2 15,-23-17-3-15,9 9 2 0,-9-9 0 0,10 11-5 16,-10-11 4-16,10 9 15 0,-10-9 2 0,0 0 8 0,13 10 3 16,-13-10 6-16,0 0-3 15,16 4 2-15,-16-4-2 0,0 0 3 0,0 0 5 16,0 0 0-16,24-17-5 16,-24 17-1-16,9-13-3 0,-9 13-6 0,7-17-3 15,-7 17-4-15,6-22-4 0,-6 22-13 16,6-18-15-16,-2 8-37 0,-4 10-48 15,7-18-63-15,-7 18-49 0,10-16-78 0,-10 16-156 0,9-14-418 16,-9 14-205-16</inkml:trace>
  <inkml:trace contextRef="#ctx0" brushRef="#br1" timeOffset="110662.12">28885 17277 2438 0,'0'0'-70'0,"0"0"23"0,0 0 8 16,0 0 2-16,0 0 12 16,0 0 10-16,0 0 25 0,0 0 18 0,0 0 8 15,0 0 16-15,0 0 28 16,0 0 15-16,0 0 23 0,-31 17 9 0,31-17 6 16,0 0-5-16,-5 18-8 0,5-18-4 15,-4 18-8-15,4-18-8 0,-5 21-7 16,0-7-7-16,5-14-3 0,-5 25-4 15,3-12-6-15,2-13-2 0,-6 28 9 0,2-16-11 16,4-12-4-16,-4 23-7 0,0-12-5 0,4-11-6 0,-3 21-5 16,3-21-5-16,-2 15-2 15,2-15-2-15,-5 16-5 0,5-16-2 0,0 0-4 16,-4 15 0-16,4-15-4 16,0 0-7-16,0 0-9 0,0 0-15 0,0 0-23 15,0 0-25-15,0 0-16 0,0 0-12 16,0 0-6-16,0 0-1 0,0 0 6 0,0 0 2 15,0 0 9-15,0 0 8 0,24-54 2 0,-16 41 3 16,-1-2 14-16,5-4 2 16,1 2 8-16,-3 0 1 0,3-2 9 0,0 1 5 0,-2 1 8 15,1 0 15-15,-2 1 18 16,2 2 3-16,-2 0 15 0,0 3 5 0,1-2 0 16,-2 3 15-16,-9 10 4 15,19-17-7-15,-9 9-1 0,-10 8-5 0,18-9-9 16,-18 9 1-16,16-2 1 0,-16 2-9 15,0 0 3-15,25 6-1 0,-25-6-3 0,15 9 3 16,-15-9 10-16,9 13-1 0,-9-13 7 0,4 14 5 16,-4-14 3-16,0 0 1 15,0 0-2-15,0 0-4 0,-17 28-2 0,17-28-6 16,-17 6-4-16,17-6-9 0,-19 3-18 16,19-3-40-16,-24-1-59 0,24 1-90 0,0 0-97 15,-31-13-198-15,16 5-107 16,4 1-309-16,11 7-265 0</inkml:trace>
  <inkml:trace contextRef="#ctx0" brushRef="#br1" timeOffset="128185.94">28775 7768 317 0,'0'0'124'0,"0"0"-35"16,-28 1-44-16,28-1-10 0,0 0-7 15,0 0-9-15,0 0-3 0,0 0-5 16,0 0-9-16,0 0-11 0,0 0-11 0,0 0-5 15,0 0 3-15,0 0-2 0,0 0 3 16,0 0 10-16,0 0 9 0,0 0 6 0,0 0 13 16,0 0 9-16,0 0 9 0,0 0 2 0,0 0 9 15,0 0 0-15,0 0-2 16,0 0 5-16,0 0 0 0,0 0-6 0,0 0-3 0,0 0-3 16,0 0-3-16,0 0-2 15,0 0-7-15,0 0 3 0,0 0 0 16,0 0-5-16,0 0 0 0,0 0 4 15,0 0 0-15,0 0-5 0,0 0 6 0,0 0-4 16,0 0 0-16,0 0-5 0,0 0-2 0,-10-11-5 16,10 11-2-16,0 0 0 0,0 0 1 15,0 0-8-15,0 0 7 0,0 0-1 16,0 0-4-16,0 0 0 0,0 0 2 16,0 0-2-16,0 0-9 0,0 0 8 0,0 0-1 15,0 0 4-15,0 0-2 0,0 0 0 16,0 0 0-16,0 0 9 0,0 0-9 15,0 0 0-15,0 0-2 0,0 0 4 0,0 0 4 0,0 0 1 16,0 0 0-16,0 0 5 16,0 0 6-16,-21 0-13 0,21 0 7 0,0 0-4 0,0 0 2 15,0 0-8-15,0 0-1 16,0 0 1-16,-19-2 1 0,19 2 4 0,0 0-6 16,0 0 2-16,0 0-1 15,0 0 0-15,0 0-9 0,0 0 14 0,0 0-12 16,0 0 9-16,0 0 8 0,0 0-16 15,-23 0 8-15,23 0-3 0,0 0-6 0,0 0 7 16,0 0-4-16,0 0 3 0,0 0-9 16,0 0 15-16,0 0-14 0,0 0 0 0,0 0 2 15,-26 0 7-15,26 0 1 0,0 0-8 0,0 0 2 16,0 0-6-16,0 0 6 16,0 0 0-16,0 0 4 0,0 0-6 0,0 0 0 0,0 0 8 15,0 0-19-15,0 0-15 16,0 0-22-16,0 0-16 0,0 0-29 0,0 0-64 15,0 0-314-15,-10 0 365 0</inkml:trace>
  <inkml:trace contextRef="#ctx0" brushRef="#br1" timeOffset="129462.2">28731 7742 1298 0,'-42'16'-53'0,"42"-16"8"16,0 0 8-16,0 0 7 0,0 0 15 0,0 0 20 15,0 0 21-15,-18 3 6 16,18-3 8-16,0 0 5 0,0 0 9 0,0 0-4 16,0 0-2-16,0 0-2 0,0 0-24 15,0 0 2-15,0 0-14 0,0 0-2 0,0 0-13 16,0 0-2-16,0 0 1 0,0 0 2 15,0 0 2-15,0 0-1 0,0 0 5 16,0 0-2-16,0 0 10 0,52 0 2 0,-52 0 1 16,0 0 1-16,0 0 1 0,0 0-8 15,0 0 11-15,16 3-3 0,-16-3 2 0,0 0-1 16,0 0 1-16,0 0 1 16,0 0 1-16,0 0 5 0,0 0-6 0,0 0 7 0,0 0-10 15,0 0 1-15,0 0 9 16,0 0-7-16,0 0 3 0,-47 9 10 15,47-9-2-15,0 0 0 0,-21 0 0 0,21 0-7 16,0 0 4-16,-19 2-6 0,19-2-1 0,0 0 8 16,0 0-11-16,-18 2 6 0,18-2-4 0,0 0-8 15,0 0-8-15,0 0-18 16,0 0-25-16,0 0-9 0,0 0-8 0,0 0-8 0,0 0 7 16,0 0 10-16,0 0 0 15,0 0 4-15,0 0 11 0,0 0 4 0,0 0 15 16,0 0-2-16,57 0 12 15,-57 0 10-15,0 0-13 0,0 0 14 0,0 0-4 16,16 2 0-16,-16-2 6 0,0 0-1 0,0 0-1 0,0 0-4 16,0 0 5-16,0 0 1 15,0 0-5-15,0 0 2 0,0 0 5 0,0 0 0 16,0 0-5-16,0 0 5 0,0 0-2 16,0 0-11-16,0 0 11 0,0 0-1 0,0 0-2 15,0 0-2-15,0 0 2 16,0 0-8-16,0 0 3 0,-55 5-10 0,55-5-5 15,0 0-8-15,0 0-7 16,-28-1 3-16,28 1 7 0,0 0-1 0,-20-2 2 0,20 2-1 16,0 0 7-16,-24-2 1 0,24 2 0 0,0 0-3 15,-25-4 3-15,25 4 3 16,-14-2 1-16,14 2 1 0,-18-4 4 0,18 4-4 0,0 0 9 16,-25-2-12-1,25 2 6-15,-17-3 1 0,17 3-1 0,0 0 1 0,-23-4-1 16,23 4 4-16,0 0-3 15,-25-4 0-15,25 4 13 0,0 0-14 16,-21-2-6-16,21 2 10 0,0 0 4 0,-22-1-13 16,22 1 11-16,0 0 5 0,-22-3-6 0,22 3-2 15,0 0-1-15,-21 0 4 0,21 0 1 0,0 0 0 16,-20 0 3-16,20 0-3 16,0 0-1-16,0 0-2 0,-26 3 5 0,26-3-7 0,0 0 6 15,-19 0 1-15,19 0-7 16,0 0 9-16,-23-3-6 0,23 3 3 0,0 0-4 15,-23 0 0-15,23 0 0 0,0 0 3 0,-28-1 1 16,28 1-6-16,0 0 0 0,-26-3 2 16,26 3 4-16,0 0 1 0,-23 0-7 0,23 0 5 15,-19 0 11-15,19 0-12 16,0 0-4-16,-28 0 0 0,28 0 4 0,-19 0 0 16,19 0 3-16,-18-1-5 0,18 1 3 15,0 0 0-15,-30 0-1 0,30 0-5 0,-21 0 6 16,21 0-3-16,-22 0-3 15,22 0 3-15,-22 0 1 0,22 0 1 0,-25-3-2 16,25 3 4-16,-20 0 1 0,20 0-4 0,-24 0 1 0,24 0-4 16,-23 0 2-16,23 0-3 15,-21-1 6-15,21 1-3 0,-25 0-10 0,25 0-3 16,-24-3-9-16,24 3-6 16,-25 0 1-16,25 0 8 0,-25-3 4 15,25 3-2-15,-24-2 0 0,24 2 3 0,-23 0 2 16,23 0 0-16,-27 2 5 0,27-2-4 0,-25 3-6 15,25-3-13-15,-22 0-11 0,22 0-24 0,-25 0-33 16,25 0-45-16,-26 3-154 0,26-3 95 16</inkml:trace>
  <inkml:trace contextRef="#ctx0" brushRef="#br1" timeOffset="130001.81">25877 7764 811 0,'0'0'-7'0,"-27"4"10"15,16-3 8-15,11-1-5 0,-23 2-3 0,23-2 5 16,-29 4 1-16,18-2-4 16,11-2-1-16,-27 2 3 0,27-2-12 0,-27 2-1 15,12-2-1-15,15 0-10 0,-29 0-26 16,12 0-12-16,17 0-23 0,-35-2-139 0,16 0 71 16</inkml:trace>
  <inkml:trace contextRef="#ctx0" brushRef="#br1" timeOffset="130371.67">25452 7773 603 0,'-24'0'15'0,"2"0"5"16,3-2 10-16,19 2 1 15,-32 0 10-15,32 0 1 0,-29 0-6 0,29 0 1 16,-28 0 2-16,28 0-4 0,-27 0-8 0,15-2 1 0,12 2-1 16,-31 0-4-16,31 0-3 15,-27 0 1-15,27 0-8 0,-28 0 2 0,28 0 1 16,-24 2-5-16,8-2 3 0,16 0-5 16,-25 0 7-16,25 0-8 0,-23 2 1 0,23-2-2 15,-28 2 4-15,28-2-4 16,-25 2-4-16,25-2-5 0,-28 0-10 0,13 2-2 15,15-2 2-15,-34 0-4 0,18-2 7 0,16 2-5 0,-38 0 9 16,21 0-2-16,-3 0 3 16,20 0 4-16,-32 0 2 0,17 0-5 0,15 0 3 15,-31 0 1-15,31 0 3 16,-27 2-8-16,11-2 3 0,16 0-6 0,-24 0 1 0,24 0-3 16,-28 0-1-1,28 0 1-15,-27 2-7 0,27-2-4 0,-26 0 4 16,26 0 6-16,-28-2-3 0,28 2 1 15,-27 0-1-15,27 0 6 0,-27 0-2 0,27 0 4 16,-29-2 6-16,29 2-2 0,-26 0-1 0,26 0 0 0,-28-2 0 16,28 2-5-16,-27-2-13 15,27 2-18-15,-26-2-32 0,9 0-85 0,17 2-66 16,-29-1 72-16</inkml:trace>
  <inkml:trace contextRef="#ctx0" brushRef="#br1" timeOffset="130722.05">23946 7729 653 0,'0'0'31'0,"-19"-4"1"15,19 4-12-15,-20 0-15 0,20 0 6 0,-20-1-3 0,20 1-6 16,-22-6 1-16,22 6 1 15,-25-2-4-15,25 2-4 0,-24-4 4 0,24 4 8 0,-24-3 3 16,24 3 12-16,-26-4 8 0,26 4 2 0,-25-2 5 16,25 2 14-16,-24-2 11 15,24 2-8-15,-26-4 3 0,26 4 3 0,-22-2-8 16,22 2 13-16,-24 0-6 16,24 0-6-16,-21-2-3 0,21 2-5 0,-24-1 0 0,24 1-5 15,-20-2-6-15,20 2-5 16,0 0 2-16,-28 0-4 0,28 0-2 0,-17-3-8 15,17 3 0-15,0 0-5 0,0 0 4 0,-26 3-11 0,26-3-16 16,0 0-49-16,0 0-56 16,0 0-205-16,-18-6-114 0,18 6 412 0</inkml:trace>
  <inkml:trace contextRef="#ctx0" brushRef="#br1" timeOffset="131361.82">22780 7570 1242 0,'0'0'17'15,"0"0"23"-15,0 0 9 0,0 0 28 16,0 0 14-16,0 0 38 0,0 0 18 0,0 0 12 16,0 0-6-16,0 0-17 15,0 0-18-15,0 0-10 0,0 0-12 0,0 0-13 16,0 0-7-16,0 0-6 0,0 0-8 15,0 0-7-15,0 0-7 0,0 0-4 16,0 0-6-16,52 3-1 0,-52-3-11 0,0 0-22 16,23 0-26-16,-23 0-34 0,18 2-40 15,-10-2-36-15,-8 0-41 0,0 0-83 0,24-5-484 0,-24 5-12 16</inkml:trace>
  <inkml:trace contextRef="#ctx0" brushRef="#br1" timeOffset="132001.71">22905 7404 2063 0,'0'0'-76'0,"0"0"19"16,0 0 10-16,0 0 12 0,4-22 4 0,-4 22 0 16,0 0 9-16,8-12 11 15,-8 12-2-15,10-10 6 0,-10 10 17 0,13-8-10 16,-13 8 3-16,17-7 12 0,-17 7 6 16,19-6 9-16,-19 6 3 0,20-4-1 0,-20 4 2 15,18-3-3-15,-18 3-11 16,17-3 6-16,-17 3-7 0,0 0 13 0,22 4-3 0,-22-4-2 15,0 0 22-15,14 8-6 0,-14-8 7 0,0 0 6 16,2 13 5-16,-2-13-4 16,0 0 2-16,0 0-5 15,0 0 2-15,-12 35-4 0,12-35-5 0,-9 15-6 0,9-15 4 16,-8 19-7-16,4-10 4 0,4-9-13 16,-7 19 13-16,7-19 1 0,-4 21-9 15,4-21 1-15,-2 21-4 0,2-21-1 0,0 21-4 16,0-21-6-16,2 21 0 0,-2-21 0 15,4 18-6-15,-4-18-1 0,7 15-3 0,-7-15-7 16,8 13-2-16,-8-13-4 0,9 9-2 0,-9-9-5 16,0 0-6-16,12 10-1 15,-12-10 5-15,0 0 6 0,0 0 2 0,0 0-2 16,0 0 4-16,0 0-4 0,0 0 3 16,22-25 2-16,-22 25-2 0,0 0 5 0,-2-27 6 15,2 27 2-15,0 0 9 16,-12-26 15-16,12 26 6 0,-8-17 4 0,2 7 2 0,6 10-1 15,-11-19-5-15,11 19-4 0,-12-19-3 0,12 19-4 16,-11-18-3-16,11 18-5 16,-11-12-6-16,11 12-5 0,-8-12-15 0,8 12-28 0,-8-10-62 15,8 10-58-15,-4-9-69 16,4 9-184-16,0 0-415 0,-6-11-146 0</inkml:trace>
  <inkml:trace contextRef="#ctx0" brushRef="#br1" timeOffset="132715.3">23245 7409 2342 0,'0'0'-66'0,"-15"-12"16"0,15 12 4 15,0 0 6-15,-18-8 9 0,18 8 10 16,-18-4 21-16,18 4 16 0,-16-3-2 0,16 3 13 0,0 0 17 16,0 0-7-16,-32 10 18 15,32-10-5-15,-11 10 7 0,11-10-10 0,-8 13-1 16,8-13-6-16,-7 16-4 0,7-16 0 16,-2 16-6-16,2-16-4 0,0 0-2 0,0 0-1 15,9 27-5-15,-9-27 14 16,8 12-1-16,-8-12-7 0,8 7 5 0,-8-7-6 0,0 0-7 15,13 8 6-15,-13-8-11 0,0 0 3 0,15 4 2 16,-15-4-7-16,0 0 2 16,0 0-4-16,0 0 5 0,0 0-5 0,19-19 3 0,-19 19-6 15,0 0 4-15,6-19 1 16,-6 19 2-16,0-20-8 0,0 20-5 0,0-23 7 16,2 8-7-16,-2 15 6 15,-2-32-2-15,2 15 9 0,-2-2 7 0,2 19 12 0,-2-36 16 16,2 18-2-16,-4 1 1 15,2 1 2-15,0 0-4 0,2 16-2 0,-4-29-6 16,2 19 11-16,2 10 6 0,-5-22-10 16,5 22-4-16,-2-17-4 0,2 17-1 0,0 0-9 15,0 0-2-15,0 0-3 0,0 0-2 0,0 0 1 16,0 0-3-16,0 0-1 16,0 0-3-16,0 0 1 0,0 0-2 15,7 51 3-15,-5-34-5 0,0 2 2 0,0-1 1 16,-2 3-4-16,2-1 1 0,2 3-2 0,0 0-3 15,0-1-27-15,0 1-35 0,1-1-40 0,0 1-45 16,-1-4-40-16,0-2-40 16,0-2-104-16,2 1-528 0,-4-3-211 15</inkml:trace>
  <inkml:trace contextRef="#ctx0" brushRef="#br1" timeOffset="133621.95">23345 7329 2499 0,'0'0'-82'15,"0"0"27"-15,0 0 11 16,0 0 17-16,-7-16 34 0,7 16 28 0,0 0 22 16,0 0 11-16,0 0 10 15,0 0 0-15,0 0 3 0,0 0-1 0,0 0-6 0,0 0-4 16,0 0 7-16,0 0-4 15,0 0 4-15,0 0-6 0,0 0-4 0,0 0 0 16,0 0-12-16,0 0-10 0,0 0-1 0,5 52-6 16,-5-52-1-16,2 28-7 0,0-10 14 15,0 0-4-15,0-1-3 0,0 0-4 0,0-1-4 16,-2 2-3-16,2-2-5 16,-2-16 3-16,5 29-6 0,-5-17-7 0,0-12-15 15,4 21-15-15,-4-21-23 0,0 17-26 16,0-17-38-16,0 0-34 0,6 13-21 0,-6-13-11 15,0 0-10-15,0 0-4 0,0 0 0 0,0 0 1 16,0 0 6-16,0 0 13 16,0-42 27-16,0 42 34 0,-8-30 30 15,3 13 27-15,1 0 27 0,0-1 17 0,0 1 17 16,0 0 12-16,-3 1 31 0,3 0 13 0,-1-2 34 16,5 18 24-16,-8-27 11 15,6 14 4-15,-2 1-5 0,4 12 0 0,-4-22 4 0,4 22-2 16,-2-17-13-16,2 17-13 15,0 0-11-15,4-26-14 0,-4 26-13 0,6-12-12 16,-6 12-3-16,15-11-7 0,-15 11-10 0,19-7-2 16,-19 7-6-16,21-4-6 0,-21 4 2 15,26 0-6-15,-26 0-3 0,20 4-4 0,-20-4 1 16,22 4-5-16,-14 3 0 16,-8-7-3-16,15 9 0 0,-15-9 2 0,6 11-2 0,-6-11 5 15,0 0-6-15,2 19 5 16,-2-19-3-16,0 0 6 0,0 0 1 15,-12 20-1-15,12-20-1 0,0 0 1 0,-9 13 2 0,9-13-2 16,0 0-1-16,0 0-3 0,0 0-1 16,-6 14-4-16,6-14-1 0,0 0-1 0,0 0-2 15,0 0 1-15,15 20-3 16,-9-13 1-16,-6-7-3 0,13 12 2 0,-4-5-2 16,-9-7 0-16,12 14-1 15,-6-4 1-15,-6-10-1 0,8 15 3 0,-2-3-1 0,-6-12-1 16,6 17 3-16,-6-17 4 15,2 17-3-15,-2-17 5 0,0 21 1 0,0-21 4 16,-6 17 1-16,6-17-1 0,-12 15-5 0,12-15 6 0,-16 14-7 16,5-6-13-16,11-8-49 15,-21 7-73-15,21-7-80 0,-21 5-113 0,8-2-231 16,0-1-380-16,13-2-342 16</inkml:trace>
  <inkml:trace contextRef="#ctx0" brushRef="#br1" timeOffset="144961.83">16115 5734 2735 0,'0'0'-80'0,"0"0"11"15,0 0-6-15,0 0 10 0,0 0 9 16,0 0 11-16,0 0 22 0,0 0 25 0,0 0 21 16,0 0 24-16,0 0 20 15,0 0 17-15,0 0 20 0,0 0 16 0,0 0-1 16,16 39 7-16,-16-39-3 0,0 26-14 15,2-9-7-15,-2 2-12 0,0 2-7 0,2 6 0 16,-2 0-10-16,0 1 2 16,0 4-2-16,0-1 7 0,0 2 4 0,-2 1 13 15,2 0-3-15,0 1-5 0,0-2-10 16,0 6-5-16,0-7-6 0,0 1-10 16,0-1-8-16,0-3 1 0,-2-1-10 0,2 0 1 0,0-8-7 15,0-2-4-15,2 2-1 16,-4-2-3-16,2-18-21 0,2 26-21 0,-2-26-37 0,-2 17-52 15,2-17-63-15,0 0-54 0,4 13-43 0,-4-13-70 16,0 0-122-16,0 0-518 16,0 0-422-16</inkml:trace>
  <inkml:trace contextRef="#ctx0" brushRef="#br1" timeOffset="145542.08">16743 5896 2939 0,'0'0'-97'0,"8"-17"11"0,-8 17 13 16,4-15 7-16,-4 15 15 16,2-17 14-16,-2 17 25 0,0 0 10 0,-4-22 10 15,4 22 5-15,0 0 13 16,-12-16-7-16,12 16 14 0,-16-8-1 0,16 8 15 0,0 0 2 15,-23-2 5-15,23 2 6 16,0 0-1-16,-36 7 5 0,20 1 0 0,-2-1 5 16,-1 6 6-16,0 0 1 0,0 0 2 15,-2 4 5-15,0 2 0 0,1 3-6 0,2-2-7 16,-1 3 0-16,3-2-9 0,4 2-6 0,2 0-3 16,4-1-5-16,-4 3-4 15,6-1-2-15,2 0-6 0,2-3-2 0,0 0-7 0,4 0 0 16,2-1-4-16,2 2 1 15,0-3-4-15,2 1-2 0,3-5-1 0,0-2-1 16,-1-4-4-16,1 1-1 0,2-3-8 16,2 1 3-16,-5-5-10 0,4 2 2 0,-16-5-3 15,25 0-6-15,-25 0 1 0,21-6 0 0,-21 6-1 16,21-13 2-16,-11 3-1 16,-3 1 2-16,-7 9-2 0,9-24 4 0,-9 24 1 15,4-19 5-15,-4 19 1 0,-2-18 5 16,2 18 4-16,0 0 9 0,-11-24 2 0,11 24 5 15,-9-9 2-15,9 9-2 16,0 0 3-16,0 0 4 0,-14-8-2 0,14 8 1 0,0 0 0 16,0 0 1-16,0 0-6 15,0 0 0-15,0 0-2 0,0 0-2 0,0 0-4 16,0 0-6-16,0 0-23 0,50 19-27 0,-50-19-32 16,24 2-48-16,-24-2-48 0,23 2-37 15,-13 0-48-15,-10-2-98 0,20-2-169 0,-20 2-361 16,19-4-249-16</inkml:trace>
  <inkml:trace contextRef="#ctx0" brushRef="#br1" timeOffset="145906.83">16992 6071 2640 0,'-15'-18'-53'0,"15"18"20"0,0 0 17 0,0 0 25 16,0 0 19-16,0 0 15 0,0 0 13 15,-44 22 3-15,36-12 11 0,-1 1-4 0,-2 1-3 16,3 3 0-16,1-1-1 15,1 0-1-15,0 2 3 0,2 1-3 0,0 0-5 16,1 2-4-16,1 0-8 0,0 2 1 16,2-2-6-16,2-2-9 0,0 2 1 15,1-2-3-15,1 1-2 0,-2-3-1 0,0 0-7 0,-2-15-5 16,6 26-10-16,-2-14-21 16,-4-12-33-16,5 17-44 0,1-7-61 0,-6-10-98 0,10 8-213 15,-3-5-340 1,-7-3-120-16</inkml:trace>
  <inkml:trace contextRef="#ctx0" brushRef="#br1" timeOffset="146142.13">17087 6283 2388 0,'9'-12'6'0,"-9"12"14"0,0 0-5 0,0 0 2 16,0 0 3-16,0 0 20 15,0 0 23-15,0 0 3 0,0 0 4 0,0 0 3 16,0 0 1-16,0 0-2 15,-6 48-1-15,6-48 7 0,-9 27 4 0,2-16 5 16,3 2 0-16,4-13-6 0,-8 25-8 16,2-14-7-16,6-11-6 0,-11 19-1 0,4-9-11 15,7-10-3-15,-12 16-15 0,12-16-22 0,-15 12-43 16,15-12-59-16,-17 4-54 0,9-4-58 16,8 0-121-16,0 0-580 0,-19-14-297 0</inkml:trace>
  <inkml:trace contextRef="#ctx0" brushRef="#br1" timeOffset="146322.05">17134 6028 2649 0,'0'0'-26'0,"0"0"26"15,7-12 7-15,-7 12 6 0,0 0-7 0,0 0 0 16,0 0-15-16,8-11-19 15,-8 11-69-15,0 0-79 0,0 0-165 0,8-8-293 0,-8 8 142 16</inkml:trace>
  <inkml:trace contextRef="#ctx0" brushRef="#br1" timeOffset="146732.23">17221 6154 1874 0,'0'0'-7'0,"0"20"7"15,0-20 4-15,0 0 17 0,-3 23 22 0,3-23 20 0,0 19 35 16,0-19 14-16,3 18-9 16,-3-18-9-16,4 20-3 0,-4-20-6 0,7 21-6 15,-7-21-4-15,4 18-4 16,-4-18-11-16,8 17-5 0,-8-17-3 0,6 11-5 0,-6-11-5 16,6 10-6-16,-6-10-4 15,0 0 2-15,0 0-5 0,18 1-3 0,-18-1-7 16,0 0 0-16,0 0 6 15,0 0 29-15,16-22-11 0,-16 22 6 0,0 0 10 0,9-14-5 16,-9 14-6-16,0 0-9 0,0 0-3 0,11-7-2 16,-11 7-2-16,0 0-4 15,0 0-1-15,0 0 0 0,0 0 9 0,0 0 3 0,0 0-2 16,29 10-2-16,-29-10 0 16,0 0 6-16,0 0 5 0,16 3 10 0,-16-3 8 15,0 0 7-15,0 0 8 16,0 0-2-16,18-7-4 0,-18 7 1 0,0 0-10 15,10-18-8-15,-10 18 1 0,9-14-21 0,-9 14-18 0,9-18-32 16,-9 18-42-16,8-17-56 16,-8 17-79-16,9-15-74 0,-5 7-153 0,-2 0-188 0,-2 8-341 15,0 0-372-15</inkml:trace>
  <inkml:trace contextRef="#ctx0" brushRef="#br1" timeOffset="147242.25">17572 6277 2862 0,'0'0'-29'0,"0"0"59"0,0 0 2 0,0 0-1 0,11 10 2 16,-11-10 21-16,0 0 29 16,0 0 12-16,6 19 11 0,-6-19-3 0,2 17 2 15,-2-17-1-15,4 21 5 16,-2-9 1-16,-2-12 1 0,0 28-5 0,2-11-6 0,-2 0-5 15,0 3-4-15,3-4-11 0,-3 4-2 0,-3-1-17 16,3-1-3-16,0 2-9 16,0-20-5-16,0 36-2 0,0-21-6 0,0 0-4 0,0-15-3 15,0 27-12-15,0-27-16 16,3 22-31-16,-3-22-33 0,-3 17-47 0,3-17-52 16,0 0-45-16,0 0-23 15,3 13-26-15,-3-13-12 0,0 0-6 16,0 0 13-16,0 0 10 0,-11-38 22 0,9 20 28 15,2 18 47-15,-4-41 42 0,2 16 42 0,0 2 41 16,2 0 32-16,0 2 33 0,2 1 23 0,0-2 23 16,0 5 13-16,0 0 3 0,2-1 6 15,0 5-12-15,5 0-7 0,-3 0-2 16,-6 13 1-16,17-19 2 0,-6 11 8 16,-11 8 6-16,18-8 6 0,-18 8 5 0,20-1-2 15,-20 1 5-15,0 0 1 0,23 11-4 16,-23-11-14-16,11 13-8 0,-11-13-6 0,6 17-6 15,-6-17-8-15,-2 18-7 0,2-18-5 0,0 0-10 16,-13 24-10-16,13-24-42 16,-15 13-40-16,7-7-56 0,8-6-69 0,-14 8-53 0,14-8-83 15,-18 1-177-15,18-1-427 16,0 0-305-16</inkml:trace>
  <inkml:trace contextRef="#ctx0" brushRef="#br1" timeOffset="147711.71">17906 5900 2696 0,'0'0'-69'15,"5"-11"26"-15,-5 11 21 0,0 0 14 0,8-12 13 16,-8 12 13-16,0 0 10 16,0 0 15-16,0 0 26 0,11-9 14 0,-11 9 11 0,0 0-2 15,0 0 9-15,0 0 2 16,0 0 1-16,15 31-2 0,-15-31-9 0,6 24-6 16,-4-7-1-16,0-3-5 15,2 5-5-15,-2 0-2 0,2 0-6 0,-2 2-4 16,2 0-4-16,-2 0 19 0,-2 1-5 15,2 1 3-15,-2 0 2 0,2 2-4 0,0 0 4 16,0-1-4-16,0 1-12 0,0-3-6 0,-2-2-5 16,2 1-7-16,0-2-1 0,0 0-6 15,0 0-8-15,-2-3 0 0,2-1-3 0,-2-15-1 16,4 26-5-16,-1-12 0 16,-3-14-1-16,2 19-3 0,-2-19-2 0,2 17 0 0,-2-17-4 15,4 15 0-15,-4-15-1 16,0 0 6-16,2 17-4 0,-2-17-13 0,0 0-22 15,0 0-40-15,5 14-66 0,-5-14-81 0,0 0-68 16,0 0-147-16,0 0-183 0,0 0-1 16,0 0-264-16,0 0-234 0</inkml:trace>
  <inkml:trace contextRef="#ctx0" brushRef="#br1" timeOffset="148641.98">18363 6243 2484 0,'0'0'-146'15,"0"0"28"-15,0 0 16 0,-14-2 30 0,14 2 19 16,0 0 27-16,0 0 15 0,0 0 17 0,0 0 25 16,0 0 20-16,0 0 6 0,0 0 12 15,0 0 1-15,0 0 5 0,0 0 4 16,0 0 2-16,0 0 13 0,0 0 1 15,0 0 0-15,0 0-2 0,0 0-4 0,0 0-7 16,0 0-8-16,0 0-13 0,50 2 0 0,-50-2-5 0,16 2-9 16,-16-2-8-16,16 0-9 15,-16 0-21-15,0 0-14 0,0 0-39 0,28 0-51 16,-21 0-43-16,-7 0-54 0,0 0-138 16,14-7-472-16,-14 7-114 0</inkml:trace>
  <inkml:trace contextRef="#ctx0" brushRef="#br1" timeOffset="148881.9">18375 6135 2365 0,'0'0'11'15,"0"0"50"-15,-12-8 17 0,12 8 6 0,0 0 9 16,0 0 12-16,0 0 6 15,0 0-7-15,0 0-11 0,0 0-9 0,0 0-10 0,0 0-5 16,0 0-3-16,0 0-9 0,0 0-4 16,0 0-4-16,0 0-9 0,48-6-5 15,-48 6-23-15,20 2-37 0,-20-2-52 0,21 0-61 16,-9 2-51-16,-12-2-110 0,22-2-589 16,-11 2-262-16</inkml:trace>
  <inkml:trace contextRef="#ctx0" brushRef="#br1" timeOffset="155051.94">19037 6100 2721 0,'0'0'-106'0,"0"0"26"0,0 0 20 15,0 0 29-15,0 0 28 0,-15-5 31 0,15 5 24 0,0 0 20 16,0 0 17-16,0 0 4 16,0 0 10-16,0 0 7 0,0 0 5 0,0 0 2 15,0 0 4-15,0 0-14 16,0 0-13-16,0 0-9 0,0 0-9 0,0 0-8 0,0 0-11 16,55-3-21-16,-55 3-32 15,27 0-47-15,-27 0-47 0,28 3-61 0,-11-2-41 16,-2-1-53-16,-15 0-128 15,29-1-477-15,-13 1-196 0</inkml:trace>
  <inkml:trace contextRef="#ctx0" brushRef="#br1" timeOffset="155621.7">19413 5864 2530 0,'0'0'-39'0,"4"-19"26"0,-4 19-1 16,3-20 8-16,-3 20 15 16,9-16 11-16,-9 16 11 0,6-17 7 0,-6 17-7 15,10-16-3-15,-10 16-1 16,13-11-2-16,-13 11-4 0,15-10-4 0,-15 10-2 0,19-5 4 16,-19 5 4-16,24-4-10 15,-24 4-4-15,22 0 7 0,-22 0-2 0,26 1-5 16,-26-1 0-16,23 4-3 15,-10 0 1-15,-13-4 0 0,19 8 4 0,-9-2 8 0,-10-6 3 16,16 11 13-16,-16-11 15 0,8 15 12 0,-8-15 5 16,-2 19 26-16,2-19 2 15,-8 25-3-15,1-10-8 0,0 1-9 0,-1-1-2 16,0 0-6-16,0 0-1 16,-2 4-6-16,0 2-6 0,2-2-3 0,1 0-4 0,3 1-8 15,0-1 0-15,2-2-6 16,-2 1-5-16,4-2-7 0,2 1-6 0,-2-17-3 15,4 31-13-15,-2-16-2 0,4-4-10 16,1 1-3-16,1-1-9 0,0-2-4 0,-8-9-6 16,16 12-4-16,-16-12-2 0,14 8 4 0,-14-8 6 15,0 0 7-15,0 0 10 0,0 0 6 16,28-16 7-16,-28 16 2 0,4-16 12 0,-4 16 7 16,-2-23 19-16,2 23 3 15,-10-29 2-15,3 15-2 0,-4-1 6 0,3 1 3 16,-4-4 4-16,-2 1-5 0,2 2-1 15,-3-3-4-15,2 3-2 0,0 2-9 0,3 0 0 16,0 1-8-16,-2 1-8 0,2 1-23 0,10 10-26 16,-14-17-42-16,14 17-46 15,-11-12-58-15,4 9-42 0,7 3-64 16,-6-8-173-16,6 8-489 0,0 0-368 0</inkml:trace>
  <inkml:trace contextRef="#ctx0" brushRef="#br1" timeOffset="164722.18">20156 6035 1585 0,'0'0'183'0,"0"0"-84"15,0 0-49-15,0 0 0 0,0 0-19 0,0 0 12 0,0 0 14 16,0 0-15-16,0 0 13 15,0 0 6-15,0 0 18 0,0 0 9 0,-20 28 15 16,20-28 14-16,-14 12 9 0,14-12 4 0,-14 17-5 16,6-5-1-16,-3 2-8 0,-2 0-5 15,0 1-4-15,1 3-4 0,-3 1-7 0,0 0-4 16,1 0-6-16,-4 2-5 16,2-1-11-16,3 0-4 0,-2-1-4 0,0 0-7 15,3-2-5-15,1-1-5 0,0-3-7 16,3 0-2-16,-1-1-6 0,1-1-18 0,8-11-21 15,-11 17-31-15,11-17-42 0,-10 14-48 0,10-14-59 16,-5 11-68-16,5-11-122 16,-6 8-207-16,6-8-253 0,0 0-176 15</inkml:trace>
  <inkml:trace contextRef="#ctx0" brushRef="#br1" timeOffset="165162.21">20057 6395 2554 0,'0'0'-48'0,"0"0"9"15,13-9 10-15,-13 9-12 16,10-8 17-16,-10 8-2 0,11-9 9 0,-11 9 6 15,0 0-3-15,17-12 2 0,-17 12 4 0,12-6 1 0,-12 6 11 16,0 0-7-16,22-5 8 16,-22 5 9-16,14-2-10 0,-14 2 5 0,0 0-4 15,0 0 15-15,26 2 3 16,-26-2 9-16,0 0 6 0,0 0 5 0,9 13 24 16,-9-13-7-16,0 0 5 0,-7 24 4 15,7-24-1-15,0 0 9 0,-15 26 4 0,9-15 7 16,-3 1 4-16,-1 1 3 15,2-2-1-15,-4 3-2 0,2-3-1 0,2 3-5 0,-2-1-3 16,1-2-4-16,2 1-8 0,7-12-3 0,-12 21-7 16,7-12-5-16,5-9-7 15,-6 18-5-15,6-18-7 0,0 0-8 0,2 20-15 0,-2-20-11 16,11 10-21-16,-11-10-24 16,17 8-30-16,-17-8-27 0,19 3-32 0,-7-3-30 15,2 0-41-15,-14 0-44 16,22-6-118-16,-7 1-507 0,-4-1-236 0</inkml:trace>
  <inkml:trace contextRef="#ctx0" brushRef="#br1" timeOffset="165460.89">20288 6447 2512 0,'0'0'-54'0,"8"-19"40"16,-8 19 29-16,11-14 10 0,-11 14 17 0,9-13 3 16,-9 13-1-16,10-10 5 15,-10 10 4-15,10-13-2 0,-10 13-3 0,0 0 2 16,14-9 2-16,-14 9 13 0,0 0 2 15,0 0-10-15,23 0-2 0,-23 0-4 0,0 0-1 16,14 14-8-16,-14-14-3 0,9 12-4 0,-9-12-2 16,4 16-3-16,-4-16 8 15,0 18 3-15,0-18 8 0,0 0 13 0,-11 25 9 0,11-25 3 16,-10 14 11-16,1-7-1 16,9-7-1-16,-14 11-4 0,14-11-6 0,-18 7-5 15,18-7-6-15,0 0-7 0,-20 2-5 16,20-2-13-16,0 0-18 0,0 0-32 0,-20-16-32 15,20 16-47-15,0 0-61 0,-2-19-60 0,0 10-124 16,2 9-214-16,0 0-377 16,-2-22-334-16</inkml:trace>
  <inkml:trace contextRef="#ctx0" brushRef="#br1" timeOffset="169922.18">18711 6518 1149 0,'0'0'205'15,"0"0"-46"-15,0 0-65 0,0 0-2 16,0 0-23-16,0 0-4 0,0 0 3 0,0 0-2 16,0 0 0-16,0 0-4 0,0 0 5 0,0 0 13 0,0 0 26 15,0 0 27-15,0 0 4 16,0 0 1-16,0 0 0 0,0 0-2 16,0 0-4-16,0 0 4 0,13 36-8 15,-13-36-9-15,2 23-6 0,-2-8-4 0,0 2-8 0,0 2-3 16,-2 0 0-16,2 3 1 15,0 0-5-15,-2-2 2 0,2 4-6 0,-2 4-9 16,2-9-3-16,-3 4 0 0,3-1-14 0,-2-4-13 0,2 1-7 16,-2-2-1-16,2-17-3 15,0 31-3-15,-2-18-5 0,2-13-13 0,0 21 2 16,0-21-16-16,2 19-13 16,-2-9-29-16,0-10-34 0,0 0-45 15,2 18-59-15,-2-18-43 0,5 6-106 0,-5-6-171 16,0 0-111-16,0 0-300 0,0 0-296 0</inkml:trace>
  <inkml:trace contextRef="#ctx0" brushRef="#br1" timeOffset="170287.57">18991 6696 2772 0,'16'-15'-49'15,"-10"8"18"-15,-6 7-4 0,18-11 18 0,-18 11 6 16,16-12 25-16,-7 7-2 0,-9 5 16 0,17-8 10 0,-17 8 13 16,17-3 7-16,-17 3 14 15,0 0 8-15,26 12 6 0,-26-12 10 0,12 17-2 16,-6-4-1-16,-2 1-4 16,1 1-4-16,-3 2-6 0,-2 1-4 0,0-18-4 0,-2 33 5 15,-1-15-3-15,1-3 3 16,-2 0 3-16,-2-2 2 0,0 2 4 0,0-2 3 15,6-13-1-15,-20 16 15 0,10-8-11 0,10-8 11 0,-22 6-1 16,22-6-12-16,-19 0-11 16,19 0-1-16,-21-12-9 0,21 12-10 0,-15-18-15 15,9 5-15-15,6 13-21 16,-6-30-27-16,4 13-32 0,2 2-36 16,2-3-47-16,-2 18-73 0,4-29-62 0,0 16-205 15,-2 0-137-15,0 2 17 0,-2 11-257 16,0 0-202-16</inkml:trace>
  <inkml:trace contextRef="#ctx0" brushRef="#br1" timeOffset="179341.84">14397 5601 2417 0,'0'0'-119'0,"0"0"22"0,0 0 21 16,0 0 17-16,0 0 10 0,0 0 14 15,0 0 3-15,0 0 19 0,0 0 16 0,0 0-11 16,7-15 11-16,-7 15 7 0,0 0 17 0,0 0 0 0,0 0 16 16,0 0 6-16,0 0 4 15,0 0 0-15,0 0 0 0,0 0-2 0,0 0 2 16,0 0-7-16,0 0 0 16,0 0 1-16,0 0-1 0,0 0 8 0,0 0 4 15,0 0 5-15,0 0-5 0,0 0 0 16,0 0-4-16,0 0-6 0,0 0-2 0,0 0-5 15,0 0-6-15,0 0 1 0,-26-13-8 0,26 13-3 16,0 0-6-16,-17-6 2 16,17 6-2-16,0 0-1 0,-23-4 1 0,23 4-8 0,0 0-3 15,-23-2 5-15,23 2-4 16,-18-4 1-16,18 4-1 0,0 0 2 0,-27-2-5 16,27 2 4-16,0 0-3 15,-25 0 7-15,25 0 0 0,-18 2-1 0,18-2 0 0,0 0 2 16,-25 4 1-16,25-4 0 15,-18 2 1-15,18-2-2 0,-18 4 7 0,18-4-1 16,-20 6 2-16,20-6 4 0,-18 5 2 0,18-5 1 0,-20 5 1 16,20-5-4-16,-16 6-3 15,16-6 3-15,-18 8-4 0,18-8-1 0,-13 8-3 16,13-8-3-16,-16 8 1 16,16-8-3-16,-11 7-3 0,11-7-1 0,-12 8 4 0,12-8 1 15,-13 9-1 1,13-9 9-16,-10 10 1 0,10-10-1 0,-13 16 3 15,13-16-3-15,-10 14 4 0,3-6 1 0,7-8 0 0,-9 21-3 16,4-9 3-16,1 1-4 0,-1 0 0 16,5-13-4-16,-8 29 3 0,2-16-2 0,4 2 0 15,-2 0-1-15,1 0 3 16,3-15-8-16,-4 29-1 0,0-14-1 0,2 1 0 16,2-16-3-16,-3 27 3 0,1-14-4 15,2-13-1-15,-5 24 1 0,5-24 2 0,0 25-4 16,0-25 2-16,0 22-1 15,0-22-1-15,0 23-1 0,3-11 3 0,-3-12-3 16,2 20 16-16,-2-20-3 0,5 22 1 0,-5-22-5 0,8 20 2 16,-5-13-4-16,-3-7 2 15,8 17-2-15,0-8-2 0,-8-9 1 16,9 15 0-16,-9-15 2 0,13 14-6 0,-4-8-2 16,-9-6 6-16,17 13-6 0,-4-5 1 0,-2-3-1 15,1 1 1-15,-12-6-1 16,28 12-2-16,-15-7 0 0,-1-1 1 0,3 1 0 15,-15-5 0-15,30 9-3 0,-19-5 2 0,-11-4-2 0,31 5 3 16,-20-3-3-16,-11-2 0 16,29 0 3-16,-29 0-3 0,28 0 1 0,-13 0 0 15,-15 0-2-15,25-4 4 16,-25 4-2-16,22-3-1 0,-22 3 0 0,25-7 2 0,-16 1-2 16,-9 6 2-16,22-9-4 15,-22 9 5-15,19-10-4 0,-10 5-2 0,-9 5 1 16,13-9-2-16,-13 9-3 15,16-14 1-15,-16 14-3 0,13-11 1 0,-13 11 0 0,11-13-1 16,-11 13 1-16,5-14-5 0,-5 14 3 0,7-15 0 16,-7 15-4-16,0 0 2 15,2-21 0-15,-2 21 0 0,0 0 2 0,0 0 1 0,-11-25 0 16,11 25-1-16,-10-12 4 16,10 12 0-16,-13-11-4 0,13 11 3 0,-16-11-1 15,16 11 2-15,-17-10-1 16,17 10 3-16,-17-7-4 0,17 7 3 0,-15-7-1 0,15 7 4 15,-16-7-4-15,16 7 2 0,0 0-3 0,-13-5 3 16,13 5-2-16,0 0 0 16,0 0 1-16,-20-7 2 0,20 7-4 0,0 0 5 0,0 0-2 15,0 0 1-15,0 0 1 16,0 0 3-16,0 0 6 0,0 0 1 0,0 0 7 16,0 0-3-16,0 0 1 15,0 0-4-15,0 0 0 0,0 0 0 0,0 0 2 16,0 0-3-16,0 0-7 0,53 0-4 15,-53 0-21-15,21 0-40 0,-21 0-52 0,24 0-76 16,-10 0-70-16,-1 0-103 0,-13 0-180 0,25 0-411 16,-25 0-382-16</inkml:trace>
  <inkml:trace contextRef="#ctx0" brushRef="#br1" timeOffset="180782.07">14584 6314 2756 0,'0'0'-111'16,"0"0"29"-16,0 0 22 0,0 0 13 0,0 0 5 0,0 0 10 15,0 0 8-15,0 0 2 16,0 0 17-16,0 0 19 0,0 0 9 0,0 0 11 16,0 0 16-16,0 0 34 15,0 0-8-15,0 0 4 0,0 0 0 0,0 0-9 16,0 0-6-16,28-27-10 0,-28 27-1 15,0 0-9-15,4-20-3 0,-4 20-4 0,8-20-7 16,-8 20-2-16,3-23-1 0,-1 8-6 0,-2-2-1 16,0 17-3-16,5-35 0 0,-3 18-6 15,0-2 0-15,0 0-1 0,0 0-2 0,1-1-2 16,-1-2-2-16,0 1-2 16,0 0 1-16,-1 0 2 0,3 0-2 0,-1 1-4 15,1 1 2-15,0-3-2 0,-2 3 0 16,3-1-2-16,0 4 2 0,-1-1 8 0,0 2-10 15,-4 15 2-15,5-29-4 16,-3 18 4-16,-2 11-2 0,5-22 2 0,-5 22 0 16,4-15-11-16,-4 15 1 0,0 0 1 0,5-17 2 0,-5 17 6 15,0 0-7-15,0 0 6 16,0 0 0-16,0 0 6 0,0 0-4 0,0 0 3 16,0 0-3-16,0 0 2 15,9 42 1-15,-9-42 1 0,4 21 1 0,-4-21-1 0,6 24-2 16,-4-8-1-16,1-3 3 15,3 3 0-15,-2 0-1 0,0-4 2 16,0 4 1-16,1-1-4 0,-5-15 2 0,8 26 0 0,-2-14 2 0,-2-1-4 16,-4-11 2-16,7 19 0 15,-7-19 0-15,8 18 0 0,-8-18 0 0,6 14-2 16,-6-14 2-16,6 12 1 16,-6-12 0-16,0 0 2 0,6 14 9 0,-6-14-7 0,0 0 6 15,0 0 9-15,3 13 7 16,-3-13 6-16,0 0 2 0,0 0-1 0,0 0-6 15,13 5-8-15,-13-5-2 0,0 0-2 0,0 0-3 0,0 0-3 16,0 0 0-16,0 0-5 16,24-18 3-16,-24 18-3 0,0 0 5 0,10-18-1 15,-10 18-6-15,7-13 3 16,-7 13 3-16,6-17-7 0,-6 17-1 0,5-19 4 0,0 9-6 16,-3-1-1-16,2-1-2 15,-4 12 0-15,8-22-3 0,-4 8-2 0,0 1 0 16,0 0 3-16,-4 13-3 15,7-29 0-15,-2 16 1 0,2-2-1 0,-3-1-3 0,1 1 5 16,1 2-6-16,-2-3 5 0,0 1 1 0,-4 15-2 16,11-27 0-16,-7 15 2 15,0-2 1-15,-4 14 0 0,11-28 1 0,-7 18-4 0,-4 10 1 16,7-23-3-16,-2 13 4 16,-5 10 0-16,7-19-2 0,-7 19 3 0,8-17-2 15,-8 17 0-15,4-13 3 16,-4 13-1-16,0 0 2 0,10-18-2 0,-10 18-1 0,0 0-2 15,4-10 0-15,-4 10-1 0,0 0 3 16,0 0-2-16,0 0 3 0,0 0 3 16,0 0 0-16,0 0 4 0,0 0 6 0,0 0-8 15,14 33 2-15,-14-33 0 16,5 22 6-16,-5-9-4 0,0-13 5 0,6 29-2 0,-4-13 8 16,-2 0 3-16,1 1 0 15,1 0-2-15,0 1 0 0,1-2 1 0,-3 1-2 16,3 1-2-16,-3-1 1 0,2-1 0 15,-2 2 0-15,1-1 0 0,-1 0 1 0,2 3-4 16,-2-3 6-16,0 0-3 0,3 0 0 0,-3 2 1 16,2-2-1-16,-2-17-1 15,0 32 1-15,0-14-5 0,3-1 4 0,-3 0-2 0,0-17 7 16,0 32-8-16,2-14 1 16,-2-3 3-16,0 2 3 0,0-17-4 0,0 27 0 15,0-27-2-15,0 24 0 16,2-13-1-16,-2-11-2 0,0 25 2 0,0-11 2 15,0-14-1-15,2 22 3 0,-2-22-6 16,0 21-1-16,0-21 1 0,2 18-2 0,-2-18-1 16,0 0 0-16,2 21-4 0,-2-21 5 0,0 0-6 0,2 17 2 15,-2-17-3 1,0 0 3-16,0 0-4 0,2 19-2 0,-2-19-22 0,0 0-37 16,0 0-46-16,0 0-68 15,3 17-68-15,-3-17-125 0,0 6-197 0,0-6-351 0,0 0-313 16</inkml:trace>
  <inkml:trace contextRef="#ctx0" brushRef="#br1" timeOffset="182662.23">15442 6167 2581 0,'0'0'-167'0,"0"0"26"0,0 0 19 16,0 0 21-16,0 0 17 15,0 0 21-15,0 0 24 0,0 0 15 0,0 0 17 16,0 0 10-16,0 0 17 15,0 0 3-15,0 0 12 0,0 0 23 0,0 0 12 0,0 0 0 16,0 0 9-16,0 0-2 0,0 0 19 0,0 0-11 16,0 0-4-16,0 0-6 15,0 0-1-15,0 0-2 0,0 0-10 16,0 0-3-16,0 0-7 0,0 0-5 0,0 0 3 16,0 0 0-16,0 0 4 0,0 0 11 0,0 0 6 15,0 0 7-15,0 0 7 16,0 0 0-16,0 0-1 0,0 0 0 15,0 0-8-15,0 0-1 0,0 0-4 0,0 0-4 0,0 0 1 0,0 0-6 16,0 0-3-16,0 0-1 16,0 0-7-16,47 10-2 15,-47-10-4-15,0 0-4 0,0 0-3 0,0 0 4 0,0 0-8 16,18 3 2-16,-18-3 0 0,0 0 2 0,0 0-4 16,0 0 1-16,16 4-3 15,-16-4-2-15,0 0-1 0,0 0 0 0,21 2-3 0,-21-2-1 16,0 0-4-16,17 2-3 15,-17-2-3-15,0 0 2 0,0 0-6 0,21 0 6 16,-21 0-3-16,0 0-6 0,0 0 1 0,22 1-1 16,-22-1-5-16,0 0 2 15,0 0-6-15,0 0-6 0,18 3-17 0,-18-3-18 0,0 0-26 16,0 0-25-16,0 0-24 16,0 0-24-16,0 0-13 0,0 0-31 0,0 0-24 15,18 0-27-15,-18 0-45 0,0 0-99 16,0 0-549-16,0 0-335 0</inkml:trace>
  <inkml:trace contextRef="#ctx0" brushRef="#br1" timeOffset="183141.95">15460 6045 2673 0,'0'0'-107'16,"0"0"19"-16,0 0 18 0,0 0 1 15,0 0 9-15,0 0 6 0,0 0 13 0,0 0 11 0,0 0 18 16,0 0 1-16,0 0 6 0,0 0-4 16,0 0 10-16,0 0 23 0,0 0 6 0,0 0 27 15,0 0 9-15,0 0 12 16,0 0-2-16,0 0-8 0,0 0-8 16,0 0-4-16,0 0-6 0,0 0 3 0,0 0-1 15,0 0 8-15,0 0 4 0,0 0 17 0,0 0 18 16,0 0 7-16,0 0 9 15,0 0 3-15,0 0-2 0,0 0-11 0,0 0-9 0,0 0-11 16,50 2-9-16,-50-2-8 0,19 2-9 0,-19-2-5 16,24 0-9-16,-24 0-3 15,25 0-6-15,-12 1-11 0,-13-1-20 0,25 0-44 16,-25 0-46-16,24 4-63 0,-12-4-56 16,-1 0-81-16,-11 0-167 0,19 2-466 0,-19-2-316 15</inkml:trace>
  <inkml:trace contextRef="#ctx0" brushRef="#br1" timeOffset="184092.05">16755 4736 2639 0,'0'0'-131'16,"0"0"22"-16,0 0 11 15,0 0 20-15,0 0 19 0,0 0 18 16,0 0 17-16,0 0 13 0,0 0 16 16,0 0 14-16,0 0 1 0,0 0 10 0,0 0 13 0,0 0 14 15,0 0 8-15,0 0 10 16,0 0 4-16,2 40-1 0,-2-40 0 0,0 0-10 15,0 21-1-15,0-21 0 16,0 0-7-16,0 27-3 0,0-27 6 0,-2 22-3 0,4-8-2 16,-2-14 3-16,0 26-9 0,0-10 4 0,2 1 1 15,-2 0-2-15,2 0 1 16,2 0-1-16,-2 1-4 0,1 1 0 0,-1-1-1 0,0 2-1 16,2-1-4-16,1 0-5 15,-3 0-3-15,-2-2-2 0,4 2-4 0,0-2-2 16,-2-2-8-16,0 1 4 15,0-1-6-15,-2-15-2 0,5 23-8 0,-5-23-17 0,2 21-36 16,-2-21-62-16,4 15-66 0,-4-15-100 0,2 11-230 16,-2-11-391-16,0 0-270 15</inkml:trace>
  <inkml:trace contextRef="#ctx0" brushRef="#br1" timeOffset="185221.9">16016 5454 2521 0,'0'0'-127'0,"0"0"34"16,0 0 18-16,0 0 18 0,0 0 11 15,0 0 11-15,0 0 4 0,0 0 5 16,0 0 7-16,0 0 11 0,0 0-3 0,0 0 6 0,30 9 13 16,-30-9 14-16,0 0 1 15,21 0 13-15,-21 0 10 0,0 0-5 0,26-3 0 0,-26 3 2 16,18 3 2-16,-18-3-11 16,24 0 4-16,-24 0-1 0,27 1-10 0,-27-1-7 15,28 2 7-15,-16 0-10 16,-12-2 5-16,30 2-4 0,-13-2-1 0,-17 0-2 0,32 3-3 15,-15-1-6-15,-2-2 4 0,-15 0 2 0,34 2 1 16,-20 0-7-16,-14-2 5 16,30 0 3-16,-15 3 4 0,-15-3-2 0,30 0 9 15,-16 0-7-15,-14 0 5 0,28 0 0 16,-28 0-7-16,27 0-1 0,-27 0-4 0,28-3 7 16,-28 3-5-16,25-2-7 15,-25 2 8-15,28 0-5 0,-28 0-5 0,25 0 9 16,-25 0-6-16,27 0-1 0,-13 2-1 15,-14-2-5-15,24-2 6 0,-24 2-5 0,24 2-1 16,-24-2 8-16,25 0-6 0,-11 3 8 0,-14-3-7 16,22 0 2-16,-22 0-3 15,22 0 1-15,-22 0 4 0,23 3-4 16,-23-3 1-16,21 0-2 0,-21 0 4 0,23 1 2 16,-23-1 2-16,24 3-10 0,-24-3 7 0,25 2-3 15,-25-2-2-15,26 0-4 16,-14 1 6-16,-12-1 4 0,26 0-1 0,-26 0 4 0,23 0-1 15,-23 0 4-15,25 3 0 0,-25-3-2 0,25 0 2 16,-25 0-1-16,26 0 4 16,-26 0-12-16,28 0 3 0,-16 0-3 0,-12 0 1 0,27 1-4 15,-27-1 6 1,26 0-5-16,-26 0 4 0,26 0-3 0,-26 0 4 0,25 0 6 16,-25 0-4-16,23 3-1 15,-23-3 0-15,23 0 0 0,-23 0 2 0,24 1-5 0,-24-1 7 16,23 2-7-1,-23-2 0-15,23 0 1 0,-23 0 0 0,23 0 1 16,-7 2 3-16,-16-2 5 0,25 0 1 0,-25 0 4 0,27 2 11 16,-12-2 2-16,-15 0 2 0,30 0 5 15,-30 0 6-15,28-2 3 0,-14 2 12 0,-14 0 8 16,27 0 9-16,-27 0 7 16,28 0-1-16,-14 0 2 0,-14 0 1 0,26-2-2 15,-26 2-7-15,26 0-6 0,-26 0-9 16,23 0-7-16,-23 0-5 0,22-2-6 0,-22 2-4 15,18 0-3-15,-18 0-15 0,0 0-31 0,24-1-64 16,-24 1-115-16,10-3-154 16,-10 3-241-16,0 0-4 0,0 0-312 0,0 0-277 0</inkml:trace>
  <inkml:trace contextRef="#ctx0" brushRef="#br1" timeOffset="202791.95">19160 5997 950 0,'0'0'9'0,"-9"-13"13"0,9 13 15 0,0 0 4 0,0 0 11 16,0 0-5-16,0 0 9 16,0 0 10-16,0 0 2 0,0 0 5 0,0 0 9 15,0 0 0-15,0 0 5 16,0 0 19-16,0 0-4 0,0 0 8 0,0 0 1 0,0 0 2 15,0 0 4-15,0 0 5 0,0 0 3 0,0 0 7 16,0 0 0-16,0 0 4 16,0 0-3-16,0 0-7 0,0 0 1 0,0 0-8 0,0 0-2 15,0 0-11-15,0 0-2 16,0 0-4-16,0 0-6 0,0 0-4 0,0 0-4 16,0 0-3-16,0 0 2 15,0 0-9-15,0 0-4 0,-15 34 21 0,15-34-2 0,0 0-1 16,0 0-11-1,0 23-1-15,0-23-9 0,0 0-8 0,2 19-1 0,-2-19-7 16,0 0-2-16,2 17-30 0,-2-17 2 0,0 0 1 16,3 19 2-16,-3-19 0 15,0 0 0-15,4 14-6 0,-4-14 0 0,0 0-2 0,0 0 3 16,2 15-1-16,-2-15-2 16,0 0 1-16,0 0 1 0,0 0 3 0,0 0-2 0,0 0-2 15,0 0 2-15,0 0 5 16,2 15-5-16,-2-15 4 0,0 0 3 0,0 0 2 15,0 0-2-15,0 0-2 0,0 0-2 0,4 16 0 16,-4-16-1-16,0 0-2 0,0 0-1 16,0 0-2-16,0 0-4 0,0 0-1 0,2 17 0 15,-2-17-1-15,0 0-3 16,0 0 0-16,0 0-2 0,0 0-16 0,0 0-27 0,3 16-49 16,-3-16-55-16,0 0-80 15,0 10-78-15,0-10-188 0,0 0-110 0,-7 17 13 16,7-17-465-16,-13 12-571 15</inkml:trace>
  <inkml:trace contextRef="#ctx0" brushRef="#br1" timeOffset="211592.31">15148 7618 3183 0,'0'0'-101'0,"0"0"23"0,0 0 30 0,0 0 11 16,0 0 32-16,0 0 23 15,0 0 25-15,0 0 16 0,0 0 5 16,42-18 4-16,-42 18 3 0,18-4 1 0,-18 4 5 0,18-4 1 0,-18 4-4 16,22-5-5-16,-22 5-8 15,19-4-4-15,-19 4-10 0,19 0-1 0,-19 0-7 16,17-2-7-16,-17 2-7 15,0 0-14-15,23-4-27 0,-23 4-25 0,0 0-28 0,19 0-44 16,-19 0-40-16,0 0-41 0,13-2-77 0,-13 2-154 16,0 0-390-16,0 0-135 15</inkml:trace>
  <inkml:trace contextRef="#ctx0" brushRef="#br1" timeOffset="211792.14">15224 7529 2335 0,'0'0'-34'0,"-16"-7"43"16,16 7 14-16,0 0 9 16,0 0 26-16,-13-8 21 0,13 8 12 0,0 0 5 15,0 0-7-15,0 0-14 16,0 0-4-16,0 0-7 0,0 0-11 0,0 0-4 0,0 0-6 16,0 0-21-16,47-9-33 15,-47 9-39-15,21 0-51 0,-21 0-49 0,21 0-64 16,-21 0-147-16,21-4-349 15,-12 4 30-15</inkml:trace>
  <inkml:trace contextRef="#ctx0" brushRef="#br1" timeOffset="212442.12">15521 7415 2030 0,'0'0'-40'15,"0"0"17"-15,12-10 2 0,-12 10 9 0,0 0 2 16,15-8 7-16,-15 8 1 16,0 0-3-16,15-5 12 0,-15 5-7 15,0 0-4-15,19-2 4 0,-19 2 4 16,0 0 10-16,0 0 2 0,0 0 15 0,24 7 13 0,-24-7 3 16,0 0-5-16,7 14 5 15,-7-14 2-15,0 0 4 0,-1 24 1 0,1-24 4 16,0 0 7-16,-12 29-6 15,5-17 4-15,2 1 4 0,5-13 1 0,-13 25 5 0,10-14-1 16,-4 2 1-16,7-13 0 16,-6 22 4-16,2-12-11 0,4-10-4 0,-4 20-6 15,4-20 1-15,-5 17-5 0,5-17-4 0,0 0 1 0,5 24-6 16,-5-24-6-16,6 13-3 16,-6-13-3-16,13 9-4 0,-13-9-1 0,12 7-18 15,-12-7-18-15,0 0-25 16,24 4-18-16,-24-4-12 0,0 0-8 0,22-4-13 15,-22 4-2-15,18-7 2 0,-18 7-9 16,12-9 9-16,-12 9 5 0,15-15 3 0,-15 15 20 16,13-19-5-16,-7 5 7 0,1 3 10 0,1-4 8 0,-2 2 11 15,2 1 12-15,1 0 12 16,-9 12 15-16,15-23 13 0,-6 12 7 0,-1-1 3 16,-8 12-2-16,15-17 14 15,-6 11 0-15,-9 6 5 0,12-10-2 0,-12 10 3 0,13-8 9 16,-13 8-2-16,0 0 12 15,0 0 1-15,0 0-4 0,0 0-5 0,0 0 4 16,23 17-2-16,-23-17 1 0,0 0-7 0,-4 23-5 16,4-23 0-16,0 0 3 0,-12 23-1 15,12-23 4-15,-12 15 5 0,6-6-2 0,6-9-5 16,-12 12-5-16,12-12-5 16,-15 9-3-16,15-9-8 0,-13 6-1 0,13-6-6 15,0 0-13-15,0 0-29 0,0 0-32 16,0 0-56-16,-23-18-55 0,23 18-57 15,0-17-81-15,0 17-172 0,4-19-457 0,-4 19-321 0</inkml:trace>
  <inkml:trace contextRef="#ctx0" brushRef="#br1" timeOffset="212812.03">16101 7250 2676 0,'0'0'-137'15,"0"0"27"-15,0 0 22 16,0 0 25-16,0 0 35 0,0 0 21 0,0 0 20 15,0 0 29-15,0 0-7 0,0 0 11 0,-21 49 25 0,17-35 9 16,-3-2 1-16,1 2-1 16,1 2 0-16,-1 3-8 0,2-3 1 0,2 3-4 0,-2-4-7 15,2 3-8-15,2-18-4 16,-4 30-3-16,2-19-4 0,2-11-8 0,-2 26 3 16,2-26-9-16,0 19-5 15,0-19-13-15,2 17-28 0,-2-17-43 0,6 10-33 0,-6-10-36 16,0 0-26-16,14 13-23 15,-14-13-30-15,0 0-46 0,0 0-461 0,26-8 24 16</inkml:trace>
  <inkml:trace contextRef="#ctx0" brushRef="#br1" timeOffset="213101.95">16196 7470 1991 0,'17'-11'-67'16,"-17"11"20"0,15-8 19-16,-15 8 12 0,0 0 6 0,16-7 22 0,-16 7 24 15,0 0 7-15,0 0 17 16,22 2 4-16,-22-2-6 0,0 0 0 0,0 0 10 0,8 18 14 15,-8-18 25-15,3 14-13 0,-3-14-3 0,0 0-8 16,-3 21 5-16,3-21-4 16,0 0-3-16,-12 21 1 0,12-21 5 0,-8 13 5 0,8-13-1 15,-14 9 9-15,14-9-2 16,0 0-4-16,-16 8-11 0,16-8-7 0,0 0-10 16,0 0-5-16,0 0-7 15,-26-5-4-15,26 5-8 0,0 0-12 0,0 0-11 0,0 0-13 16,0 0-13-1,0 0-19-15,0 0-21 0,0 0-20 0,0 0-23 0,0 0-36 16,0 0-34-16,0 0-20 0,0 0-22 0,0 0-12 16,0 0-25-16,40-27-26 15,-40 27-495-15,0 0-42 0</inkml:trace>
  <inkml:trace contextRef="#ctx0" brushRef="#br1" timeOffset="213711.75">16484 7491 2170 0,'0'0'-69'0,"0"0"29"16,13-5 25-16,-13 5 21 0,0 0 21 0,0 0 22 15,0 0 9-15,0 0 18 0,0 0 6 16,0 0 0-16,0 0 1 0,0 0-2 0,0 0 0 16,0 0 9-16,0 0 4 15,0 0-3-15,0 0-7 0,0 0-4 16,0 0-8-16,0 0-6 0,-26 36-4 0,26-36-8 15,-4 13-7-15,4-13-6 0,-2 18-6 0,2-18-7 16,0 0-5-16,-2 17-11 0,2-17-8 0,0 0-4 16,0 0-13-16,0 0-3 15,6 18-10-15,-6-18-3 0,0 0 2 0,0 0 4 0,0 0 21 16,0 0 3-16,0 0 3 16,0 0 12-16,32-27-1 0,-32 27 5 0,10-16 5 15,-10 16 17-15,9-20 9 16,-9 20 6-16,9-15 10 0,-9 15 3 0,8-15-4 0,-8 15-6 15,0 0-11-15,8-14-5 0,-8 14-2 0,0 0-4 16,0 0-3-16,0 0-3 16,0 0 4-16,0 0 1 0,0 0 3 0,0 0-3 0,0 0-5 15,0 0-1-15,0 0-2 16,0 43-2-16,0-43-3 0,0 26 12 0,0-8-2 16,0 1-4-16,2-1-1 15,2 2-3-15,-1 2-4 0,1 3 1 0,-1 0-4 0,1 2 0 16,-2-2-3-16,2-1 2 15,-2-1-4-15,0 2-2 0,0-4-1 0,-2 0 1 16,0 2 3-16,0-4 8 0,-4 0 1 0,2-2 0 16,-2 0 12-16,0-1 1 0,-3-4 0 15,0 2 7-15,7-14-3 0,-14 19-4 0,6-14 3 16,8-5-8-16,-20 7-2 16,20-7 0-16,-21 0-4 0,21 0-3 0,0 0-8 15,-30-17 0-15,22 7-9 0,0-1-12 16,0-3-19-16,0 2-22 0,8 12-33 0,-6-30-34 15,4 15-48-15,2 15-58 0,2-32-45 0,2 15-58 16,3-2-152-16,0 1-147 16,1 0-279-16,2 0-282 0</inkml:trace>
  <inkml:trace contextRef="#ctx0" brushRef="#br1" timeOffset="-214354.53">17034 7352 2620 0,'0'0'-111'0,"0"0"16"0,0 0 12 15,0 0 11-15,0 0 24 16,0 0 31-16,0 0 14 0,0 0 29 0,0 0 13 0,0 0 10 16,0 0 11-16,16 29 15 15,-16-29 12-15,0 16 10 0,0-16 5 0,0 22 17 16,0-22-6-16,0 25-6 15,0-12-8-15,0-13-10 0,2 24-6 0,-2-10-9 0,0-14 17 16,2 30-4-16,0-17-11 16,-2-13-8-16,2 23-3 0,0-9-10 0,-2-14-9 15,2 21-19-15,-2-21-23 0,2 18-40 0,-2-18-43 16,4 15-54-16,-4-15-62 0,2 7-75 16,-2-7-171-16,0 0-409 0,0 0-197 0</inkml:trace>
  <inkml:trace contextRef="#ctx0" brushRef="#br1" timeOffset="-213941.77">17227 7449 2353 0,'0'0'-161'0,"11"-14"21"16,-11 14 12-16,10-6 13 15,-10 6 16-15,0 0 16 0,18-10 23 0,-18 10 14 0,14-2 14 16,-14 2 10-16,0 0 15 0,0 0 11 0,25 5 6 16,-25-5 7-16,0 0 8 15,15 13 7-15,-15-13 7 0,7 11 6 16,-7-11 8-16,2 15 13 0,-2-15-2 0,0 17 19 16,0-17 4-16,0 0 10 0,-4 25 2 15,4-25 2-15,-5 15-3 0,5-15 3 16,-8 15 8-16,8-15 3 0,-9 12 3 0,9-12-1 15,-13 9-4-15,13-9-9 0,-12 7-6 0,12-7 1 0,0 0-1 16,-20 0-7-16,20 0-7 16,0 0-6-16,0 0-9 0,-22-16-8 0,22 16-5 15,-9-14-8-15,9 14-6 16,-9-17-5-16,9 17-9 0,-6-17-12 0,6 17-8 0,-4-19-7 16,4 19-18-16,-2-15-18 15,2 15-25-15,0 0-29 0,0-24-50 0,0 24-55 16,2-10-54-16,-2 10-173 15,8-12-428-15,-8 12-199 0</inkml:trace>
  <inkml:trace contextRef="#ctx0" brushRef="#br1" timeOffset="-213024.68">17445 7151 2411 0,'0'0'-127'0,"0"0"21"16,5-22 13-16,-5 22 14 15,0 0 8-15,6-14 19 0,-6 14 5 0,0 0 11 16,10-16 10-16,-10 16 13 0,8-10 0 0,-8 10 8 0,14-11 13 16,-14 11-8-16,12-11 13 15,-12 11 1-15,13-10-5 0,-13 10 0 0,12-10 7 16,-12 10-13-16,13-7 4 16,-13 7-1-16,0 0-1 0,17-8 3 0,-17 8-3 15,0 0 2-15,0 0-2 0,0 0-9 16,0 0 14-16,0 0-2 0,0 0 21 0,17 18-24 15,-17-18 8-15,0 0-2 0,-5 20 5 0,5-20 7 16,0 0 3-16,-12 27 17 16,12-27 1-16,-10 21 10 0,6-12 8 0,4-9 8 0,-11 22 0 15,4-11-2-15,1 0-7 16,6-11-1-16,-8 21-6 0,3-10-2 0,5-11-9 16,-6 21-5-16,6-21 4 15,-4 22-8-15,4-22-17 0,2 19 5 16,-2-19-25-16,4 18-9 0,-4-18 1 0,9 16-5 15,-3-9-4-15,-6-7 4 0,17 14-14 0,-11-7-11 16,-6-7-6-16,15 10 1 0,-15-10 9 0,14 5 2 16,-14-5 4-16,0 0 3 0,16 3 6 15,-16-3 5-15,0 0 17 16,0 0-8-16,0 0 10 0,10-23 1 0,-10 23-3 16,0 0 6-16,-4-25 6 0,4 25 14 0,0 0 9 15,-8-27-2-15,8 27 7 0,-9-16-4 16,2 5-14-16,7 11 6 0,-8-15-3 0,8 15 0 15,-10-15-4-15,10 15-11 0,-11-14-19 0,11 14-38 16,-6-15-40-16,6 15-33 16,-7-10-65-16,7 10-166 0,-6-14-263 0,6 14 172 0</inkml:trace>
  <inkml:trace contextRef="#ctx0" brushRef="#br1" timeOffset="-212375.03">17708 7067 1655 0,'0'0'-83'0,"0"0"26"16,0 0 23-16,0 0 15 0,0 0 17 0,10-12 13 15,-10 12 4-15,0 0 5 0,0 0-8 16,0 0-2-16,0 0 4 0,0 0-1 0,0 0-5 16,0 0 6-16,0 0-1 15,0 0 7-15,0 0 12 0,0 0-5 0,15-5 3 16,-15 5 1-16,0 0-6 0,0 0-1 15,0 0 2-15,0 0-1 0,0 0 3 0,0 0 9 16,0 0-2-16,0 0 17 0,0 0-8 0,0 0 21 16,0 0-2-16,0 0 6 15,0 0 18-15,0 0-1 0,0 0 0 16,0 0-9-16,0 0-12 0,0 0-1 0,0 0-13 16,0 0-2-16,0 0-4 0,0 0-2 0,0 0-10 15,0 0 2-15,0 0-8 16,0 0 2-16,0 0-5 0,0 0-3 0,0 0-5 0,0 0 5 15,0 0-10-15,0 0 7 16,0 0-4-16,0 0-4 0,0 0-2 0,0 0 0 16,0 0 1-16,0 0-4 0,0 0 1 0,0 0-4 15,0 0 5-15,0 0 3 0,0 0 4 16,0 0 5-16,0 0 10 0,8 28 11 16,-8-28 1-16,0 0 1 0,-8 27-1 15,8-27-1-15,-8 24-5 0,3-11-2 16,1 2-2-16,-2 2-2 0,2-3-2 0,-3 4-5 15,0-1-1-15,1-2 4 0,2 1-14 0,-2 3 7 16,2-3-2-16,0 1-2 0,2 0-2 0,-3 1-8 16,2-2-20-16,3-16-34 15,-4 32-44-15,2-16-40 0,2-16-35 0,-2 26-43 0,0-15-71 16,2-11-573 0,-2 17-206-16</inkml:trace>
  <inkml:trace contextRef="#ctx0" brushRef="#br1" timeOffset="-211934.9">17761 7276 2426 0,'8'-11'-105'0,"-8"11"17"0,0 0 9 0,10-11 12 0,-10 11 0 16,0 0 16-16,0 0 12 0,13-13 2 0,-13 13 3 16,0 0 7-16,13-3-6 15,-13 3 8-15,0 0-1 0,0 0 8 16,21-2 5-16,-21 2 6 0,0 0 14 0,0 0 24 16,22 7 2-16,-22-7 19 0,0 0 10 0,6 15 4 15,-6-15 14-15,0 0 7 16,0 20 10-16,0-20 2 0,0 0 20 0,-13 27-2 15,13-27 12-15,-11 17 2 0,5-7-3 0,6-10 2 0,-11 16-3 16,5-9-7-16,6-7-2 16,-8 15-7-16,8-15-8 0,-7 12-8 0,7-12-14 15,0 0-5-15,0 0-4 16,0 20-12-16,0-20-7 0,0 0-6 0,0 0-17 0,21 9-9 16,-21-9-28-16,17 2-26 15,-17-2-38-15,20 0-42 0,-20 0-41 0,0 0-34 16,26-2-28-16,-26 2-47 15,0 0-119-15,22-6-466 0,-18 5-191 0</inkml:trace>
  <inkml:trace contextRef="#ctx0" brushRef="#br1" timeOffset="-211194.59">18008 7327 2408 0,'0'0'-93'15,"0"0"18"-15,0 0 10 0,0 0 10 0,0 0 19 16,-6-14 20-16,6 14 21 0,0 0 26 0,0 0-3 0,0 0 13 16,0 0 3-16,0 0 15 15,0 0 0-15,10-26 3 0,-10 26 13 16,0 0 0-16,9-11-2 0,-9 11-7 16,0 0-4-16,0 0-6 0,17-9-4 0,-17 9-9 0,0 0-4 15,18 1 2 1,-18-1-13-16,0 0 0 0,20 10-1 0,-20-10-7 0,12 13-1 15,-8-4 2-15,-4-9 0 0,10 18 0 0,-10-18-5 0,6 19 9 16,-6-19 4-16,2 18 5 16,-2-18 3-16,0 19 5 0,0-19 5 0,0 0 2 15,-13 18-3-15,13-18 6 16,-17 10-6-16,17-10-3 0,-21 3 6 0,21-3-3 0,-19 0-2 16,19 0-8-16,0 0-3 15,-30-12-12-15,30 12-23 0,-15-15-40 0,15 15-57 16,-8-17-55-16,4 10-57 15,0-2-121-15,4 9-583 0,-4-18-311 0</inkml:trace>
  <inkml:trace contextRef="#ctx0" brushRef="#br1" timeOffset="-210034.68">18334 7705 2683 0,'0'0'-102'0,"0"0"18"15,0 0 22-15,0 0 12 0,0 0 24 0,0 0 21 0,0 0 15 16,0 0 20-16,0 0 5 0,0 0 11 0,0 0 6 16,0 0 11-16,0 0-4 15,0 0 2-15,0 0-6 0,0 0-3 0,0 0-3 16,0 0 0-16,0 0-6 0,0 0-4 16,0 0 1-16,0 0-9 0,0 0-2 0,55-4-2 15,-55 4-4-15,22 2-2 16,-22-2 0-16,23 3-6 0,-23-3-8 0,18 3-10 0,-18-3-18 15,20 2-29-15,-20-2-30 0,0 0-39 0,25 0-31 16,-18 0-36-16,-7 0-72 16,0 0-474-16,0 0-2 0</inkml:trace>
  <inkml:trace contextRef="#ctx0" brushRef="#br1" timeOffset="-209854.55">18351 7622 2211 0,'0'0'1'0,"0"0"10"0,0 0 3 16,-15-11 14-16,15 11-2 0,0 0-1 0,0 0 15 0,0 0 0 16,0 0-10-16,0 0-1 15,0 0-8-15,0 0-7 0,27-21-14 0,-27 21-15 0,22-2-34 16,-22 2-26-16,26 2-40 16,-14-2-69-16,-12 0-146 0,23 2-222 0,-10-2 260 15</inkml:trace>
  <inkml:trace contextRef="#ctx0" brushRef="#br1" timeOffset="-209324.71">18868 7531 1609 0,'4'-15'-22'0,"-4"15"0"0,0 0 5 0,0 0 7 15,10-15-2-15,-10 15 1 0,8-8-5 16,-8 8 6-16,0 0 2 0,16-7-2 0,-16 7 1 16,0 0 2-16,21-7 11 0,-21 7-13 0,17-1 8 15,-17 1-5-15,0 0 8 16,23 1 0-16,-23-1 23 0,0 0 1 0,19 7 4 0,-19-7 5 16,7 9 21-16,-7-9-3 15,0 0 13-15,0 0 23 0,-11 30 9 0,11-30 5 16,-11 22 0-16,3-12 13 15,2 3 8-15,-1 0 1 0,-1 0-3 0,1 1 2 16,7-14-10-16,-11 28-4 0,7-17-8 0,0 0-9 0,4-11-4 16,-4 24-10-16,4-24-10 15,-2 19-7-15,2-19-5 0,4 16-7 0,-4-16-6 0,8 16-11 16,-8-16-15-16,15 10-31 16,-15-10-39-16,17 5-38 0,-17-5-30 0,23 0-28 15,-14 0-26-15,-9 0-32 16,23-8-47-16,-12 1-551 0,-11 7-120 0</inkml:trace>
  <inkml:trace contextRef="#ctx0" brushRef="#br1" timeOffset="-209064.53">19124 7611 2298 0,'0'0'-90'0,"6"-15"29"0,-6 15 21 0,0 0 21 15,6-15 21-15,-6 15 26 16,0 0 5-16,9-16 3 0,-9 16 2 0,0 0-7 0,0 0 8 16,10-10-10-16,-10 10 0 15,0 0-6-15,0 0-5 0,0 0 8 0,22 2 0 16,-22-2-2-16,0 0 15 15,12 18 8-15,-12-18 8 0,6 13 2 0,-6-13-5 0,8 15 9 16,-8-15-3-16,2 15 1 0,-2-15 8 0,0 0 2 16,-2 20 12-16,2-20 5 15,0 0 1-15,0 0 4 0,-14 19-2 0,14-19-8 16,0 0-6-16,-16 3-4 0,16-3-7 16,0 0-8-16,0 0-9 0,0 0-4 0,-26-16-27 15,26 16-29-15,-9-15-50 16,9 15-62-16,-2-18-53 0,2 18-57 0,-2-16-128 0,2 16-532 15,2-14-276-15</inkml:trace>
  <inkml:trace contextRef="#ctx0" brushRef="#br1" timeOffset="-207736.72">19553 7509 2587 0,'0'0'-93'0,"0"0"45"0,0 0 27 0,0 0 37 0,-35 22 24 15,35-22 21-15,-12 16 18 16,6-8-1-16,6-8-6 0,-14 22-1 0,5-11-7 15,1 4 3-15,-1-4-7 16,1 0-1-16,-1 4-9 0,9-15-5 0,-12 20-4 0,4-8-4 16,8-12-7-16,-12 18-15 0,12-18-20 0,-6 15-31 15,6-15-21-15,-8 11-40 16,6-5-46-16,2-6-39 0,0 0-72 0,0 0-531 0,0 0-88 16</inkml:trace>
  <inkml:trace contextRef="#ctx0" brushRef="#br1" timeOffset="-207544.65">19384 7600 2327 0,'0'0'-45'0,"0"0"22"0,2-17 12 16,-2 17 0-16,0 0 17 15,0 0 49-15,0 0 35 0,0 0 28 0,0 0 12 16,0 0-4-16,0 0 3 0,0 0-8 16,0 0-7-16,0 0-13 0,0 0-4 0,0 0-17 15,0 0-5-15,17 48-7 16,-17-48-9-16,8 18-19 0,-4-7-29 0,-4-11-41 15,12 18-47-15,-6-9-47 0,-2-1-49 0,2 0-53 0,-6-8-134 16,11 8-461-16,-3-5-147 16</inkml:trace>
  <inkml:trace contextRef="#ctx0" brushRef="#br1" timeOffset="-206964.71">19640 7438 2379 0,'7'-15'-84'0,"-7"15"11"16,0 0 1-16,6-14-1 0,-6 14 10 0,0 0 0 15,10-13 5-15,-10 13 5 0,11-7 0 16,-11 7-1-16,13-8 5 0,-13 8 2 0,0 0 4 16,23-7 6-16,-23 7 6 0,17 0 4 0,-17 0 9 15,0 0 1-15,27 0 13 16,-27 0 1-16,15 7 13 0,-15-7-1 0,13 5 14 0,-13-5 10 16,7 11 9-1,-7-11 21-15,4 14 13 0,-4-14 20 0,0 0 9 0,-4 27 6 16,4-27 9-16,-9 25-4 15,2-12 0-15,1-2-2 0,-2 1-12 0,1 3-4 0,1-1-11 16,0-1 4-16,0 0-1 0,-1 1-1 0,0-3-5 16,1 2-7-16,6-13-4 15,-8 23-11-15,4-13-4 0,4-10-6 0,-2 20-6 16,2-20-4-16,-2 15-4 0,2-15-7 16,0 0-5-16,6 19-5 0,-6-19-4 15,0 0-10-15,10 13 0 0,-10-13-10 16,0 0-1-16,0 0-3 0,0 0-1 0,0 0 3 15,0 0 0-15,0 0 0 0,32-32-1 0,-28 23 6 0,-4 9-2 16,4-22 6-16,-4 22 2 16,3-26 8-16,-3 26 9 0,-3-24-1 0,3 24-3 15,-2-24-3-15,2 24 0 16,-4-20-7-16,4 20-18 0,-4-17-37 0,4 17-40 0,-6-15-43 16,6 15-44-16,-6-12-50 15,6 12-97-15,-8-10-533 0,8 10-203 0</inkml:trace>
  <inkml:trace contextRef="#ctx0" brushRef="#br1" timeOffset="-206624.8">19966 7510 2428 0,'0'0'-107'16,"0"0"14"-16,0 0 16 16,0 0 25-16,0 0 22 0,0 0 27 0,0 0 27 15,-14 37 7-15,14-37 24 16,-12 18 5-16,4-6 20 0,2 3 7 0,-2 0 16 16,-1 0 15-16,0 1 3 0,1-1-7 15,0 4-5-15,-3 1-9 0,3-3-4 0,-3 1-12 16,0 1-4-16,1-1-6 15,2-3-4-15,-2 1-10 0,2-3-4 0,2 2-9 0,-2-2-1 16,-1 1-14-16,3-3-5 0,6-11-40 0,-13 19-35 16,13-19-42-16,-8 15-44 15,5-7-45-15,3-8-70 0,-6 9-169 0,6-9-387 16,0 0-121-16</inkml:trace>
  <inkml:trace contextRef="#ctx0" brushRef="#br1" timeOffset="-206274.86">19831 7847 2321 0,'0'0'-98'15,"0"0"11"-15,8-11 16 0,-8 11 4 16,0 0 7-16,15-9 10 0,-15 9 7 0,0 0 7 16,19-4 3-16,-19 4 8 15,0 0 12-15,23 0 11 0,-23 0 9 0,0 0 8 16,22 4 9-16,-22-4 11 15,0 0 9-15,14 11 12 0,-14-11 2 0,4 9 9 16,-4-9-6-16,0 0 16 0,2 22 8 0,-2-22 6 0,0 0 6 16,-6 24 12-16,6-24-1 15,-4 19 3-15,4-19 2 0,-6 17-10 0,6-17-2 0,-6 20-5 16,6-20 1-16,-4 18-10 16,4-18-1-16,-3 12-10 0,3-12-3 0,0 0-4 15,0 20-3-15,0-20-8 16,0 0-7-16,11 12-6 0,-11-12-11 0,12 8-18 0,-12-8-17 15,15 4-25-15,-15-4-34 0,19 1-38 0,-19-1-34 16,23-1-41-16,-12 0-41 16,0-4-69-16,-1 2-617 0,-10 3-287 0</inkml:trace>
  <inkml:trace contextRef="#ctx0" brushRef="#br1" timeOffset="-205794.79">20102 7842 2590 0,'0'0'-140'0,"0"0"9"16,6-14 6-16,-6 14 7 0,0 0 8 0,6-10 11 15,-6 10 21-15,0 0 6 0,0 0 15 0,0 0 9 16,10-12 21-16,-10 12 9 0,0 0 14 16,0 0 18-16,0 0 8 0,0 0 13 0,14-6-9 15,-14 6 16-15,0 0 4 16,0 0 6-16,0 0-7 0,0 0 11 0,0 0 14 16,0 0-2-16,0 0 2 0,18 18 7 15,-18-18 2-15,0 0 12 0,7 14-4 0,-7-14 3 16,4 14-5-16,-4-14-5 15,0 0-6-15,5 23-7 0,-5-23 2 0,0 17-8 16,0-17 4-16,0 17 16 0,0-17 2 0,0 0-2 0,-5 22 4 16,5-22-6-16,-4 14 3 15,4-14 4-15,0 0 0 0,-13 13-2 0,13-13-10 0,-14 4-4 16,14-4-1-16,0 0 0 16,0 0-5-16,-26-4-6 0,26 4-6 0,0 0-5 15,-14-17-8-15,14 17-12 16,-5-16-22-16,5 16-36 0,-2-22-41 0,2 22-46 0,2-23-62 15,-2 23-56-15,7-24-90 0,-3 9-180 16,2 1-374-16,-2 1-248 0</inkml:trace>
  <inkml:trace contextRef="#ctx0" brushRef="#br1" timeOffset="-205504.67">20312 7607 2553 0,'0'0'-98'0,"0"0"23"16,0 0 11-16,0 0 19 0,0 0 30 0,0 0 24 15,0 0 4-15,0 0 13 16,0 0-3-16,0 0 6 0,20 15-3 0,-20-15-9 15,0 0 6-15,18 7-1 0,-18-7 15 16,14 3-19-16,-14-3-2 0,17 4 1 0,-17-4-34 16,17 2-22-16,-17-2-29 0,0 0-41 0,23-2-42 15,-23 2-88-15,0 0-367 16,16-5 181-16</inkml:trace>
  <inkml:trace contextRef="#ctx0" brushRef="#br1" timeOffset="-205324.58">20336 7518 1760 0,'-10'-8'-2'0,"10"8"25"0,0 0 13 16,0 0 3-16,-12-11 14 15,12 11 20-15,0 0 5 0,0 0 10 0,0 0-13 16,0 0-7-16,0 0-11 16,0 0-3-16,0 0-7 0,0 0-21 0,0 0-52 0,36-10-23 15,-36 10-46-15,20-3-63 16,-20 3-130-16,22-5-305 0,-12 3 205 0</inkml:trace>
  <inkml:trace contextRef="#ctx0" brushRef="#br1" timeOffset="-204754.61">20589 7393 1602 0,'0'0'-70'15,"0"0"26"-15,12-15 13 0,-12 15 9 0,11-8-2 16,-11 8 12-16,13-7-5 0,-13 7 5 0,14-6 0 0,-14 6 5 16,15-5 7-16,-15 5 5 15,17-4 17-15,-17 4 6 0,0 0 3 0,27-1 9 16,-27 1 13-16,22 1-3 16,-22-1 10-16,18 4-1 0,-18-4 13 0,14 8 18 0,-14-8 0 15,8 10 1 1,-8-10 3-16,0 0-13 0,2 19 10 0,-2-19-2 0,0 0-7 15,-10 26 4-15,10-26-5 0,-12 22 2 0,6-12-3 16,0 2 0-16,-2 1-1 0,2 1 18 16,-1-3-9-16,1 5 1 0,1-4-6 0,-1 4-5 15,0-3-3-15,6-13-8 16,-9 29-5-16,5-17-7 0,4-12-6 0,-6 27-5 16,4-18-4-16,2-9 0 0,0 20-5 15,0-20-3-15,2 19-3 0,-2-19-1 0,4 20-4 16,-4-20-4-16,10 11 0 15,-10-11-8-15,13 13-5 0,-13-13-3 0,15 10-2 16,-15-10-3-16,17 3-3 0,-17-3 2 0,16 2-3 0,-16-2 0 16,0 0 0-16,0 0 2 15,24-11 1-15,-24 11 4 0,0 0-4 16,0-21 4-16,0 21-4 0,0 0 5 16,-10-30 3-16,4 18 0 0,-4-1 0 0,10 13 0 0,-16-27 2 15,8 15-2-15,-3-3 1 16,0 4 3-16,3-3-3 0,-3 1 0 0,1 1-1 15,1 2 0-15,0-2-2 0,1 1-5 0,8 11-8 0,-12-18-4 16,12 18-19-16,-9-17-24 16,9 17-16-16,-7-13-24 0,7 13-26 0,0 0-39 15,-6-18-50-15,4 14-90 16,2 4-617-16,0 0-321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1T00:18:01.2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2594 3566 2803 0,'0'0'-185'0,"5"-19"22"15,-5 19 24-15,0 0 20 0,5-17 17 16,-5 17 13-16,6-12 12 0,-6 12 14 0,8-13 9 16,-8 13 10-16,12-13 12 15,-12 13 13-15,14-14 4 0,-14 14 10 0,14-11 10 16,-5 6 6-16,-9 5 3 0,18-10-1 0,-18 10-2 15,20-8-1-15,-10 5 2 16,-10 3-3-16,22-4-2 0,-22 4 1 0,25 0 4 0,-25 0-7 16,26 2 1-16,-26-2 6 15,26 5-11-15,-12 0 15 0,0 2 6 16,-3-1 8-16,0 3 1 0,-1 1 3 0,1-3-12 16,-3 4 5-16,-8-11 2 0,12 21-7 15,-6-11 2-15,-6-10 14 0,8 21 29 0,-4-12 6 0,-4-9 0 16,2 24-2-16,-2-24-1 15,0 22-5-15,0-22 0 0,-4 21 3 0,4-21 1 0,-8 19 4 16,3-9 3-16,5-10-2 16,-15 22 4-16,7-12-2 0,-3-2-4 0,11-8 1 15,-21 17-1-15,10-9 0 16,-1-2-4-16,12-6 8 0,-26 7 0 0,14-5-2 0,12-2-5 16,-26 0-3-1,26 0 4-15,-27-4-7 0,11 0-4 0,0 0-3 0,16 4-3 16,-26-13-6-16,14 7-3 0,1-3-3 0,1 0-3 15,10 9-12-15,-18-20 2 0,12 6-2 16,6 14-8-16,-4-24-12 0,2 12-19 0,2 12-24 16,2-24-33-16,-2 24-38 15,6-23-51-15,-4 12-50 0,2 1-55 0,-4 10-87 16,7-19-612-16,-7 12-404 0</inkml:trace>
  <inkml:trace contextRef="#ctx0" brushRef="#br0" timeOffset="899.83">1899 3598 2718 0,'0'0'-191'0,"-18"-3"26"16,18 3 18-16,0 0 27 0,0 0 8 0,0 0 22 15,0 0 14-15,0 0 23 0,0 0 12 16,0 0 15-16,0 0 3 0,0 0 9 0,0 0 8 16,0 0 2-16,0 0 14 15,0 0 4-15,66-8 4 0,-49 8 12 0,4-2 1 16,0 2 8-16,1-1 14 0,1 1-11 0,0 0 1 15,0-2-9-15,1-1 8 0,-1 3-9 16,0 0-4-16,-2 0 2 0,2-1-5 0,1 1-9 16,-3 0 6-16,2 0 3 15,1 0 22-15,-1 1-3 0,0-2-14 0,-2 1 5 0,1 0-2 16,-2 0-10 0,-1 0 4-16,1-3-6 0,-20 3 0 0,34 0-3 0,-20 0 4 15,-14 0-11-15,28-1 0 0,-28 1 7 16,23 0 8-16,-23 0-21 0,19-2 6 15,-19 2-6-15,0 0-2 0,23-2-5 0,-23 2 4 16,0 0-3-16,18-4 1 0,-18 4-7 16,0 0 12-16,0 0-18 0,0 0 6 0,0 0-7 15,0 0 6-15,0 0-16 16,0 0 5-16,0 0-4 0,0 0 8 0,0 0-5 16,-41-27 7-16,41 27-5 0,-17-9 5 15,17 9 4-15,-19-7-1 0,19 7 2 0,-20-10-1 16,8 4 7-16,12 6 16 0,-16-9 12 0,16 9-1 15,-17-10 13-15,17 10 13 0,-15-10 0 16,15 10 9-16,-13-7 0 16,13 7 3-16,-12-8 2 0,12 8-1 0,0 0-12 15,-14-7-3-15,14 7-5 0,0 0-8 16,0 0 0-16,0 0-1 0,0 0-4 16,0 0-1-16,0 0-8 0,0 0 0 15,0 0-4-15,0 0 2 0,0 0 0 0,0 0-7 16,35 28 0-16,-35-28 1 0,14 15-6 0,-5-5 1 15,0-1 0-15,-9-9-2 0,10 20 2 0,-6-11-4 16,-4-9 1-16,6 23-3 16,-6-11 4-16,0-12-3 0,-4 24 3 0,0-9-1 0,-4 1-5 15,-1-1-4-15,-2 2-26 16,1 1-33-16,-1-2-52 0,3-2-34 0,0 1-43 16,-3-4-64-16,4 1-132 0,3-4-342 15,4-8 6-15</inkml:trace>
  <inkml:trace contextRef="#ctx0" brushRef="#br0" timeOffset="1510.1">2905 3575 2009 0,'0'0'-104'0,"0"0"22"0,0 0 17 16,0 0 14-16,0 0 8 15,-18-1 11-15,18 1 12 0,0 0 15 16,0 0 10-16,0 0 12 0,0 0 4 0,0 0 4 16,0 0 3-16,0 0 9 0,0 0 12 0,0 0 11 15,0 0 8-15,0 0-3 16,0 0 5-16,0 0-15 0,0 0-1 0,0 0-7 15,0 0-7-15,0 0-6 0,0 0 5 0,70 0-12 0,-49-2 4 16,7 0 16-16,3-2 14 16,3 1 3-16,6-3 0 0,4 0 1 0,7 1 4 15,5-2-9-15,-3 2-8 16,-1-2-2-16,1 0 1 0,0 2-11 0,-7 1-4 0,-1-2-6 16,1 3 3-16,-3-1-2 15,-1 1-10-15,-2-1 1 0,-4 1-2 0,-3 0-6 16,-1 2 7-16,-4-1-14 0,2 1 9 0,-7-2-5 15,1 3 0-15,-3 0-2 0,-2 0-6 16,-19 0 2-16,32 0 0 0,-19 3-10 0,-13-3-8 16,18 0-17-16,-18 0-24 15,16 3-38-15,-16-3-31 0,8 0-51 0,-8 0-52 0,0 0-83 16,0 0-402 0,0 0 29-16</inkml:trace>
  <inkml:trace contextRef="#ctx0" brushRef="#br0" timeOffset="2879.73">4121 3202 1887 0,'0'0'-157'0,"8"-20"17"0,-8 20 16 0,0 0 11 16,0 0 11-1,0 0 9-15,6-16 10 0,-6 16-1 0,0 0 16 0,0 0 5 16,0 0 7-16,5-15 6 16,-5 15 8-16,0 0 1 0,0 0 1 0,0 0 12 15,3-16 7-15,-3 16 10 0,0 0 18 0,0 0 14 16,0 0 18-16,0 0 15 0,0-18 8 15,0 18 6-15,0 0 3 0,0 0 2 0,0 0-6 16,0 0-5-16,0 0 1 16,0 0-12-16,0 0-2 0,0 0 8 15,0 0 10-15,0 0 15 0,0 0 6 16,0 0-10-16,0 0 4 0,0 0-2 0,0 0 3 0,0 0-7 16,0 0-9-16,0 0-6 15,-12 51-8-15,12-51 2 0,2 21-13 0,-2-21 5 0,2 25-12 16,0-10-1-16,1 2 6 0,-3-17 10 0,3 32-4 15,-1-12 6-15,0-3-1 16,0 2-3-16,0 0-1 0,0 0 17 16,0 2-4-16,-2 0-5 0,2-1-5 15,0 3 1-15,0-2-1 0,0 0-5 0,0 3-6 16,0-4-3-16,0 5-1 0,0 0-2 16,1-1 4-16,-1 1 2 0,2-1-2 15,-2 1 1-15,3-5-2 0,-3 1 0 0,2-2-1 0,-2 2-4 0,0-2-2 16,2 0-2-16,-2 0-1 15,1 0-3-15,-1-1-3 0,0-2-1 0,2 0-3 16,0 0-3-16,0-2 0 16,0 0-4-16,-4-14-11 0,7 21-22 0,-2-12-27 15,-5-9-49-15,6 17-44 0,-6-17-59 16,4 12-91-16,-4-12-579 0,8 4-239 16</inkml:trace>
  <inkml:trace contextRef="#ctx0" brushRef="#br0" timeOffset="4105.03">4127 3187 2419 0,'0'0'-172'0,"0"0"16"0,0 0 15 16,0 0 14-16,0 0 12 16,0 0 11-16,0 0 16 0,0 0 14 0,0 0 2 15,0 0 10-15,0 0 8 0,34-12 4 0,-34 12 8 0,28-3 1 16,-9-1 4-16,2 4 3 15,6-3 13-15,1 0 8 0,6 1 15 0,1 1 5 16,8-1 4-16,-1 0-4 16,5-2 11-16,1 4-14 0,2-4 3 0,9 4-4 15,0-1 6-15,3-2-2 0,-1-1-2 16,-2 4-5-16,3-1 7 0,-6-2-1 16,1 2 1-16,-8-1-7 0,-2 2 5 15,0-2-3-15,-3 0 1 0,-1 2 4 0,-8-1 0 0,1 1 8 16,0-3-3-16,-2 2 4 0,-2 1 1 0,-1 0 4 15,-1-3 5-15,0 2-1 16,-7 1 1-16,1-2-9 0,-4 2 2 0,0 0-2 16,-20 0-2-16,37-3 4 15,-21 3-2-15,-16 0 6 0,27-1-10 0,-27 1-2 0,23 0 9 16,-23 0-12-16,19 0 8 16,-19 0-6-16,20 0 5 0,-20 0 2 0,0 0 0 15,22-2-7-15,-22 2 7 16,0 0 3-16,18 3 21 0,-18-3-2 0,0 0 9 0,10 14-6 15,-10-14-6-15,7 11-9 0,-7-11 2 0,6 18-2 16,-6-18-1-16,4 21 5 16,-2-8 9-16,-2-13-21 0,2 29 3 0,0-15 10 15,0 5-8-15,1-1-3 0,-1 2 16 16,0 0-15-16,3 1 0 0,-5 0-1 16,4 0-3-16,-2 3 12 0,2 3-5 15,2-3-15-15,-2 0 30 0,2 1 0 0,-1 1-6 16,2-1 4-16,-1 1-8 0,0 0 3 0,2 0-6 0,-1-1 3 15,1 1 0-15,-1 1-5 16,1-2-5-16,-1 0 3 0,-1-2-4 0,0 0-4 16,0-1 7-16,-2-3-7 15,2 1-1-15,-2-1 11 0,0-2-3 0,0 0 1 16,-2-2 0-16,-2-15-3 16,2 27 5-16,-2-15-10 0,0-12 5 0,-2 22-2 0,2-22 0 15,-6 19-1-15,6-19-4 0,-8 17 2 0,8-17-3 16,-16 14 6-16,8-7-12 0,8-7-4 15,-21 14 4-15,8-7 3 0,-2-1-2 16,-4-2-5-16,2 1 1 0,-4 0 1 16,-2 1-2-16,-5-1 2 0,-1-2-3 0,-1 3 5 15,-2-1-6-15,-9-2 7 16,2 1-8-16,-1-1-1 0,-1 0 2 0,-3 1 3 0,0-1-6 16,-1-1 3-16,1 1 0 15,-3 1-3-15,3-1 1 0,-1 1 4 0,1-3-9 16,1 1 7-16,-1 0-2 0,4 2 2 0,-1-2-5 0,5-2 0 15,0 2 1-15,0-2 4 16,1 0-5-16,1 2 3 0,2-2-5 16,0 0 5-16,3 0-1 0,3 1 3 15,0-1 0-15,3 0-3 0,2 0 2 0,0 0 0 0,2 3-1 16,-2-3-2-16,21 0 3 16,-37 1-4-16,19 1 8 0,0-2-3 0,18 0 3 15,-29 2-3-15,29-2 0 0,-28 0 1 0,14 2-2 16,14-2 9-16,-26 2-6 15,26-2 1-15,-23 0-5 0,23 0-6 0,-23-2-23 0,23 2-20 16,0 0-41-16,-27-2-32 16,17 0-42-16,10 2-76 0,-12-6-485 0,12 6 8 15</inkml:trace>
  <inkml:trace contextRef="#ctx0" brushRef="#br0" timeOffset="4710.16">4759 3379 1990 0,'0'0'-85'0,"4"-14"21"0,-4 14 9 15,0 0 10-15,0 0 9 0,6-12 0 0,-6 12 4 16,0 0 4-16,0 0 28 15,0 0 13-15,0 0 9 0,0 0 3 0,0 0 11 16,0 0 12-16,0 0 1 16,6 45 23-16,-6-45-1 0,2 31 14 0,0-14-5 15,2 2-9-15,-2 1 5 0,0 4-3 16,3 1 17-16,-1-2-8 0,-2 2-9 0,3 1-11 16,-3-3 5-16,2 2-18 15,0 0-1-15,-2-7-3 0,2 4-7 0,1-4-6 0,-3 2-2 16,2-5-14-16,-2 2-34 0,0-3-30 0,-2-14-25 15,4 22-39-15,-4-22-40 16,4 14-63-16,-4-14-98 0,0 0-329 0,7 9 131 16</inkml:trace>
  <inkml:trace contextRef="#ctx0" brushRef="#br0" timeOffset="5059.7">4987 3612 1768 0,'0'0'-68'0,"2"-14"5"0,-2 14 1 16,0 0 7-16,0 0 6 16,0 0 3-16,-20-16 6 0,20 16 4 15,-16-4 5-15,16 4 5 0,-22-3 0 0,22 3 2 16,-23 3 7-16,23-3 4 0,-23 1 1 0,23-1 14 16,-21 3-4-16,21-3 9 15,-19 5-2-15,19-5-1 0,-17 4 3 0,17-4 9 16,0 0-1-16,-17 10 4 0,17-10 11 0,0 0 6 15,-6 11 21-15,6-11-11 0,0 0 8 16,0 0-2-16,0 0 2 0,0 0 4 0,14 30 5 16,-14-30-5-16,15 14-3 15,-2-7 10-15,-2 1-12 0,1-2 27 0,3-1-15 16,0 1 1-16,0 2-14 16,-1-2-4-16,4 3-2 0,-4-2-10 0,2 2-15 0,-2-2-18 15,1 1-39-15,-3 0-35 16,3-1-32-16,-2 1-43 0,-1-3-57 0,-12-5-376 15,24 14 224-15</inkml:trace>
  <inkml:trace contextRef="#ctx0" brushRef="#br0" timeOffset="5509.9">5383 3477 1540 0,'0'0'-83'16,"0"0"27"-16,0 0 8 0,0 0 15 15,0 0 0-15,0 0 19 0,0 0 11 0,0 0 6 16,0 0 22-16,0 0 11 0,0 0 12 0,-38 36-4 16,31-22 2-16,3 0 14 15,-3 2 5-15,1 1-2 0,-3-2 2 0,5 4 12 0,-4 2 6 16,2 2-14-16,0 2-6 0,-2-3 2 15,0 2-10-15,0 0-8 0,2 1-3 16,0-2-4-16,-3-1-6 0,2 2-9 0,3-5-2 16,0 0 0-16,-2-2-28 15,3 1-13-15,-1-4-21 0,4-14-25 0,-4 27-18 16,2-16-34-16,2-1-50 16,0-10-67-16,0 0-298 0,6 15 290 0</inkml:trace>
  <inkml:trace contextRef="#ctx0" brushRef="#br0" timeOffset="5899.86">5518 3727 1548 0,'0'0'-28'15,"0"0"6"-15,0 0-2 0,0 0 4 0,0 0 4 0,0 0 3 16,0 0 8-16,-17-20 16 0,17 20 12 0,0 0 7 0,-23 0 6 15,23 0 7-15,0 0 13 16,0 0 14-16,-36 8-8 0,36-8 7 0,-17 6-9 16,17-6-15-16,0 0-4 15,-19 7 0-15,19-7-2 0,-11 6 0 0,11-6-3 16,0 0-6-16,-6 13-3 16,6-13 3-16,0 0-9 0,0 0-5 0,0 0 9 0,14 32-11 15,-14-32 7-15,13 16-11 0,-6-9-1 0,1 3 8 16,-8-10-11-16,19 17 0 15,-11-7 6-15,-1-3-6 0,-7-7-3 0,11 17 13 0,-11-17 14 16,6 18 25-16,-6-18-3 16,0 15 11-16,0-15-14 15,0 0-8-15,-12 22-4 0,5-13-8 0,-4 0-13 16,11-9-25-16,-17 11-31 0,17-11-34 0,-19 10-36 0,9-8-46 16,-1-1-66-1,11-1-455-15,0 0 81 0</inkml:trace>
  <inkml:trace contextRef="#ctx0" brushRef="#br0" timeOffset="6429.81">5833 3610 1823 0,'0'0'-108'16,"0"0"12"-16,0 0 5 16,0 0 13-16,0 0 10 0,0 0 6 0,0 0 15 15,0 0 18-15,0 0 13 0,45 5 14 0,-45-5 13 0,0 0 4 16,34-3 13-1,-34 3 9-15,31-4 9 0,-11 2 28 0,0 1 4 0,2-3-3 16,5 1 14-16,1 0 5 16,0 1-5-16,1 0-1 0,-1-2 3 15,1 2-7-15,-2 1-11 0,-1-1-9 0,-1-1 1 16,-3 2-7-16,0-2-6 0,-2 2-11 0,1-1-4 16,-4 2-2-16,-17 0-17 15,27-2-33-15,-27 2-30 0,24 0-35 0,-24 0-32 0,17 0-45 16,-17 0-73-16,13 2-382 0,-13-2 173 0</inkml:trace>
  <inkml:trace contextRef="#ctx0" brushRef="#br0" timeOffset="8090.12">6240 3606 1625 0,'0'0'-93'0,"0"0"21"0,0 0 18 16,0 0 14-16,-7 14 22 0,7-14 19 0,0 0-4 15,0 0 6-15,5 24 8 16,-5-24-3-16,2 22 13 0,-2-22 4 0,4 22-2 0,-2-7-3 16,2 0 12-1,1 1-3-15,-1 3 18 0,2 2 2 0,1 0-6 0,-1-1-3 16,2 4 1-16,0-1-13 0,2 2 3 15,-2-1-6-15,-2 1-4 0,4-1 0 16,-1 3 5-16,2 3-11 0,-1-1 10 0,1 2-9 0,-1-1 5 16,2-1-6-16,-2 1-7 15,0 1 1-15,1-3-2 0,2 3 1 0,-3-2-4 16,-1-3 4-16,1-1 0 16,1 0-1-16,-2-3 1 0,-1 4 1 0,2-4 9 0,-4-1-14 15,3 2-8-15,0-2 10 0,-3 0 0 0,2-2-1 16,-1-2-3-16,-1-1 2 15,0 0 0-15,-1 0-4 0,-1-3 6 0,0 0-3 16,1 1-3-16,-5-14 8 0,6 20-13 16,-2-10-3-16,-4-10 11 0,4 17 2 15,-4-17-2-15,2 18 0 0,-2-18-3 16,0 0 4-16,0 19 10 0,0-19-14 0,0 0-7 16,0 0 14-16,-10 17-7 0,10-17 0 15,-13 8 0-15,13-8 9 0,-17 3-12 0,17-3 3 16,-25 4-6-16,9-2 12 0,-2-2-4 0,-1 2-4 15,-2-2 2-15,-2 0 3 16,-1 0 2-16,-2 0-11 0,1 2 4 0,-5-2-3 0,-2 0-1 16,3 1 0-16,-3-1 3 15,-2 0-4-15,3 0 1 0,-1 2 6 0,-2-2 9 16,0 0-12-16,1 0-1 16,-3 3 15-16,2-3-18 0,-2 0 9 0,-1 0-1 15,1 1-2-15,1-1-1 0,-7 0-4 0,3 0 3 0,-3 0 4 16,0 0 1-1,3 0-8-15,-3 0 15 0,0 0 2 0,-1 0 5 16,-1 0 11-16,1-1 1 0,5 1-3 16,-4 0-4-16,-1-3 9 0,4 3-10 0,-3-2 8 15,4 2-5-15,1-1 1 0,1 1 1 16,-2 0 5-16,0 0-4 0,-1-2-6 0,-3 2-2 16,1 0 6-16,-2-2-9 15,1 2 1-15,0 0-5 0,-1-2 2 0,1 2 5 0,0-2 19 16,5 2-3-16,-1 0-6 0,2 0 0 15,0 0-2-15,3 0-8 0,-3 0-4 16,3 0-2-16,-1 0-2 0,3-2 3 0,-3 4 0 16,4-2-1-16,-2 2-8 15,3-2 2-15,-1 0 6 0,3 2-7 0,0-2 8 0,-3 2-10 16,7-2-4-16,-3 2 11 16,3-2-10-16,-1 0 0 0,2 1 4 0,0-1 3 15,1 2-3-15,-2-2-1 0,2 3-6 0,-1-3 6 0,2 1-3 16,0-1 0-1,-1 2 0-15,0-2 3 0,0 0 0 0,-1 2-4 0,22-2-1 16,-40 2 2-16,19-2 4 16,2 0 1-16,-2 0-10 0,1 0 10 15,2 2-4-15,18-2-1 0,-37-2-4 0,19 4 2 16,0-2 4-16,18 0-4 0,-33 0 1 0,16 0 1 16,17 0 3-16,-29 0-5 15,13 0 0-15,16 0 12 0,-29 0-8 0,29 0-2 16,-26 2 0-16,26-2 5 0,-25 0 0 0,25 0-2 0,-23 0 3 15,23 0 3-15,-22 0-4 16,22 0 7-16,0 0-1 0,-29-2 2 0,29 2-2 16,-19 0-4-16,19 0 2 15,-19-2-9-15,19 2 4 0,0 0 3 0,-28-2-3 16,28 2 0-16,-17-2-2 16,17 2-1-16,0 0 5 0,-27-2-3 0,27 2 1 0,-17-1-4 15,17 1 3-15,0 0-3 0,-28-3-2 0,28 3 5 16,-18-3-4-16,18 3-2 0,-20-2 0 15,20 2 2-15,-19-2 2 0,19 2-4 0,0 0 2 16,-28-4 2-16,28 4 1 16,-14-2 2-16,14 2 0 0,0 0-4 0,-24-2 6 15,24 2-4-15,-14-4-3 0,14 4 2 16,0 0 9-16,-19-5-7 0,19 5 5 0,0 0 9 16,-15-8 4-16,15 8 5 15,0 0-2-15,-13-11 2 0,13 11 7 0,0 0 1 16,-6-16 2-16,6 16 0 0,0 0-5 0,-6-16-3 0,6 16-4 15,0 0 0-15,-2-20-4 16,2 20-2-16,0 0-7 0,-2-23 7 0,2 23-5 16,-2-17-1-16,2 17 2 15,0-19-7-15,0 19-2 0,0 0 0 0,0-30 0 0,0 30-2 16,0-25 2-16,0 25-1 16,0-24-1-16,-2 10 5 0,2 14-6 0,-3-33-1 15,3 16-1-15,-3 0 0 0,3 17 2 0,-2-32-4 16,0 14 0-16,0 1-3 15,2 17 2-15,-4-32-2 0,0 17 2 0,2-2 5 0,2 17-5 16,-4-29 8-16,2 14-4 16,2 15-4-16,-7-25 0 0,5 14 0 15,2 11 3-15,-6-24-6 0,6 24 6 0,-4-22-2 16,4 22 1-16,-7-19 4 0,7 19-5 0,-6-21 0 16,6 21-2-16,-5-21 3 15,5 21-3-15,-6-19 2 0,6 19 1 0,-6-23-3 16,4 12 0-16,2 11-1 0,-6-19 4 0,6 19-1 0,-6-21 0 15,6 21-1-15,-6-21 0 16,6 21-2-16,-2-19 3 0,2 19 0 0,-2-22 2 16,2 22-2-16,-4-20 2 15,4 20-3-15,-2-17 3 0,2 17-1 0,-2-19 1 16,2 19-2-16,-2-18 2 16,2 18-1-16,0 0 0 0,-2-23-2 0,2 23 6 0,0 0-6 15,-2-19 4-15,2 19-1 0,0 0-4 0,0 0-5 16,0-18-1-16,0 18-26 15,0 0-19-15,0 0-41 0,0 0-37 0,2-18-40 0,-2 18-60 16,0 0-109-16,0 0-410 16,-2-12-32-16</inkml:trace>
  <inkml:trace contextRef="#ctx0" brushRef="#br0" timeOffset="9045.48">2781 3833 2148 0,'0'0'-88'0,"2"-19"10"0,-2 19 12 0,0 0 4 0,0 0 7 16,0 0 7-16,0 0 12 0,0 0 10 0,0 0 11 15,0 0 3-15,0 0 4 16,0 0-4-16,0 0 2 0,0 0 5 0,0 0 3 16,0 0 7-16,-15 48 2 15,15-48-4-15,-6 25 7 0,-1-10 4 0,3-2-3 0,2 2 4 16,-4-2 2 0,6-13-4-16,-8 29 7 0,4-18-2 0,-2 3-7 0,6-14 1 15,-6 20-1-15,6-20 2 0,-8 20 2 0,8-20-2 16,-4 13 10-16,4-13 4 15,0 0-12-15,-4 16 1 0,4-16 5 0,0 0-6 0,0 0 1 16,0 0 1-16,0 0-9 16,0 0 4-16,0 0-9 0,0 0 6 0,0 0-1 15,0 0-6-15,28-37 6 0,-28 37-3 16,8-19-1-16,-4 7-2 0,-4 12 19 16,8-22-7-16,-4 9 0 0,1-3 11 15,1 3-6-15,-6 13 6 0,9-27 4 0,-5 16 6 16,2-3-2-16,-6 14 4 0,11-20 3 0,-7 10 12 0,-4 10 0 15,8-18 7 1,-8 18-7-16,12-11 3 0,-12 11 10 0,12-3 1 0,-12 3-4 16,0 0-2-16,0 0-5 15,23 17-7-15,-17-8-4 0,-6-9-5 0,13 25-1 16,-4-12-3-16,-3 1-6 16,2 2-21-16,-2-2-26 0,2 1-37 0,0 2-42 0,-2 1-46 15,2-3-44-15,-4-2-89 16,3 2-466-16,-3-2-17 0</inkml:trace>
  <inkml:trace contextRef="#ctx0" brushRef="#br0" timeOffset="9539.78">2468 4315 2069 0,'0'0'-73'0,"0"0"19"15,0 0 15-15,0 0 13 16,0 0 26-16,0 0 15 0,0 0 10 0,0 0 6 16,0 0 3-16,0 0-2 0,0 0 1 15,0 0 2-15,0 0-7 0,0 0 1 0,45 4-9 16,-45-4-7-16,0 0-2 16,29-10-30-16,-16 7-36 0,-13 3-42 0,23-10-44 15,-13 6-88-15,-10 4-299 0,22-11 292 0</inkml:trace>
  <inkml:trace contextRef="#ctx0" brushRef="#br0" timeOffset="10479.93">2206 3242 1394 0,'0'0'-83'0,"0"0"19"16,0 0 14-16,0 0 13 0,0 0 21 0,0 0 5 15,0 0 15-15,0 0 5 0,0 0 12 16,0 0 5-16,0 0 4 0,0 0 13 0,0 0 1 16,0 0-3-16,0 0 9 15,0 0-6-15,0 0-3 0,0 0-2 0,0 0-9 16,54-9-5-16,-54 9 7 0,21-4-10 0,-21 4-2 0,26-4-4 15,-26 4 3-15,23-4-9 16,-23 4-15-16,21-1-25 0,-21 1-22 0,19-5-28 16,-19 5-34-16,18-1-39 15,-18 1-259-15,0 0 130 0</inkml:trace>
  <inkml:trace contextRef="#ctx0" brushRef="#br0" timeOffset="10789.74">2267 3110 1086 0,'0'0'-66'0,"0"0"16"0,0 0 16 0,0 0 23 15,0 0 15-15,0 0 37 16,0 0 2-16,0 0 9 0,0 0 15 0,0 0 15 16,0 0-9-16,0 0 0 15,4 47-7-15,-4-47-1 0,4 26-4 0,-4-11-18 16,4 1-1-16,-2 0 3 0,0 2-14 16,2 1-21-16,1-2-28 0,0 2-40 15,1-2-44-15,-2 1-61 0,0-1-285 16,2 0 392-16</inkml:trace>
  <inkml:trace contextRef="#ctx0" brushRef="#br0" timeOffset="18990.06">8948 3463 277 0,'0'0'189'0,"0"0"-52"0,0 0-41 0,0 0-11 0,0 0-16 15,0 0 3-15,0 0-4 16,0 0 4-16,0 0 7 0,0 0-2 0,0 0-7 0,0 0-1 16,0 0-8-16,0 0-1 15,0 0-4-15,0 0 4 0,0 0-3 0,0 0-8 16,0 0-6-16,20-26 3 0,-20 26-5 0,0 0-7 15,0 0 0-15,0 0-5 16,2-20 3-16,-2 20-7 0,0 0 3 0,4-15-1 16,-4 15-9-16,5-15 1 0,-5 15 8 15,2-17-5-15,-2 17 8 0,2-19-4 0,-2 19-5 16,5-21-1-16,-5 21-5 16,4-23 4-16,-2 12-11 0,-2 11 10 0,6-23-2 0,-4 12-10 15,-2 11 12 1,7-24-2-16,-5 13 2 0,-2 11 2 0,6-19 0 0,-6 19 6 15,6-17-2-15,-6 17-9 0,4-13-1 0,-4 13-5 0,5-13 0 16,-5 13 1 0,0 0-1-16,0 0 0 0,0 0-1 0,0 0-5 0,0 0 6 15,0 0-3-15,0 0-3 16,27 22-3-16,-27-22 6 0,8 19 0 0,-2-5-6 16,0-1 1-16,-2 0 5 0,2 3-1 15,-2-1 2-15,2 0-4 0,1 0 0 0,-1 1 3 16,1-1-2-16,-1 0 2 0,1-2 2 0,1 3-7 15,-2-5 2-15,0 2 2 16,3 1-16-16,-2-4-17 0,-1 2-29 0,-6-12-20 0,10 18-26 16,-10-18-30-16,8 17-42 15,-8-17-100-15,11 14-289 0,-6-9 242 0</inkml:trace>
  <inkml:trace contextRef="#ctx0" brushRef="#br0" timeOffset="19419.84">9121 3315 1494 0,'0'0'-92'0,"0"0"20"16,0 0 26-16,0 0 20 0,0-19 15 0,0 19 8 15,0 0 18-15,0 0 1 16,0 0-6-16,0 0 4 0,0 0-7 0,0 0-3 16,0 0-1-16,0 0-17 15,0 0-17-15,0 0-19 0,0 0-35 0,0 0-30 0,0 0-221 16,0 0 108-16</inkml:trace>
  <inkml:trace contextRef="#ctx0" brushRef="#br0" timeOffset="20397.83">9061 3237 936 0,'0'0'-4'15,"0"0"2"-15,-12-14 8 0,12 14-1 0,0 0 4 0,0 0 6 16,0 0 4-16,0 0 6 0,0 0 6 0,0 0-5 15,0 0 3-15,0 0-5 16,0 0-3-16,-11 36 1 0,11-36-1 0,-2 19 0 16,2-19-7-16,-2 25 3 15,0-11-3-15,2-14-4 0,-2 32 3 0,-1-13-1 0,3 0 5 16,-2 0-10-16,0 4 7 16,2 0-6-16,0 0 1 0,0 4 0 0,0-1-3 15,0 5 0-15,0-1 0 0,0 1 3 0,2-1 15 16,0 2-5-16,1 3-16 0,-3-2-4 15,2-1-1-15,0 0 10 0,0 0-6 0,-2 6 0 16,2-5-1-16,-2 1 3 16,3 0-2-16,-3-2 8 0,2 3-8 0,-4 0 3 0,4-1-4 15,-2-2 4-15,0 2 1 16,0-4 0-16,0 3 4 0,0-1-8 0,0 0 2 16,0-3-3-16,0 2 3 15,2-3-3-15,-2 1 1 0,2 0 1 0,-2-3-3 16,0 2 4-16,2-2-1 0,-2 0 1 0,0 1-3 15,0 0 1-15,0-4-4 0,2 3 7 16,-2-3-5-16,2-1 5 0,-2 0 0 0,2-1-3 16,-2 2 0-16,2-2 0 15,0 5-2-15,-2 0 6 0,2 0-4 16,0 1-2-16,0-2 7 0,-2 1-6 16,2-1-1-16,-2 2 7 0,2-3 1 0,-2 3-11 15,0-1 10-15,0 2-5 0,0-2-1 0,0 3 6 16,0-3 6-16,-2 3-3 0,0-1-1 15,2 1 6-15,0 0-2 0,-2-3 4 16,2 3 4-16,0-1 6 0,-2-1-2 0,2 2-6 16,0-1 6-16,-2-1-7 0,2 1 5 15,-2 1 1-15,0 2-4 0,2-3-12 16,-2 1 5-16,0-1-3 0,0 1 4 16,2-1 2-16,-2 1-1 0,0-3 1 0,2 3-5 15,-2 0 2-15,0-2 2 0,2 1-1 16,-3-1 5-16,3 1 7 0,0 1-11 0,-2-2 8 15,2-1 5-15,0 2 2 0,-2-6-11 16,2 0 3-16,0 5-2 0,0-4 6 0,0 0-2 16,0 2 2-16,2-2-6 0,-2-2 17 15,2 1 11-15,-2 2 2 0,3-2-2 0,-1 1 6 16,-2 0 1-16,2-3-11 16,0 7-5-16,-2-2 0 0,2 0 0 0,-2 0-7 15,2 0-6-15,0-1 0 0,-2-1-6 0,2 2 0 16,0 0 3-16,0-2-6 15,-2-1 3-15,2 3-10 0,0-4 3 0,0 2-1 16,-2-2-5-16,2 0 7 0,4-2-6 16,-4 0 1-16,0 0-4 0,0 1 5 0,2-1-1 15,-2-4-8-15,2 0-14 0,-2 1-16 16,-2-16-37-16,4 24-34 0,0-13-34 0,-1 1-46 16,-3-12-84-16,4 17-441 0,-2-9 40 15</inkml:trace>
  <inkml:trace contextRef="#ctx0" brushRef="#br0" timeOffset="22119.94">8138 6434 1985 0,'0'0'-85'0,"0"0"12"15,36-13 4-15,-36 13 10 0,0 0 4 0,24-1 5 16,-24 1 6-16,23-2 5 16,-23 2 4-16,24-1 2 0,-10-2 1 0,-14 3 5 15,34-1 9-15,-15-1 5 0,-2 0-1 16,4-1 12-16,-1 3 6 0,0-3 6 16,2 1 0-16,-1 0-1 0,-1 2 3 15,6 0-9-15,-2-4 4 0,5 2-2 0,-1 1 0 16,2-4-8-16,-1 4 3 0,1-2 2 0,2 0-1 15,-3 1-4-15,3-2 8 0,0 3-8 16,2-3 11-16,-1 0 14 0,1 0-4 0,0 2 0 16,7-1 8-16,-1 1-6 15,0-2-3-15,-1 0-2 0,2 0-2 0,-1 2 6 0,2 0-9 16,-1-1 3-16,-1 0 6 16,0 0-11-16,1 1 5 0,-1-2 4 0,0 2 13 15,-3 0 5-15,-2 1-4 0,7-2 5 16,-2 2-8-16,1-2 1 0,-3 2 2 0,2 1-7 15,-4-2 5-15,7 0-3 0,-5 2-7 16,-3-2 9-16,-1 2-1 0,2-2-5 16,-1 2 3-16,-1-2-3 0,-1 2 0 15,3-1 4-15,-2-2-4 0,0 2 3 0,-1 1 6 16,3-2 1-16,-2 2 4 0,3 0-1 16,3-4 1-16,-4 2 2 0,3 2-14 15,-2-2 3-15,5 0 1 0,-4 2-3 0,-2-1 16 16,1 1-11-16,1-3-2 0,-3 1-3 0,1 2 19 15,0-2 2-15,0 2-4 16,-1 0-4-16,0 0-5 0,-3-1-7 0,2 2 1 16,0-2-1-16,-1 1 0 0,1 0-8 15,-2 0-1-15,0 1-1 0,-1-1-1 0,1 0-2 16,0 2 0-16,-2-2 5 0,2 2-1 16,-3-2 0-16,1 0-2 0,1 0 5 15,-1 0 3-15,3 3-1 0,-4-3-2 16,0 0 2-16,1 1 0 0,-1-1 0 0,1 2-1 15,0 0 2-15,-1 0-2 0,1 0-6 0,0-2 0 0,1 2 1 16,0-2-3-16,0 2-1 16,1-2-2-16,-1 1 0 0,-1 2 4 0,4-2-4 15,-3-1 0-15,1 4 0 0,0-4 2 16,0 2 3-16,-1-2-4 0,1 2-2 0,0 0 3 16,1-1-2-16,-3 3 3 15,3-1-1-15,-2-2-7 0,1 1 5 0,-3 2-3 16,1-2 1-16,-1 0-1 0,2 0-1 15,-4-1-3-15,2 4 3 0,1-4 2 0,-1 1-3 16,0 0-3-16,-2 2 0 0,2-2 1 0,-3 0 7 16,2 2-6-16,1-2-4 15,-2-1 4-15,2 3-5 0,0-2 14 0,-2 2-13 0,1-2-3 16,-1 2 4-16,2-3-2 16,-4 3 9-16,1-2-2 0,-1 1-7 0,0-2 6 0,2 2 0 15,-4 1 11-15,0-3-8 16,5 2-5-16,-1 1 5 0,2-4-5 0,-2 4 4 15,2-1 0-15,-2-3-2 0,2 3 4 16,1-1-3-16,-3 0 6 0,2-1-1 16,0 2-3-16,-3-2 8 0,-3-1 0 15,8 3-1-15,-8-3 7 0,0 3-1 0,-1-2 2 16,5 2-3-16,-4-2 4 0,1 2-4 0,-1-1-2 16,-1-1-2-16,3 2-1 0,-5-2-3 15,4 1 1-15,-3 0-2 0,1 0-2 0,-4-2 1 16,3 4 0-16,-1-4 1 15,0 4 0-15,2-3 0 0,-3 1 1 0,2 1-5 0,0-2 0 16,-3-1 2-16,2 4-1 16,0-4-3-16,-1 3 1 0,1-2-4 0,0 1 3 15,1 0-2-15,-4 0 3 0,1-1-6 16,-18-1 3-16,34 3-2 0,-19-2 4 0,-15-1-5 16,30 2 0-16,-15 0 3 0,-15-2-1 15,26 3-2-15,-26-3 2 0,21 1-3 0,-21-1 5 16,23 2-4-16,-23-2 0 0,19 1-1 15,-19-1 1-15,0 0 1 0,26 3-1 16,-26-3 0-16,0 0-1 0,20 2-3 0,-20-2-1 16,0 0 0-16,0 0 1 0,20 0-4 15,-20 0 0-15,0 0 1 0,0 0 1 0,0 0-4 16,16 1 1-16,-16-1-7 0,0 0 4 16,0 0-10-16,0 0-5 0,0 0-4 15,0 0 6-15,0 0 1 0,0 0 1 0,16-9-1 16,-16 9 7-16,0 0-1 0,0 0 3 15,0 0 2-15,0 0 11 0,0 0-6 0,0 0 2 16,0 0-1-16,0 0 3 0,-25-34-3 16,25 34 6-16,-9-10-3 0,9 10 1 15,0 0 0-15,-13-9 6 0,13 9 5 16,0 0 5-16,0 0 5 0,-14-10 1 0,14 10 2 16,0 0 1-16,0 0-3 0,0 0-2 15,0 0-3-15,0 0-5 0,0 0 2 0,0 0-1 0,0 0-4 0,0 0 0 16,0 0-2-16,0 0 4 15,0 0-3-15,0 0 4 0,0 0-6 0,0 0 0 16,0 0-2-16,0 0 3 16,0 0-2-16,0 0-7 0,0 0-25 0,0 0-42 0,0 0-63 15,0 0-75 1,0 0-131-16,0 0-631 0,-4 25-421 0</inkml:trace>
  <inkml:trace contextRef="#ctx0" brushRef="#br0" timeOffset="25499.9">14130 6374 2814 0,'0'0'-160'0,"3"-11"24"16,-3 11 15-16,0 0 15 0,0 0 7 0,0 0 5 16,0 0 10-16,0 0 13 0,0 0 10 15,0 0 11-15,0 0 0 0,0 0 16 0,0 0-1 16,0 0 6-16,0 0 2 0,0 0 2 0,0 0 5 0,0 0 5 15,0 0 8-15,0 0 4 16,0 0-5-16,0 0 9 0,0 0 1 0,0 0 18 16,0 0 20-16,0 0 5 15,0 0 19-15,0 0 3 0,0 0 5 0,0 0-6 16,0 0 6-16,0 0 3 0,0 0-6 16,0 0-13-16,0 0 4 0,0 0-10 15,0 0 6-15,0 0-16 0,0 0 5 0,0 0-15 0,0 0 2 0,17 32-5 16,-17-32-1-1,12 8 0-15,-12-8-3 0,13 11 4 0,-13-11-11 0,16 10 0 16,-5-5-1-16,-11-5-3 16,17 14 2-16,-17-14 10 0,19 10-14 0,-10-4-4 0,-9-6-1 15,14 9 1-15,-14-9-1 16,13 10-3-16,-13-10 1 0,11 8-3 0,-11-8 5 16,9 7 2-16,-9-7 4 15,0 0 1-15,12 11 5 0,-10-7 11 0,-2-4 3 0,0 0-8 16,4 11 10-16,-4-11 10 0,0 0 4 0,-2 16-3 15,2-16-2-15,-7 13-5 16,1-5-4-16,6-8 0 0,-14 13-12 0,5-3-13 16,9-10-34-16,-18 14-43 15,9-4-35-15,-2 0-37 0,0-3-55 0,0 1-135 0,-3-2-419 16,3-1-34-16</inkml:trace>
  <inkml:trace contextRef="#ctx0" brushRef="#br0" timeOffset="28639.95">9777 3429 2028 0,'0'0'-151'0,"0"0"24"0,0 0 21 0,0 0 12 16,0 0 15-16,0 0 10 15,0 0 16-15,0 0 5 0,0 0 10 0,0 0 1 16,0 0 18-16,0 0 3 16,0 0 4-16,0 0 5 0,47 10-5 0,-47-10 12 0,0 0 3 15,0 0 1 1,0 0-1-16,14 7-3 0,-14-7 7 0,0 0-7 0,13 7 0 16,-13-7 6-16,0 0-1 15,15 10 0-15,-15-10-1 0,13 8-1 0,-13-8 1 16,12 10-4-16,-12-10 8 0,15 10 5 0,-15-10 9 0,17 8-11 15,-9-2-1-15,-8-6 0 16,19 10 6-16,-10-5-4 0,-9-5 0 0,19 12-3 16,-11-6 15-16,-8-6-17 15,22 11 3-15,-12-5-1 0,1 2-2 0,-11-8-2 0,19 11 5 16,-8-3-1-16,-11-8-3 16,16 11-2-16,-4-6 3 0,-12-5 3 0,18 14-7 15,-8-9 1-15,1 3-1 0,-11-8 1 0,24 14 2 0,-14-7 5 16,0-1-1-16,-10-6-10 15,22 14 5-15,-10-7-2 0,-1 1 2 0,0-1-5 16,-1 1 4-16,1-1 2 16,-1 1-6-16,-1 2 5 0,-9-10 2 15,21 17-7-15,-11-9 2 0,2 1 0 0,-2-1 3 16,-10-8 1-16,19 16-7 0,-9-8 1 0,3 0-2 16,-2-1 4-16,1 1 5 15,0-1-2-15,-2 1 0 0,2-2-5 0,-12-6 3 16,24 15-1-16,-14-8 3 0,3 2-7 0,-3-2 7 0,4 1-8 15,-2 2 6 1,-2-2-3-16,3-1 5 0,0 0-10 0,-3 2 5 0,3 0 14 16,0 0-13-16,0-2 1 15,-1 3 6-15,1 0-8 0,0-3-3 0,1 2 6 0,1-1 1 16,-2 2-1-16,2-2 4 16,-3 1-2-16,4-2-4 0,-4 1 8 0,3 0 1 15,0 0-10-15,-3 0 11 0,1 1-7 0,2-2-1 16,-2 1 2-16,-1-1-2 0,3 1 2 15,-2 2 2-15,2-3-4 0,-1 1 1 0,-1-1 7 16,2 1-11-16,-3 2 5 16,4-2 2-16,-4-1 0 0,3 1-4 0,-2-1-1 15,0 0 6-15,2 1-5 16,-4 0 2-16,3-1-2 0,-2 1-1 0,3 2 3 0,-2-3 5 16,1 3-2-16,-3-2-3 15,2 0-5-15,2 2 10 0,-5 0-7 0,3-1 4 16,0 1-2-16,-1 0 0 0,1-1 1 0,0 1-4 0,-2 0 1 15,1-1 7-15,0 1-13 16,2-1 7-16,-4 1 14 0,3-1-18 0,-1 0 5 16,-1 1 7-16,2-2-9 15,-3 1-1-15,2 1-2 0,-2-1-4 0,2-1 11 0,-1 1 8 16,0 0-15-16,0-1 0 16,-1 0-4-16,0 2 4 0,0-3-1 0,2 3 2 15,-2-3-1-15,1 3-3 0,1-1 3 0,-1-1 16 16,-1 2-21-16,1-3 4 0,-1 1 4 15,4 0 0-15,-3-1 1 0,-2 0-3 16,2 3 1-16,0-2 1 0,-11-8-3 16,23 13 3-16,-12-6 0 0,0 2-11 0,-11-9 8 15,20 13 7-15,-10-6-2 16,3-1-5-16,-13-6 6 0,23 13-6 0,-14-5 0 0,2 0 0 16,-11-8 2-16,22 13 4 15,-11-5-9-15,1-3 8 0,-12-5 0 0,20 14 8 16,-9-6 8-16,2-3-1 0,-2 3-2 0,1 1 1 0,-1-1 0 15,3-1-3 1,-3 1 2-16,2-3-9 0,1 3 10 0,-3 0-3 0,-11-8-2 16,23 13 4-16,-10-7-10 15,0 1-2-15,-1 1 0 0,2-2 0 0,-2 1 1 0,3-1 10 16,-2 2-11-16,-1-2 7 16,1 1 2-16,-1 1-10 0,-12-8 3 0,22 11-4 15,-10-3 10-15,0-4 8 0,-12-4 4 0,20 10-1 16,-9-5 0-16,1 3 2 0,-12-8 7 15,24 11-2-15,-13-3 1 0,1-3 5 0,1 3-8 16,0-1-3-16,-3 1-8 16,3 0-4-16,1 1 6 0,-3-1-5 0,2 0 0 15,1-1-7-15,-3 0-18 16,0 3-47-16,-1-3-58 0,0 0-86 0,-10-7-202 0,14 12-195 16,-10-6 195-16</inkml:trace>
  <inkml:trace contextRef="#ctx0" brushRef="#br0" timeOffset="31809.81">9235 8057 1600 0,'0'0'-77'0,"0"0"28"0,0 0 10 0,0 0 6 16,0 0 3-16,0 0 7 0,0 0 8 15,0 0-2-15,0 0 8 0,0 0 11 16,0 0 3-16,0 0 7 0,0 0 5 0,0 0 9 0,0 0 6 16,0 0-3-16,0 0 12 15,0 0 7-15,0 0-1 0,0 0 0 0,0 0 4 0,0 0-14 16,0 0 1-16,0 0-10 16,0 0-4-16,0 0 4 0,0 0-13 0,0 0-1 15,6-35 9-15,-6 35-12 0,0 0 2 0,0-20 2 16,0 20-12-16,0 0 5 0,0-23 5 15,0 23-6-15,-2-19 2 0,2 19 1 0,0-23-2 16,0 23 5-16,0-20 8 16,0 20 1-16,2-24 2 0,-2 24 14 0,0-19 9 15,0 19-3-15,2-17-3 16,-2 17 2-16,0 0-7 0,2-21 4 0,-2 21-10 16,0 0-4-16,2-15-9 0,-2 15 9 15,0 0-2-15,0 0 5 0,0 0 14 0,0 0-7 16,0 0 4-16,0 0 0 0,0 0-3 0,0 0 0 0,0 0-7 15,0 0 5-15,0 0-14 16,0 0 2-16,24 36 0 0,-24-36-2 0,2 21-2 16,-2-21 2-16,2 22-8 15,0-10-4-15,-2-12 1 0,2 27 1 0,-2-27-5 16,0 25 11-16,2-12-13 0,-2-13-10 16,0 23-8-16,0-23-20 0,2 22-22 0,-2-22-14 15,3 19-22-15,-3-19-20 0,2 17-20 0,0-10-33 0,-2-7-69 16,0 0-421-16,0 17 117 15</inkml:trace>
  <inkml:trace contextRef="#ctx0" brushRef="#br0" timeOffset="33189.94">9233 7892 1893 0,'0'0'-47'0,"0"0"11"0,0 0 20 0,0 0-5 16,0 0 11-16,0 0 8 15,0 0 5-15,0 0 4 0,0 0 4 0,0 0-1 0,0 0 0 16,0 0 5-16,0 0-2 16,0 0 11-16,0 0-6 0,-4 49 15 0,4-49 5 15,0 23-6-15,-2-8-8 16,2-15-6-16,-2 35 3 0,2-17 7 16,0 1-15-16,0 3-1 0,0-2 6 0,0 1-7 15,0 3-6-15,0-4 14 0,0 3-9 0,0 0 8 16,0-1-10-16,0 0-1 0,0 1 0 0,0-1-1 15,2 1 3-15,-2-1 2 16,2 5-8-16,-2-1 2 0,2-2 4 0,0-3-6 0,0 6 2 16,-2-8-2-16,2 3 0 15,0-1 5-15,-2 1-6 0,2-1-1 0,0 2 5 16,0 1-6-16,0 2 0 16,-2-2 0-16,3 1-11 0,-1-5 22 15,0 6-14-15,1-2 11 0,-1 1 1 0,0 0-3 0,0 1-3 0,2-1-9 16,-2 0 8-16,0-1 1 15,2 2-5-15,-2-4 12 0,2 3-3 16,-2 0-1-16,1 0-2 0,1 0 0 16,-1 1-4-16,-1 0 3 0,0 0-7 0,2 1 7 0,-2 0 0 15,0-3 0-15,0 3-6 16,-2 1 3-16,4-1 3 0,-2-1-3 0,0 1 3 0,1 0-3 16,1 0 9-16,-2-3-10 15,0 3 2-15,0-3 1 0,0 1 10 0,2 0-11 16,-1-4-4-16,-1 4 5 0,0-4 3 15,0 0-2-15,0-2-2 0,1 1 1 16,-1 2 2-16,-2-2 5 0,2 2-10 0,-2-1 4 0,0 0 2 16,0 0-7-16,0 4 5 15,0-3-1-15,0 3-4 0,-2-2 17 0,2 3 5 16,0 3 3-16,2 1 4 16,-2 2 11-16,2-3 1 0,-2 2-8 0,0-2 3 0,2-1-9 15,-2 3 6-15,0-2 0 0,0-1 0 0,0 0-2 16,0-1-3-16,-2 0-2 15,2-1 2-15,0 0 1 0,0 2 3 0,0-6 2 0,0 2 0 16,0-2 1-16,0-1-3 16,2 0-5-16,-2 0-1 0,2 0 0 15,-2-2-9-15,2 0-4 0,0 1 0 16,0-4-1-16,0 4-7 0,0-4 1 16,0 2-6-16,-2-1-7 0,2 2-5 0,0-2-2 15,0-1-9-15,1 0-8 0,-3-16-14 0,5 32-27 16,-3-19-25-16,2-2-27 0,-2 1-58 0,-2-12-122 15,2 19-389-15,-2-12 57 0</inkml:trace>
  <inkml:trace contextRef="#ctx0" brushRef="#br0" timeOffset="34359.99">8723 10275 1925 0,'25'-2'-59'16,"-1"2"23"-16,-4 0 16 0,4-2 10 15,-3 2 15-15,1-2 8 0,2 2 15 0,6-2 13 16,0 0 2-16,1 2 10 0,1-1-6 0,3 1 11 15,-1-3-7-15,-1 1-12 0,3 2 0 16,-2 0-6-16,2-1-1 0,0-1-4 0,0 2 1 16,0-2-4-16,0 0-1 15,6 0 13-15,3 2-19 0,-3 0 0 0,0 0 5 16,3-1 8-16,1 1-2 0,-1 0-2 16,-1-3 8-16,1 6-1 0,1-3 12 0,-3-3 4 15,3 3-1-15,-1 0-1 0,-1 0 1 0,2 0-5 16,3-4-4-16,0 4-2 15,2 0-7-15,8 3-9 0,0-3-7 0,1 0-9 0,-1 0-13 16,2 0-9-16,-1-3-16 16,-1 6-2-16,2-3 4 0,-3 0-1 15,3 1-5-15,-4-1 12 0,2 0 2 16,0 0 8-16,0 3-1 0,1-3 2 0,-3-4-1 16,2 5 4-16,-7-1 11 0,7-1-7 15,0 1 15-15,0-3-6 0,2 2 0 0,-2-1 4 16,1 0-1-16,-1 0-9 0,2 0 2 0,-1 0-2 15,-3 0 3-15,2 0 7 0,1 1 15 16,-1 1 9-16,-9 0 15 0,11 0 1 0,-2 0 0 16,-9 0-2-16,11 1-3 15,-1-2-1-15,1 1-8 0,-1-3-6 0,-3 2-3 0,-4 1-6 16,-3 0-6-16,4 0 3 16,4-3-4-16,-9 2-3 0,5 1-1 0,-4 0 0 15,1 0 1-15,8 1 3 0,-5-1 1 16,-4 0 5-16,9 3 10 0,-7-3 2 0,-2 1-1 15,1-1-6-15,-1 3 5 0,2-3-5 0,-4 1 4 16,-2 1-7-16,1-2 1 16,-2-2-4-16,-1 2-6 0,2 0 4 0,-1 2-4 0,0-2-7 15,-1 0 1 1,2 0-2-16,-2 2-1 0,-3-4-1 0,4 0 3 0,-3 2-5 16,3-1 6-16,-4 1-1 15,1-3-2-15,-3 2 6 0,1 1 0 0,5-3 0 16,-9 3 6-16,7 3 0 0,-1-3-2 0,-4 0 1 0,-1 1-2 15,0-1 4-15,-1 3 0 16,0-2 2-16,0 1 4 0,-2 0-1 0,0 0-1 0,0 2-2 16,-5 1 0-16,4-5 3 15,-4 4 0-15,-1 0 6 0,-2 0 1 0,-1 0 5 16,2-1 2-16,-4 0-2 16,-1 0-5-16,-2 1 1 0,2 0-7 0,-1-1 2 0,-2 2-5 15,-2-2-2-15,-1-1-1 0,-16-2-4 0,26 4-5 16,-13 0-6-16,-13-4-15 15,21 1-15-15,-21-1-17 0,17 4-20 0,-17-4-21 0,0 0-29 16,19 3-20 0,-19-3-30-16,0 0-18 0,0 0-23 0,11-7-53 0,-11 7-62 15,0 0-456-15,0 0-80 16</inkml:trace>
  <inkml:trace contextRef="#ctx0" brushRef="#br0" timeOffset="34579.75">15167 10233 2203 0,'-8'-14'-55'0,"8"14"55"16,0 0 39-16,-11-12 19 0,11 12 24 0,0 0 16 15,0 0 10-15,-10-13 5 16,10 13 10-16,0 0-1 0,0 0-4 16,0 0-12-16,0 0-13 0,0 0-14 0,0 0-3 15,0 0-9-15,0 0-5 0,0 0-12 16,0 0-3-16,0 0-4 0,0 0 0 0,0 0-10 16,0 0 2-16,0 0-3 0,0 0-3 0,29 35-2 15,-29-35-4-15,0 17-5 0,0-17-2 0,0 0-4 16,-8 25-8-16,8-25-34 0,-13 14-40 15,13-14-66-15,-17 11-61 0,5-7-127 0,-4 2-623 16,2-5-375-16</inkml:trace>
  <inkml:trace contextRef="#ctx0" brushRef="#br0" timeOffset="38679.69">9415 10782 2780 0,'0'0'-109'0,"0"0"31"0,0 23 9 15,0-23 3-15,0 0 7 0,0 0 2 0,6 15 3 0,-6-15 16 16,0 0 0-16,0 0 7 0,5 15 6 15,-5-15 1-15,0 0 7 0,4 14 20 0,-4-14 11 16,0 0 29-16,2 16 7 16,-2-16 20-16,0 0 9 0,2 21-6 0,-2-21-3 0,0 0-3 15,-2 21-2-15,2-21 0 16,0 16 4-16,0-16-1 0,0 17 3 0,0-17-5 16,0 0-4-16,0 23 0 15,0-23-8-15,0 17-4 0,0-17-6 0,0 0-3 0,-2 25-3 16,2-25-7-16,0 17-5 0,0-17 1 0,-2 17-3 15,2-17-3-15,-2 17-3 16,2-17-1-16,-3 18 0 0,3-18-1 0,-2 16-3 0,2-16 1 16,2 20 6-1,-2-20-1-15,0 0 1 0,-2 26-9 0,2-26 24 0,0 19-9 16,0-19 1-16,2 22 5 16,-2-22-13-16,0 22 3 0,0-22-2 0,3 21 0 0,-1-9 0 15,-2-12-2-15,2 24 2 16,-2-24-3-16,0 23 3 0,0-10-4 0,0-13 3 15,0 25-1-15,0-25 2 0,-2 27-2 0,2-13 0 16,0-14-2-16,-2 24 0 16,2-24-1-16,0 25-3 0,0-25-1 0,-3 23 1 0,3-23-1 15,0 20 1-15,0-20-3 16,3 21 3-16,-3-21-6 0,0 19 0 0,0-19-7 0,2 15-11 16,-2-15-13-1,0 0-19-15,2 22-25 0,-2-22-44 0,0 0-47 0,6 16-33 16,-4-13-64-16,-2-3-119 0,0 0-514 0,0 0-268 15</inkml:trace>
  <inkml:trace contextRef="#ctx0" brushRef="#br0" timeOffset="38979.81">9481 11403 2778 0,'0'0'32'16,"0"0"13"-16,0 0-11 15,0 0-7-15,0 0-17 0,0 0 2 0,0 0-9 0,23-4-6 16,-23 4-6-16,0 0-6 0,0 0-27 0,0 0-14 15,17-4-1-15,-17 4-4 0,0 0-7 16,0 0-3-16,0 0-27 0,13-1-18 0,-13 1-53 16,0 0-86-16,0 0-356 15,14-4 179-15</inkml:trace>
  <inkml:trace contextRef="#ctx0" brushRef="#br0" timeOffset="39159.98">9629 11391 1843 0,'0'0'45'0,"0"0"9"0,17 3 5 0,-17-3-14 15,0 0-3-15,17 3-16 0,-17-3-6 0,0 0-6 0,0 0 7 16,16 2-9-16,-16-2 4 16,0 0-12-16,0 0 3 0,24 0-17 0,-24 0 13 15,0 0-4-15,0 0-8 16,21 2 4-16,-21-2-11 0,0 0-3 0,0 0-3 16,21 0-19-16,-21 0-19 0,0 0-36 15,15 2-52-15,-15-2-98 0,0 0-251 0,12 0 334 16</inkml:trace>
  <inkml:trace contextRef="#ctx0" brushRef="#br0" timeOffset="39279.96">9883 11401 1438 0,'21'4'12'0,"-21"-4"10"16,0 0-20-16,19 0-29 0,-11 0-38 0,-8 0-54 15,0 0-76-15,0 0-156 0,24 0 113 0</inkml:trace>
  <inkml:trace contextRef="#ctx0" brushRef="#br0" timeOffset="39439.93">10135 11413 1102 0,'0'0'72'0,"25"1"6"0,-25-1 6 0,0 0-18 0,20 2-21 16,-20-2-32-16,12 0-21 0,-12 0-48 0,12 0-84 15,-12 0-271-15,0 0 131 16</inkml:trace>
  <inkml:trace contextRef="#ctx0" brushRef="#br0" timeOffset="39609.61">10429 11414 1280 0,'0'0'83'0,"19"2"11"16,-19-2-3-16,21 2-20 0,-21-2-23 15,22 0-25-15,-22 0 0 0,24 2-3 0,-24-2-13 0,26 2-4 16,-26-2-11-16,27 2 0 16,-13-2-14-16,-14 0-8 0,26 0-38 0,-10 0-38 0,-16 0-77 15,27 0-246 1,-12 0 418-16</inkml:trace>
  <inkml:trace contextRef="#ctx0" brushRef="#br0" timeOffset="39799.8">10972 11427 1421 0,'0'0'129'16,"20"3"6"-16,-20-3-18 0,24 3-18 0,-24-3-18 16,24 0-21-16,-8 0-14 0,-16 0-28 15,27 2-20-15,-12-2-29 0,2 2-27 16,-17-2-15-16,30 0-11 0,-14 0-3 16,-1 2 8-16,1-2 9 0,0 2 5 0,-2-2 9 0,4 2-3 15,0-2-10-15,-3 2-43 0,1-2-76 16,-16 0-164-16,30 0 112 0</inkml:trace>
  <inkml:trace contextRef="#ctx0" brushRef="#br0" timeOffset="39940.01">11572 11465 1179 0,'0'0'127'0,"28"4"16"0,-16-2-10 16,6 2 0-16,-18-4-18 15,33 4-11-15,-16-4-18 0,3 2-37 0,-1-1-41 0,0-1-43 16,2 3-40-16,-2-3-49 0,2 0-69 0,-2 0-338 15,2 2 290-15</inkml:trace>
  <inkml:trace contextRef="#ctx0" brushRef="#br0" timeOffset="40099.87">12194 11493 1440 0,'0'0'-36'0,"0"0"28"0,32 1 14 15,-32-1 3-15,22 2 10 0,-22-2 6 16,22 0 9-16,-22 0 2 0,25 1 2 15,-25-1-4-15,23 3 1 0,-23-3-15 0,23 1-12 0,-23-1-29 16,22 0-31-16,-11 0-59 16,-11 0-99-16,0 0-203 0,36-4 131 0</inkml:trace>
  <inkml:trace contextRef="#ctx0" brushRef="#br0" timeOffset="40229.85">12657 11496 1368 0,'25'0'147'0,"-25"0"-2"0,23 1-18 15,-23-1-40-15,23-1-31 0,-23 1-22 16,23 0-27-16,-23 0-36 0,27-2-39 0,-16 2-51 16,3-1-101-16,-14 1-275 15,25-4 333-15</inkml:trace>
  <inkml:trace contextRef="#ctx0" brushRef="#br0" timeOffset="40500.11">13427 11371 1392 0,'30'-2'7'0,"-30"2"22"0,27 0 2 15,-10 0-1-15,-17 0-1 0,39 0 28 0,-22-2 25 16,4 2 39-16,2 2 30 0,-2-4 21 0,0 2 14 0,0 0-3 15,0-2-23 1,0 2-21-16,-1-2-24 0,-2 0-28 0,-18 2-49 0,34-2-44 16,-34 2-32-16,26 0-38 15,-26 0-38-15,23 0-40 0,-14-1-82 0,-9 1-507 16,0 0-21-16</inkml:trace>
  <inkml:trace contextRef="#ctx0" brushRef="#br0" timeOffset="41339.8">8481 11569 2282 0,'0'0'124'16,"0"0"44"-16,47-2-5 0,-47 2-22 16,0 0-30-16,30-4-29 0,-30 4-23 0,23-4-16 0,-8 0-32 15,-15 4-35-15,25-4-40 0,-25 4-33 16,28-1-16-16,-16-1-6 0,1 4 1 15,-13-2 10-15,25 0 7 0,-12 0-3 0,-13 0-15 16,22 1-60-16,-12-1-129 0,-10 0-246 16,19 0 256-16</inkml:trace>
  <inkml:trace contextRef="#ctx0" brushRef="#br0" timeOffset="41779.65">8979 11497 1600 0,'0'0'32'0,"0"0"18"16,19 4-12-16,-19-4-5 16,0 0-8-16,0 0 2 0,0 0 17 0,0 0 2 0,0 0-6 15,0 0-4-15,0 0-8 0,0 0 1 16,0 0-15-16,0 0-4 0,0 0 7 15,0 0-4-15,0 0-8 0,-60-8 1 0,60 8-3 0,-12-8-1 16,12 8-10-16,0 0 2 16,-13-20-20-16,13 20 18 0,-4-15 10 0,4 15 3 15,0 0 17-15,4-23 3 16,-4 23 10-16,0 0 10 0,13-17 0 0,-13 17 11 0,15-9 3 16,-15 9 8-1,19-6-2-15,-19 6 3 0,21-1 3 0,-21 1 9 0,19 1 9 16,-19-1 13-16,21 10 19 0,-10-2 2 0,-11-8 7 15,17 19-3-15,-13-8-5 16,2 4-16-16,-2 0-8 0,-2 1-11 0,0 0-7 0,-2 4-8 16,-4-2-6-16,2-2-11 15,-2 3-11-15,0-2-15 0,0 1-20 0,-2-4-26 16,1 0-33-16,5-14-31 0,-8 24-46 16,5-14-42-16,-1 0-38 0,4-10-67 0,-6 15-126 15,6-15-464-15,-4 8-224 0</inkml:trace>
  <inkml:trace contextRef="#ctx0" brushRef="#br0" timeOffset="42180.04">9180 11569 2485 0,'6'-23'-65'16,"-6"23"45"-16,4-17 20 0,-4 17 29 0,5-18-8 15,-5 18 7-15,2-21 0 16,-2 21 20-16,2-21 19 0,-2 21 13 0,0-23 10 0,0 23 7 16,0-20 5-16,0 20 11 15,2-18 6-15,-2 18-5 0,0 0-4 0,0-21-16 16,0 21-7-16,0 0-15 16,7-16-5-16,-7 16-12 0,0 0-3 0,0 0-9 0,14-4 6 15,-14 4-5-15,0 0 1 0,0 0 0 0,0 0 1 16,17 32-6-16,-15-21 5 15,-2-11 0-15,2 23 0 0,-2-23 3 0,-2 25 4 0,2-25-8 16,-6 29 2-16,0-16 0 16,-1-2-6-16,-3 1-4 0,1 0 1 0,-2-3 0 15,11-9-2-15,-22 14-8 16,10-10-4-16,12-4-8 0,-22 1-13 0,22-1-16 16,0 0-14-16,-32-12-23 0,21 4-30 15,3-3-34-15,-2 2-51 0,10 9-52 0,-14-22-54 0,8 14-133 16,0 0-162-16,6 8-315 0,0 0-249 15</inkml:trace>
  <inkml:trace contextRef="#ctx0" brushRef="#br0" timeOffset="52269.77">5474 5729 356 0,'0'0'93'0,"0"0"10"15,-6 17-4-15,6-17 10 0,0 0-16 0,0 0 11 0,0 0-5 16,0 0-7-16,0 0 7 0,0 0 7 0,0 0-2 0,0 0-14 15,0 0 10-15,0 0-17 16,0 0 2-16,0 0-17 0,0 0 0 0,0 0-5 16,0 0-11-16,0 0-9 15,0 0 2-15,0 0-8 0,0 0-11 0,0 0-1 16,0 0 1-16,0 0 1 0,6-55-1 16,-6 55-2-16,2-20-13 0,-2 20 4 15,2-21-1-15,-2 21 3 0,4-22-5 0,-4 22-6 16,2-21 3-16,-2 21-10 0,0-19 7 15,0 19-8-15,2-15 4 0,-2 15-5 0,0 0 9 16,4-18-6-16,-4 18 1 0,0 0-7 16,0 0 9-16,0 0-6 0,13-5 3 15,-13 5 6-15,0 0-3 0,0 0 0 16,0 0 0-16,0 0 0 0,38 17 6 0,-38-17-10 16,20 7 1-16,-20-7 1 0,18 6-8 15,-18-6-10-15,20 3 2 0,-20-3-8 0,16 6 8 16,-16-6 7-16,13 4-13 0,-13-4 4 0,0 0 5 15,0 0-5-15,0 0 5 16,0 0-2-16,19 0 1 0,-19 0 7 0,0 0 0 0,0 0 0 16,0 0-4-1,0 0-1-15,0 0 10 0,0 0-1 0,0 0-1 0,0 0 2 16,-55 6 2-16,55-6-9 16,-13 8 7-16,13-8 1 0,-16 9-3 0,16-9-2 15,-16 12 16-15,16-12-17 0,-14 11 6 16,14-11 3-16,-15 11-8 0,7-5 2 15,8-6 2-15,-20 10-1 0,20-10-1 0,-18 9 4 0,18-9-2 16,-20 8-2-16,20-8 3 16,-19 2 1-16,19-2-2 0,-19 0 1 0,19 0 3 0,0 0 8 15,-27-6 4-15,27 6 10 16,-18-6 9-16,18 6 2 0,-14-7 16 0,14 7 4 16,0 0 6-16,-17-9-3 15,17 9-7-15,0 0-11 0,-15-5-4 0,15 5-7 0,0 0 0 16,0 0-2-16,0 0 1 0,0 0-6 0,-27 14 2 15,27-14-7-15,-10 13 8 16,10-13-7-16,-12 16-1 0,4-7-3 0,0 2-1 16,8-11-4-16,-15 19-3 15,6-9-14-15,1 1-26 0,-1-1-24 0,1 1-35 16,8-11-33-16,-19 21-31 0,10-12-53 16,-1-1-107-16,2-1-312 0,-1 0 157 0</inkml:trace>
  <inkml:trace contextRef="#ctx0" brushRef="#br0" timeOffset="52959.93">5072 5583 1682 0,'0'0'-105'0,"0"0"10"0,0 0 22 16,0 0 13-16,0 0 24 0,0 0 12 16,0 0 10-16,0 0 16 0,-34 35-2 0,27-24 14 15,7-11 3-15,-8 25 9 16,1-11 17-16,3 0 1 0,4-14 6 0,-6 25 5 16,1-13-11-16,5-12 3 15,-4 23-7-15,4-23-8 0,-2 19 4 0,2-19 7 0,-2 19-19 16,2-19 19-16,-2 13-11 0,2-13 2 0,0 0 5 15,0 0 6-15,-2 20-18 16,2-20 3-16,0 0 4 0,0 0-14 0,0 0-1 16,0 0 2-16,0 0-4 15,0 0 3-15,0 0 7 0,0 0-4 0,-30-31 7 16,30 31-5-16,-12-13 7 0,12 13-11 16,-16-14-10-16,16 14 12 0,-14-11-9 0,14 11 4 15,-17-10-7-15,17 10 7 0,-15-7-10 0,15 7 8 16,-17-6 6-16,17 6 5 15,0 0 15-15,0 0 10 0,-28 6 4 0,28-6 3 0,-14 7 0 16,14-7 0-16,-11 13-1 16,11-13-1-16,-10 18 4 0,3-9-1 0,7-9-4 15,-6 21 5-15,1-10-3 0,5-11-8 16,-6 25 4-16,4-11 0 0,2-14 3 0,-4 26-2 16,2-12-1-16,-2 0-4 15,4-14 6-15,-10 28-5 0,2-15-6 0,2-2-4 16,-2 3-4-16,-3-2-10 0,1 0-17 0,-1 0-39 0,2-2-56 15,-1-1-57 1,10-9-73-16,-19 17-92 0,10-9-629 0,1 0-350 0</inkml:trace>
  <inkml:trace contextRef="#ctx0" brushRef="#br0" timeOffset="53129.63">4794 6192 2748 0,'13'9'-31'0,"-13"-9"18"0,0 0-3 16,0 0 4-16,10 8-9 0,-10-8 9 16,0 0 15-16,0 0-9 0,0 0 3 0,0 0-37 15,0 0-49-15,0 0-35 16,0 0-63-16,0 0-93 0,0 0-329 0,0 0 179 16</inkml:trace>
  <inkml:trace contextRef="#ctx0" brushRef="#br0" timeOffset="53470.15">4464 5816 1689 0,'0'0'-57'0,"-2"-17"4"0,2 17 7 15,0 0 9-15,6-21 15 0,-6 21 8 0,6-11 14 0,-6 11 19 16,0 0-9-1,15-10-1-15,-15 10 9 0,0 0 3 0,0 0 9 0,0 0 5 16,0 0 3-16,0 0 17 16,0 0-4-16,0 0-1 0,0 0 5 15,19 23 5-15,-19-23 8 0,0 0 11 16,0 0 11-16,0 0 5 0,0 0 13 0,-28 22 11 0,28-22 5 16,-14 4 8-16,14-4 4 15,0 0-9-15,0 0-15 0,-24-1-8 0,24 1-17 16,0 0-4-16,0 0-15 0,-8-21-8 0,8 21-21 0,0 0-27 15,4-23-34 1,-4 23-42-16,0 0-43 0,14-23-52 0,-6 16-46 0,-8 7-72 16,12-13-558-16,-6 6-172 15</inkml:trace>
  <inkml:trace contextRef="#ctx0" brushRef="#br0" timeOffset="54309.89">3897 5780 2295 0,'0'0'-151'15,"0"0"32"-15,0 0 29 0,0 0 24 0,-7 12 24 0,7-12 24 16,0 0 19-16,0 0 22 0,0 0 8 0,0 0 29 15,0 0 12-15,0 0 17 16,0 0 2-16,0 0 12 0,0 0-3 0,0 0-4 16,0 0-12-16,0 0-6 15,0 0-7-15,53-16-12 0,-53 16-4 0,19-6-5 0,-19 6-8 16,17-3-4-16,-17 3-11 16,21-2-11-16,-21 2-22 0,22-6-29 0,-22 6-30 15,18-2-28-15,-18 2-42 0,18-4-32 0,-18 4-49 0,0 0-91 16,18-9-318-1,-18 9 157-15</inkml:trace>
  <inkml:trace contextRef="#ctx0" brushRef="#br0" timeOffset="54510.14">3915 5670 1713 0,'-14'-4'-66'0,"14"4"28"16,0 0 9-16,0 0 24 0,-19-3 20 0,19 3 15 0,0 0 14 31,0 0 7-31,0 0-2 0,0 0-1 0,0 0-4 16,0 0-5-16,0 0-2 0,38-16 2 0,-38 16-14 15,19-4-23-15,-19 4-31 0,21-8-55 0,-21 8-58 16,17-6-88-16,-7 2-259 0,-10 4 343 16</inkml:trace>
  <inkml:trace contextRef="#ctx0" brushRef="#br0" timeOffset="55320.18">3608 5719 1268 0,'0'0'-91'0,"0"0"28"15,0 0 14-15,-10 12 17 16,10-12 10-16,0 0 26 0,-11 11 14 0,11-11 6 16,-8 9-4-16,8-9 10 15,-8 12 7-15,8-12 5 0,-16 11 5 0,16-11-10 16,-14 14 10-16,4-9-4 16,10-5-2-16,-22 13-7 0,10-6 17 0,-1 0-21 0,0-2 6 15,13-5-1-15,-27 10-13 0,11-6 1 0,0 0 5 16,16-4-8-16,-28 6-3 0,15-5-7 15,13-1 10-15,-27 3-4 0,27-3 5 16,-23-4 6-16,23 4 2 0,-20-4-1 16,20 4 4-16,-16-10-3 0,16 10 0 0,-13-11 2 15,13 11-7-15,-10-11 1 16,10 11 6-16,-7-16-19 0,7 16 14 0,-2-17-7 0,2 17-4 16,0 0-5-1,-2-25 13-15,2 25-12 0,0 0-3 0,4-24 3 0,-4 24 0 16,7-16-6-16,-7 16 4 0,4-13-7 0,-4 13 4 15,8-11-4-15,-8 11-6 16,0 0 0-16,11-9 10 0,-11 9-4 0,0 0-1 0,0 0 7 16,23 0-8-1,-23 0 5-15,0 0-5 0,23 10-4 0,-23-10 4 0,20 10 0 16,-8-5 8-16,1 3-5 16,-1-2 0-16,4 2 4 0,-4-3-3 0,2 1-2 15,0 0-4-15,0-1 10 0,-1 1-6 16,2 0-1-16,-15-6-1 0,23 7 2 15,-13-3 1-15,-10-4 0 0,22 6 12 0,-22-6-18 0,19 2 6 16,-19-2 5-16,0 0-6 16,27 0 1-16,-27 0 3 0,19-4-6 0,-19 4-3 0,20-8 4 15,-20 8 2-15,18-7-4 16,-18 7-2-16,18-10 10 0,-10 4-7 0,-8 6 2 16,15-13 1-16,-15 13-4 15,10-15 2-15,-10 15 4 0,11-15 1 0,-7 6-9 0,-4 9 9 16,7-20 0-16,-7 20 14 0,2-18-11 0,-2 18 6 15,-2-18-4-15,2 18 6 16,0 0-8-16,-4-23 3 0,4 23-1 0,-9-14-4 16,9 14 4-16,-11-9-2 15,11 9-1-15,0 0 4 0,-21-7-6 0,21 7-6 0,0 0 6 16,-26 0 1-16,26 0 1 16,-18 7-5-16,18-7-2 0,-20 16 5 0,8-9 3 15,3 5-6-15,-1-1-6 0,-1 2-12 0,5 3-39 16,-5-1-34-16,3 4-40 0,0 0-51 15,-4 2-73-15,4 0-328 0,0 2 221 0</inkml:trace>
  <inkml:trace contextRef="#ctx0" brushRef="#br1" timeOffset="67670.14">15462 10483 2732 0,'0'0'-71'0,"0"0"34"0,0 0 22 16,0 0 11-16,0 0 22 16,0 0 5-16,0 0 8 0,0 0 3 0,0 0 6 0,0 0-14 15,0 0-2-15,0 0 23 0,0 0 4 0,0 0 9 16,0 0 19-16,0 0 18 15,0 0 9-15,0 0 12 0,0 0-1 0,0 0-1 16,-29 31-14-16,29-31-5 0,-3 25-6 16,1-13-5-16,2-12-7 0,-2 31-7 0,6-16-10 15,-3 2-3-15,4-2-7 16,-1 2-3-16,0-4-8 0,5 3-2 0,-2-2-2 16,1-3-2-16,-2 0-6 15,-6-11 8-15,15 15-1 0,-9-9-4 0,-6-6 0 0,15 8 9 16,-15-8-1-16,0 0 1 0,0 0 0 0,0 0 2 15,30-12 10-15,-30 12-11 0,6-13 1 16,-6 13-2-16,5-15 6 0,-5 15-4 0,0 0 3 16,2-17-7-16,-2 17-1 15,0 0-5-15,0 0-3 0,2-18-9 0,-2 18-3 16,0 0-7-16,0 0 6 16,0 0-4-16,0 0-2 0,0 0 3 0,0 0-5 0,0 0 3 15,0 0-8-15,0 0 6 0,0 0 4 0,27 25-7 16,-27-25-2-16,11 7-2 15,-11-7 7-15,0 0 2 0,15 8 4 16,-15-8 3-16,0 0 2 0,0 0 7 0,0 0 9 16,23-11-18-16,-23 11 1 0,0 0-5 15,5-19-2-15,-5 19-3 0,0 0-2 0,-5-25-10 16,5 25-18-16,-7-21-31 0,1 8-43 0,0-2-67 16,0 0-93-16,-3-6-94 15,0 2-216-15,-1-2-45 0,2 0 16 0,-3-2-322 16,3-2-313-16</inkml:trace>
  <inkml:trace contextRef="#ctx0" brushRef="#br1" timeOffset="68699.91">14447 7211 2739 0,'0'0'-51'0,"0"0"34"0,-4-19 23 0,4 19 35 16,0 0 29-16,0 0 16 16,-2-18 3-16,2 18-5 0,0 0-6 0,0 0-13 15,0 0-10-15,0 0-3 0,0 0-5 16,0 0 11-16,0 0-1 0,0 0 1 0,0 0-9 16,0 0-6-16,0 0 0 15,0 0-5-15,0 0-3 0,0 0-2 0,0 0-4 16,0 0 3-16,0 0-12 0,0 0 3 0,0 0-2 0,0 0-2 15,6 57-5-15,-6-57-1 16,0 0-4-16,9 10-4 0,-9-10-8 0,0 0-4 16,0 0-2-16,21 0-5 15,-21 0-11-15,0 0-8 0,0 0-4 0,31-13-3 0,-31 13-5 16,16-13-6 0,-8 7 4-16,-8 6 7 0,15-13 3 0,-15 13 1 0,13-12 1 15,-13 12 9-15,10-10 4 0,-10 10 2 0,0 0-2 16,11-9 2-16,-11 9 5 15,0 0 0-15,0 0 3 0,13-5-2 16,-13 5-1-16,0 0 6 0,0 0 3 0,0 0 0 16,0 0 0-16,0 0 3 0,0 0 5 0,20 0 14 15,-20 0 14-15,0 0 24 16,0 0 1-16,0 0-9 0,13-10-3 0,-13 10-4 0,7-13-3 16,-7 13 0-16,11-18-2 15,-7 7 0-15,-4 11-6 0,7-22-4 0,-2 6-2 16,-1 3-3-16,-4 13-14 0,7-25-47 0,-5 13-60 0,-2 12-66 15,5-21-68-15,-5 21-151 16,0-15-486-16,0 15-237 0</inkml:trace>
  <inkml:trace contextRef="#ctx0" brushRef="#br1" timeOffset="69780">8518 7579 2568 0,'0'0'-80'0,"-9"-16"12"0,9 16 24 16,-6-15 22-16,6 15 27 0,0 0 30 0,-7-15 17 15,7 15 7-15,0 0-11 16,-6-13 1-16,6 13-11 0,0 0-1 0,0 0 3 16,0 0 7-16,0 0 3 0,0 0-3 15,0 0 1-15,0 0-3 0,-19 35 0 0,13-22 13 16,0 2 7-16,-4 1 3 16,4 0 2-16,-6 4-5 0,1-2 0 0,0 3-5 15,-1 0-5-15,-3 0-5 0,1-2-5 0,-2 0-3 0,2 0-2 16,-2-2-4-16,2 1-4 15,-1-3-2-15,3-2-6 0,-2-2 1 16,4 0-1-16,2 0 2 0,0-3 4 16,-2-3 15-16,4 3 8 0,6-8-3 0,0 0-5 15,-16 10 0-15,16-10-1 16,0 0 1-16,0 0 0 0,0 0-3 0,0 0 1 0,0 0 4 16,0 0 5-16,0 0-8 15,0 0-3-15,0 0-4 0,0 0-2 0,0 0-5 0,0 0-2 16,0 0-6-16,0 0 2 0,0 0-2 0,50-3-1 15,-50 3-4-15,28-2 1 16,-11 4-2-16,1-2 0 0,2 0-1 0,-2 0-1 16,2 0-2-16,-1 2-3 0,0-2-1 15,-2 1-4-15,-17-1-17 0,32 3-32 0,-20-1-45 16,-12-2-56-16,24 1-59 16,-11 1-53-16,-13-2-60 0,18 3-110 15,-10-2-125-15,-8-1-315 0,16 0-228 0</inkml:trace>
  <inkml:trace contextRef="#ctx0" brushRef="#br1" timeOffset="70365.5">8810 7459 2443 0,'2'-22'-135'0,"-2"22"33"0,2-18 21 16,-2 18 22-16,2-17 35 0,-2 17 18 0,0 0 9 15,2-20 13-15,-2 20 11 0,0 0-16 16,0 0 6-16,0 0 12 0,-13-15-3 15,13 15 12-15,0 0 13 0,0 0 14 0,-31 10 22 16,31-10 13-16,-22 13 6 0,12-6 8 16,-3 3-1-16,0 2 3 0,1 4-6 0,-1 0-2 15,1 3-8-15,-2 0-6 0,6 2-10 16,0 0-6-16,0 1-11 0,3-5-4 0,3 5-6 16,2-3-4-16,2 2-2 15,3-2-8-15,3 0-1 0,2 3-6 0,3-5-2 0,4-1-5 16,2 0-2-16,2-3-6 0,0-3-9 0,1-1-11 15,-2-1-8-15,0-2-5 16,1-3-5-16,-2 0 3 0,-2-3 0 0,-17 0 5 16,30 0-1-16,-30 0-1 0,23-6 1 15,-15 0 0-15,-8 6 2 0,8-12 0 0,-8 12-4 16,3-16 7-16,-3 16-4 16,0 0 4-16,-13-28 6 0,13 28 7 15,-13-14 17-15,13 14 12 0,-12-14 8 0,12 14 6 0,-11-11-2 0,11 11-6 16,-9-12-1-16,9 12-9 15,0 0-5-15,0 0 1 0,0 0-2 0,0 0-11 16,7-25-25-16,-7 25-41 16,15-9-43-16,-2 1-59 0,-1-2-58 0,3 2-72 0,0-3-185 15,1-4-463-15,0 2-337 16</inkml:trace>
  <inkml:trace contextRef="#ctx0" brushRef="#br1" timeOffset="71420">8196 3341 2671 0,'0'0'-141'0,"-11"-18"33"0,11 18 30 0,-11-18 18 0,5 9 24 16,6 9 25-16,-10-19 33 15,10 19 21-15,-8-20 17 0,2 11 7 0,6 9 21 0,-6-15 9 16,6 15 10 0,0 0 4-16,-8-18-5 0,8 18-17 0,0 0-6 15,-6-11-6-15,6 11 19 0,0 0-1 0,0 0 1 16,0 0 2-16,0 0-2 0,0 0-7 15,12 49 3-15,-8-33-1 0,4 0-5 0,-4 2-1 0,4 6-10 16,-2-4-8-16,2-1-3 16,1 4-11-16,0-2-4 0,-1-2-4 0,1 1-5 15,-3 2-8-15,2-5 1 16,-2-2-2-16,1 0-5 0,0 1-25 0,-1-3-35 16,-6-13-42-16,8 19-42 0,-8-19-33 15,6 18-49-15,-6-18-53 0,7 13-82 0,-3-9-147 16,-4-4-422-16,0 0-292 0</inkml:trace>
  <inkml:trace contextRef="#ctx0" brushRef="#br1" timeOffset="71709.74">8322 3324 2581 0,'0'-19'-115'0,"0"19"28"0,5-14 24 0,-5 14 15 0,0 0 30 16,2-18 11-16,-2 18 7 15,0 0 18-15,0 0 34 0,0 0 8 16,0 0 13-16,0 0 14 0,0 0 13 0,0 0 3 16,0 0 12-16,0 0-1 0,0 0-6 0,11 44-8 15,-11-44-9-15,6 29-3 16,-2-15-8-16,2 1-5 0,-2 1-7 0,1 1-8 16,0-2-2-16,-1 3-8 0,2-3-6 15,0 0-5-15,-2 2-1 0,3-3-7 0,-3-1-28 16,-4-13-24-16,8 21-44 0,-5-11-41 0,-3-10-38 15,8 17-26-15,-1-10-35 16,-7-7-56-16,0 0-106 0,6 14-424 0,-6-14-99 0</inkml:trace>
  <inkml:trace contextRef="#ctx0" brushRef="#br1" timeOffset="72449.67">8556 3119 2247 0,'0'-21'-93'0,"0"21"27"0,0 0 19 0,0-20 12 16,0 20 19-16,0 0 13 16,-6-19 14-16,6 19 8 0,0 0 21 0,-8-13 2 15,8 13-10-15,0 0-2 0,-10-12 17 16,10 12 1-16,0 0 17 0,-16-4 8 15,16 4-1-15,0 0-5 0,0 0 9 0,-33 12 1 16,33-12-4-16,-18 15 1 0,10-5 7 16,-2 0 11-16,0 4-5 0,0-2-5 0,-1 5 6 0,-2 1-7 15,0 1-2-15,1-2-7 16,2 4-6-16,0-1-3 0,0 2-6 0,2-2-2 16,2 1-3-16,1-3-1 15,1 1-5-15,4 2-3 0,0-2-3 0,2-2-1 0,0 0-5 16,5 0-1-16,-3-2-2 0,6 3-2 0,0-5-7 15,6 2 3-15,-4-5-4 16,5 1-2-16,-2-3 2 0,2-1-4 0,-3 1-3 16,2-2 1-16,-2-3-2 0,1 1-1 15,0 0 1-15,-15-4-2 0,23 0 0 0,-23 0-2 16,22-4-4-16,-22 4-1 16,18-7-2-16,-18 7 3 0,16-12-3 15,-10 5 0-15,-6 7 0 0,4-20 0 16,-4 20-1-16,4-16 3 0,-4 16-6 0,0-18 5 15,0 18 5-15,0 0 6 0,-6-23-1 0,6 23 1 0,0 0-3 16,-8-16 2-16,8 16 8 16,0 0 4-16,-14-8-5 0,14 8-1 0,0 0-1 15,0 0 3-15,0 0-2 16,0 0-1-16,0 0-8 0,0 0 6 0,0 0-1 0,0 0-2 16,0 0 2-16,0 0-2 15,0 0-1-15,0 0-9 0,0 0-22 0,0 0-24 0,49 8-38 16,-49-8-38-16,26-7-45 0,-12 4-52 15,-14 3-49-15,26-10-64 0,-15 3-134 16,-3 1-452-16,0-3-311 0</inkml:trace>
  <inkml:trace contextRef="#ctx0" brushRef="#br1" timeOffset="72869.85">8653 3020 2720 0,'0'0'-74'0,"0"-25"30"0,0 25 22 0,0 0 26 0,0 0 33 16,0 0-13-16,0 0 23 16,0 0 36-16,0 0 14 0,0 0 7 0,0 0 6 15,0 0 10-15,24 43 4 0,-18-25 20 0,2 1-11 0,0 4-10 16,7 3-14-16,-2 3-8 15,0 0-16-15,3 1-5 0,2 0-8 0,-4 3-9 16,1-3-8-16,2 3-12 16,-2-1-45-16,-1 0-71 0,2 0-80 0,-4 1-87 0,1-1-182 15,-4 3-203-15,-3-9-239 16,-2 5-217-16</inkml:trace>
  <inkml:trace contextRef="#ctx0" brushRef="#br1" timeOffset="75499.95">4357 7692 2455 0,'0'0'-104'16,"0"0"32"-16,0 0 13 0,0 0 12 0,0 0 24 15,0 0 9-15,0 0 17 0,-14-22 0 0,14 22 2 0,0 0 1 16,0 0 10-16,0 0 12 16,10-30 17-16,-10 30 4 0,8-18 14 0,-8 18 17 15,8-19-2-15,-8 19 12 0,8-18 0 16,-4 8 2-16,-4 10 5 0,9-20 2 0,-9 20 0 16,8-14-5-16,-8 14-9 15,7-13-13-15,-7 13-10 0,0 0-4 0,12-10 4 16,-12 10 0-16,0 0-4 0,0 0-1 0,0 0-3 0,27 18-3 15,-27-18-2-15,14 19-8 16,-6-6-2-16,0 0-3 0,3 1-8 0,-5-2-2 16,3 3-16-16,-1-2-28 15,1-3-53-15,-3 2-63 0,0 0-55 0,-2-3-78 0,-4-9-135 16,9 15-493-16,-6-7-274 16</inkml:trace>
  <inkml:trace contextRef="#ctx0" brushRef="#br1" timeOffset="76259.78">4480 7614 2533 0,'-14'-18'-119'16,"14"18"29"-16,-12-13 19 0,12 13 24 16,-12-15 25-16,12 15 29 0,-8-13 56 15,8 13 4-15,0 0 20 0,-8-13 2 0,8 13-2 16,0 0-17-16,0 0-4 0,0 0-8 0,0 0-4 15,0 0 0-15,0 0-8 0,0 0-29 16,0 0 5-16,0 0 7 0,0 0 9 0,0 0 9 16,-2 45-3-16,2-45 3 15,4 35-7-15,-2-19 0 0,2 5-5 16,-2-1-1-16,2 6-3 0,-2-2-4 0,2 3-4 16,2 4 5-16,-2 0-14 0,2 2 6 0,-2 3-4 15,0 2 1-15,0 1-1 0,2-1-3 0,-1 2-1 16,-1 0-1-16,-2 2-2 0,1-2 1 15,-1 2-2-15,-2-2-3 0,0 2 1 0,2-2-9 16,-2 2 3-16,0 0 4 16,0-4-2-16,0 4-2 0,0-1 0 0,2 1 2 15,-2-2-4-15,0 3 0 0,2-2 1 16,-2 2 2-16,2-2-1 0,-2 1 0 0,2 0 1 16,0 0 2-16,0 0-2 15,1 0-4-15,-3 1 6 0,4 2-3 0,-4-4 0 16,4 2 0-16,-4 0 0 0,2-1 5 0,2 0-5 15,-2-2 5-15,0 0-1 0,3-2-1 16,-3-2-2-16,2 0 3 0,-1-3-3 0,-1-1 1 16,-2-1 0-16,2-2-4 15,2-1 4-15,-4 1 2 0,2-1-2 0,0 1 1 0,0-3-3 16,0 1 3 0,-4 0-2-16,2-1 3 0,-2-1-3 0,0 5 2 0,0-1 1 15,-2-3 2-15,2 4-4 0,-3-2-2 0,3-1 2 0,-5 1 0 16,3-1 0-1,2 0-1-15,-2-2 2 0,2 3 1 0,0-3-2 0,0 2 1 16,0-3 0-16,0 1-2 16,2-5 0-16,0 3 2 0,0-2-2 0,0 3 2 0,-3-3-3 15,3-1-2-15,3 0 2 16,-3 0 5-16,0 2-2 0,0-2-2 0,2 1 3 16,-2 0-4-16,2-2 1 15,-2 2 5-15,2 0-6 0,-2 1 5 0,2-3 0 0,-2 1-5 16,2 1 2-16,0-2 4 0,0 2-3 15,-2-2 6-15,4 0-4 0,-4 0 2 16,2 1-1-16,1-1-1 0,-3-2 0 0,4 2 0 16,-2-3-1-16,-2 0-5 0,0-16-21 15,5 31-26-15,-3-19-56 0,-2-12-34 16,2 24-79-16,-2-24-125 0,0 17-542 16,0-17-255-16</inkml:trace>
  <inkml:trace contextRef="#ctx0" brushRef="#br1" timeOffset="77599.94">683 9971 2544 0,'0'0'-112'16,"40"-3"22"-16,-40 3 15 0,28 0 8 0,-13-1 14 16,-15 1 13-16,38 0 1 0,-17 0 18 15,2-3 4-15,-1 3-4 0,5-2 8 0,2 2-6 16,-2-1 8-16,6-1 7 0,-3 0 4 0,1 0 9 15,1 2 8-15,-1-2-7 16,3 0 4-16,0 2-6 0,1 0 6 0,2-2 1 0,0 0-6 16,-1 2 2-16,5 2 5 15,-2-2-6-15,-3 0-2 0,8 0-5 0,-1 2 5 16,1-2-7-16,-1 0 1 16,5 0-1-16,-2 0 13 0,4 2-12 0,0-2 1 0,1 0 5 15,0 0-11-15,0-2 0 0,-1 2 12 16,-1 0 12-16,1 0 21 0,2-2 9 15,-3 2 15-15,-1 0 3 0,1-2 4 0,-1 2-4 16,1 0-2-16,0-1-12 0,-3 1-11 16,3 0-4-16,-5-3 0 0,3 3 0 15,-1 0-10-15,0 0 0 0,-5 0-1 16,3-1-7-16,-1 1 7 0,-1-2-2 0,1 2 15 16,-1 0 3-16,0 0 9 0,-3 0 10 15,-3 0-1-15,2 0 1 0,0-3-9 0,-2 3-3 16,2 0-9-16,0 0 0 15,-2-1-1-15,0 1-5 0,0 0-2 0,3 0-5 16,-6 0 6-16,3-3 3 0,0 3 3 0,0 0 4 16,0 0-2-16,0-1-3 0,0 1-1 15,0 0-4-15,0-3-1 0,0 2-3 0,-1-1-2 16,2 2-3-16,-3-1-3 16,2-2 0-16,-2 2-1 0,-1-1-4 0,1 0 0 0,0 2-4 15,-2-2 2-15,-1 0 1 0,-1-2-4 0,0 2 0 16,1 2 0-16,-3-1 0 15,2-2-1-15,-7 1-4 0,1 1 3 0,6 1-2 0,-8-3-3 16,4 2 0 0,-1 1 0-16,1-2-1 0,-3 2-2 0,2-2 1 0,-2 2 2 15,1 0-1-15,2-2-2 16,-4 2 7-16,4 0 1 0,-3-2 3 0,3 0 1 0,-3 2-1 16,2-1-1-16,2 1 0 15,-1-3-1-15,0 3-2 0,-1 0 1 0,1-1-3 16,3 1 2-16,1 0 0 0,-3 0 1 0,2-3 5 15,-3 3 1-15,4-1-2 0,-1 1-2 16,-3 0 2-16,4 0-2 16,-1 0-3-16,1 0 0 0,0-3-1 0,-3 6 2 15,3-6-2-15,-5 3 2 0,0 0 3 0,5 0 0 16,-5 0 4-16,-1 0 0 16,1 0 2-16,1 3 3 0,-1-3-6 0,0 0-2 0,5 0 1 15,-5 0-3-15,1 1 2 0,-3-1-8 0,-2 0 1 16,0 0-5-16,-1 0-8 15,-4 3-21-15,-16-3-17 0,26 0-36 0,-26 0-38 0,21-3-61 16,-21 3-62 0,9 0-71-16,-9 0-138 0,0 0-141 0,0 0-306 0,0 0-277 15</inkml:trace>
  <inkml:trace contextRef="#ctx0" brushRef="#br1" timeOffset="78299.75">4654 9661 2547 0,'0'0'-141'0,"0"0"26"16,0 0 25-16,0 0 31 0,0 0 23 0,0 0 31 0,0 0 33 15,0 0 32-15,0 0 21 16,0 0 5-16,0 0 7 0,0 0-4 0,0 0 0 16,0 0 7-16,0 0 0 15,-23 52 9-15,17-41 4 0,-5 2 2 0,0 3-2 0,1 2 5 16,0-2 2-16,-4 4 1 15,0-1-10-15,4 0-8 0,-2 0-26 0,2-1-7 16,0 3-8-16,-1 1-5 0,3-4-5 0,-1 1-5 0,-2 1-2 16,3-3-4-16,4-2-5 15,-2-2-3-15,-1 0-2 0,2 1-6 0,5-14-2 16,-8 20-5-16,4-9-12 16,4-11-13-16,-4 15-21 0,4-15-25 0,0 0-33 15,-6 15-40-15,6-15-41 0,0 0-30 0,0 0-32 0,0 0-64 16,0 0-650-16,0 0-375 15</inkml:trace>
  <inkml:trace contextRef="#ctx0" brushRef="#br1" timeOffset="78673.27">4417 9809 2751 0,'0'-19'-102'0,"0"19"31"0,0 0 34 0,0 0 5 16,0 0 22-16,5-19 32 0,-5 19 26 15,0 0 18-15,0 0 22 0,0 0 2 0,0 0 13 16,0 0 29-16,0 0 29 16,0 0 13-16,0 0 0 0,0 0-4 0,0 0-2 15,0 0-15-15,0 0-1 0,0 0-1 0,34 26 19 16,-34-26-19-16,14 17-18 0,-6-5-8 15,5-3-19-15,-2 2 0 0,2 1-11 16,-1-1-8-16,1-2-5 0,0 3-12 16,1-1-8-16,0 1-3 0,-2 0-5 0,3-4-9 15,-3 5-3-15,1-2-13 0,-2-1 1 16,-1-1-14-16,0 2-30 0,0-3-41 0,-2 1-55 16,0-1-63-16,-2-1-72 0,-1 1-77 15,-5-8-146-15,10 13-152 0,-7-4 25 16,-3-9-369-16,0 0-405 0</inkml:trace>
  <inkml:trace contextRef="#ctx0" brushRef="#br1" timeOffset="81110.1">4466 9885 2718 0,'0'0'-192'0,"0"0"28"16,0 0 27-16,0 0 21 15,0 0 22-15,0 0 17 0,0 0 13 0,0 0 23 0,0 0 13 16,0 0 7-16,0 0 13 0,0 0 14 15,0 0 6-15,0 0 3 0,0 0 3 16,0 0 6-16,0 0 5 0,0 0-4 0,0 0 4 0,0 0 6 16,0 0 0-16,0 0 7 15,0 0-4-15,0 0 6 0,0 0 8 0,0 0 5 16,0 0-4-16,0 0 5 16,-36-12-3-16,36 12 3 0,0 0-2 0,0 0 2 0,0 0-6 15,-25 1 9-15,25-1-4 0,0 0 4 0,-24 3-11 16,24-3-2-16,-18 1-3 15,18-1 8-15,0 0-4 0,-28 3-3 0,28-3-3 16,-22 0-1-16,22 0-1 16,-19 1-1-16,19-1-4 0,-20 3-2 15,20-3 3-15,-22 1-5 0,22-1-4 0,-23 0 1 16,23 0-4-16,-21 2-2 0,21-2-4 16,-21 0 1-16,21 0 0 0,-22-2-5 0,22 2-2 15,-22 0 0-15,22 0 2 0,-22 0-5 0,22 0-1 16,-21-1-2-16,21 1 0 0,-22 0 2 0,22 0-2 15,-20-3 1-15,20 3-1 16,-22 0 2-16,22 0-1 0,-23 0-2 0,23 0 3 0,-21 0 0 16,21 0 9-16,-21 0 4 15,21 0 6-15,-22 0 2 0,22 0 3 0,-20 3 2 16,20-3 1-16,-20 0-1 16,20 0-5-16,0 0-1 0,-29-3-7 0,29 3 1 15,-20 0-3-15,20 0 3 0,0 0-6 0,-30 0-2 0,30 0-3 16,-16 3 2-16,16-3-3 15,0 0 7-15,-28-3-10 0,28 3 2 0,-19 0-1 16,19 0-1-16,-22 0 4 16,22 0 0-16,-22 3-1 0,22-3 0 0,-21 0 1 0,21 0 0 15,-24-3-2-15,24 3 1 16,-22 3 1-16,22-3-1 0,-22-3 0 0,22 3-1 16,-24 0-1-16,24 0 6 0,-23 0-5 15,23 0 0-15,-23 3-1 0,23-3 1 0,-23 0 0 16,23 0-1-16,-26 0-2 0,26 0 2 15,-25 0 2-15,25 0-3 0,-23 0-1 16,23 0 1-16,-25 0 0 0,25 0 0 0,-26 0-2 0,26 0 2 16,-25 0 1-16,25 0 0 15,-26 0-1-15,26 0-3 0,-26 1 1 0,26-1 3 16,-24 0-5-16,24 0 1 16,-26 0-2-16,26 0 0 0,-25 0 1 0,25 0-4 0,-24 2 2 15,24-2 0-15,-25 0 1 16,25 0 0-16,-23 0-2 0,23 0 0 0,-26 2 0 15,26-2-1-15,-25 2 0 0,25-2 1 0,-24 2 0 16,24-2-1-16,-25 2 0 16,25-2 0-16,-23 4 3 0,10-3-3 0,13-1 1 0,-24 2 0 15,24-2 1-15,-24 4-2 16,24-4 0-16,-26 2 0 0,26-2 1 16,-21 2-2-16,21-2 0 0,-26 4 2 15,14-2 1-15,12-2 2 0,-24 2-5 0,24-2 0 0,-23 2 1 16,23-2 0-16,-23 4 1 0,23-4 0 0,-23 0 1 15,23 0 2-15,-26 1-4 16,26-1 0-16,-25 2 0 0,25-2 3 16,-28 1-2-16,28-1-5 0,-26 3 2 0,12-3 2 15,14 0 0-15,-26 4 0 0,26-4-1 0,-27 1 0 16,27-1 5-16,-26 3-5 0,26-3 1 16,-22 3 0-16,22-3 0 0,-24 3 1 0,12-2-2 15,12-1 1-15,-26 2 7 0,26-2 2 0,-23 2 2 16,23-2 0-16,-26 2 0 15,14 0-1-15,12-2 1 0,-26 2-6 0,26-2 5 0,-25 2-2 16,13 0 0 0,12-2 1-16,-28 1-1 0,28-1 3 0,-26 2-4 0,11 1-2 15,15-3 5-15,-25 1-1 16,25-1 4-16,-27 3 3 0,27-3-2 16,-26 1 2-16,26-1-2 0,-28 2-1 0,15-2 0 15,13 0 3-15,-25 2-5 0,25-2-1 0,-25 2 0 16,25-2 1-16,-25 0-3 0,10 2-2 15,15-2 1-15,-25 0-1 0,25 0-2 0,-28 2 2 16,28-2-2-16,-23 0 6 0,7 1-2 0,16-1 2 16,-25 0 2-16,25 0-2 15,-25 0 0-15,25 0 0 0,-27 2-1 0,27-2 4 0,-27 0 5 16,27 0-11-16,-27 2 0 16,27-2 0-16,-24 0-2 0,24 0 1 0,-28 0 0 15,15 3 0-15,13-3-1 0,-25 0-2 0,25 0 2 16,-26 1 3-16,26-1 2 15,-25 0 6-15,25 0 1 0,-25 0 0 0,25 0-3 0,-25 3 0 16,25-3-2-16,-25 1-1 16,25-1-1-16,-22 0 0 0,22 0-3 0,-28 0 2 15,28 0 18-15,-23 2-5 0,23-2 4 16,-26 0-7-16,26 0 2 0,-26 0-6 16,26 0 1-16,-22 0 3 0,22 0-10 15,-23 0 1-15,23 0-1 0,-25 2 0 0,25-2-6 16,-23 0 8-16,23 0-5 0,-24 2-5 0,24-2 5 15,-26 0-1-15,26 0-1 0,-25 3 3 16,25-3-2-16,-26 0 4 0,26 0-10 0,-28 0 2 16,14 3 4-16,14-3-10 15,-26 0 5-15,26 0 2 0,-25 0 0 0,25 0 2 0,-26 2-4 16,26-2 2-16,-25 0-3 16,25 0 2-16,-27 0 1 0,27 0 0 0,-28 0 2 15,10 1-8-15,18-1 3 0,-36 0 1 0,18 2-2 0,-2 0 6 16,0 0-11-1,-5-2 0-15,4 2-9 0,-3-1-22 16,1-1-26-16,-10 0-42 0,2 0-58 0,-1 3-85 16,-4-3-76-16,3 0-227 0,-4 0-72 0,1 0 42 15,0 0-287-15,1 0-232 0</inkml:trace>
  <inkml:trace contextRef="#ctx0" brushRef="#br0" timeOffset="101699.73">20891 3560 174 0,'0'0'93'0,"0"0"-35"0,0 0-3 0,0 0-9 0,0 0 3 15,0 0-7-15,0 0 1 0,0 0-2 16,0 0 3-16,0 0 10 0,0 0 5 0,0 0 8 16,0 0 6-16,0 0 3 15,0 0 13-15,0 0-8 0,0 0-2 0,0 0-10 16,0 0 2-16,0 0-6 0,0 0 1 0,0 0 2 15,0 0 5-15,0 0 9 16,0 0-7-16,0 0 15 0,0 0-27 0,0 0 10 0,0 0 7 16,0 0-13-16,0 0-3 15,0 0-2-15,0 0-2 0,0 0 5 0,0 0-9 0,0 0 5 16,0 0 3-16,0 0-3 16,0 0-2-16,0 0-2 0,0 0-14 0,0 0-1 15,27-5 0-15,-27 5-15 0,26 0 8 0,-7-2-3 16,2 2-3-16,0 0-6 0,3 0 5 15,0-2 7-15,0 2 2 0,6 2 6 0,-1-2 4 16,1 0-2-16,0-2-5 16,-1 2-6-16,-1 2-4 0,2-2-1 15,-7 2 0-15,1-2-7 0,-2 0-1 0,-2 0 1 16,-1 2-5-16,-19-2-1 0,27 0 3 16,-27 0-8-16,25 2 1 0,-25-2-5 15,20 0-6-15,-20 0-6 0,0 0-15 0,21-2-32 16,-21 2-35-16,0 0-32 0,0 0-12 0,17-4-4 0,-17 4 0 15,0 0-4-15,0 0 15 16,0 0 9-16,8-12 8 0,-8 12 17 0,0 0 14 16,0 0 13-16,0 0 20 15,0-18 13-15,0 18 18 0,0 0 28 0,0 0 20 16,0 0 11-16,0 0 23 16,-4-24 16-16,4 24 11 0,0 0 19 0,0 0 2 0,0 0 6 15,0 0 1-15,0 0-7 0,-4-18-9 0,4 18-13 16,0 0-12-16,0 0-11 0,0 0-9 15,0 0-7-15,0 0-6 0,0 0-2 0,0 0-8 16,0 0-2-16,0 0-3 16,0 0-5-16,0 0-3 0,0 0-3 0,0 0-3 15,43 21-2-15,-43-21 2 0,12 9-8 16,-12-9-6-16,10 12-4 0,-10-12 4 0,9 11-8 16,-9-11 1-16,4 13-1 15,-4-13-1-15,0 0-8 0,-7 23-17 16,7-23-20-16,-10 14-30 0,10-14-34 0,-10 13-37 15,10-13-29-15,-8 13-37 0,1-8-61 16,7-5-601-16,-9 10-238 0</inkml:trace>
  <inkml:trace contextRef="#ctx0" brushRef="#br0" timeOffset="102169.66">21577 3395 2542 0,'0'0'-92'0,"0"0"22"0,2-23 25 0,-2 23 28 16,0 0 17-16,0-19 18 0,0 19 14 15,0 0 11-15,3-15 5 0,-3 15 1 16,0 0-4-16,0 0-8 0,0 0-3 0,0 0-6 0,0 0 0 16,0 0 3-16,0 0 1 15,0 0 8-15,0 0 0 0,0 0 16 0,0 0 0 16,0 0 4-16,0 0-4 16,14 51 5-16,-12-34-7 0,2-2-3 0,-1 5-1 0,3-1 5 15,-2 5-2-15,2-1 0 0,1 2-2 0,-1-2-1 16,3 6-25-16,-3-3-3 15,0 1 3-15,0 2 1 0,4 1-1 0,-4-2-6 0,0-1 1 16,0 0 0 0,0-4-6-16,1 1 4 0,-1-1-4 0,-1-4-2 0,-1 1 1 15,0-4-1-15,0-1-5 16,1 1-7-16,-1-4-15 0,-4-12-12 0,4 23-21 0,-4-23-31 16,4 14-52-1,-4-14-40-15,0 0-38 0,4 8-46 0,-4-8-99 0,0 0-425 16,0 0-76-16</inkml:trace>
  <inkml:trace contextRef="#ctx0" brushRef="#br0" timeOffset="103359.62">21659 3375 2191 0,'-4'-15'-100'0,"4"15"15"16,0 0 17-16,-2-17 18 0,2 17 20 16,0 0 12-16,0 0 18 0,-4-19 0 0,4 19 9 15,0 0 13-15,0 0-3 16,0 0-3-16,0-21 7 0,0 21 1 0,0 0 2 16,0 0 10-16,0 0 12 15,4-18-8-15,-4 18-1 0,0 0 19 0,0 0-16 0,0 0-8 16,10-14 6-16,-10 14-6 0,0 0-8 0,18-8-3 15,-18 8-2-15,19-6 3 16,-4 2-5-16,2 0-4 0,1 1 4 0,8-1-11 16,4 0 5-16,3 0 10 15,5-1-14-15,7-1 3 0,1 0-11 0,8 1 8 0,5-1 0 16,2-2-3-16,1 3-3 16,23-1 0-16,-1-2-3 0,0 1 15 0,-11 1-14 15,-7 2-2-15,17-3-1 0,-8 3-5 0,-9 0 5 16,-1 0-5-16,-1 0 7 0,-1 0-1 15,-4 1 5-15,1-1-7 0,-11 3 3 0,-1-3 4 16,-1 1 5-16,-5 2-6 16,0-4 12-16,-7 4-16 0,-2-1-1 0,-1 2-4 0,-2-1 5 15,-3-2 8 1,-2 1-7-16,-1 2 15 0,-3-2 16 0,-5 1-12 0,-16 1 15 16,34 0-11-16,-18-3 6 15,-16 3-7-15,25 0-1 0,-25 0 3 0,21 3 2 0,-21-3 8 16,17 5 1-16,-17-5-7 0,17 12 3 15,-8-4-1-15,-1 0-2 0,-8-8 0 16,15 22 1-16,-9-9-2 0,2 2 2 0,-1 2 5 16,2 2 8-16,-1 2-4 0,-2 0 0 15,2 0 2-15,-1 5-1 0,2-2-1 0,-1 1-4 16,0 1-22-16,1 1 1 16,1 3-3-16,-1 1-2 0,0-1 2 15,-1 3-1-15,2 1 3 0,-2 1-5 0,4-1 2 0,-2 0-5 16,0 0 2-16,1 1-2 15,0 1 2-15,2-4 0 0,-5 0 1 0,2 1-5 0,2-3 6 16,-4-3-3-16,-2 0 0 16,2-3 2-16,-2 1-2 0,-1-2-1 15,-1-4 1-15,1 0-3 0,-1-1 3 16,-2-2-1-16,0-1-1 0,2 1-4 16,-2 0 5-16,-2-16 0 0,2 24-4 0,-2-24 0 15,3 23 3-15,-3-12 2 0,0-11-3 0,-3 22 5 0,3-22-1 16,-4 18 2-16,4-18 1 0,-4 21 1 15,4-21 0-15,-8 17 2 0,1-7-2 16,7-10 0-16,-21 15 3 0,9-7 0 0,-4 0-8 16,0-3 4-16,-3 3 0 0,-5-1-2 15,0-1 0-15,0 2-1 0,-2-3-1 16,-1 1-1-16,-3-2 0 0,-2 2-2 16,1-3 3-16,-7 3-1 0,-3-2 0 0,-1-1-4 15,2 1 6-15,-5-1-6 0,3-2 1 0,-3-1 0 16,1 3 5-16,-1-3-8 0,1 1 4 15,0-1-4-15,-3 0 4 0,3 0-2 0,1-1 2 16,-1 1-2-16,1-3 0 16,1 3 0-16,4 0 1 0,0 0 1 0,1 0-2 0,0 0 0 15,1 0 2-15,-2 0-1 16,2 0-1-16,-1 0-2 0,3 0 2 0,1 0-1 16,-1 0 1-16,0 3 1 15,0-3-2-15,3 0-1 0,-1 0 0 0,2 1 1 0,-1-1 3 16,1 0-8-16,0 2-1 0,0-2 7 15,3 0-2-15,-3 2 2 0,5-2 0 16,-3 2-3-16,3-2 6 0,0 0-7 0,-1 2 4 16,1-2-2-16,-1 0 2 0,4 2-3 15,0-2 4-15,-1 1 1 0,1-1 1 16,4 0-3-16,18 0-1 0,-34 0 2 16,19 0 2-16,15 0-1 0,-26 0 1 0,26 0-1 15,-23 0 1-15,23 0-8 0,0 0-9 0,-27-1-12 16,27 1-20-16,-18-2-21 0,18 2-17 15,0 0-18-15,-23-6-12 0,23 6-19 0,-16-3 4 16,16 3-3-16,-18-8-6 16,10 2-23-16,8 6-40 0,-14-12-99 0,9 3-391 0,5 9 63 15</inkml:trace>
  <inkml:trace contextRef="#ctx0" brushRef="#br0" timeOffset="103800.04">22404 3359 1854 0,'0'0'-114'0,"0"0"26"16,0 0 11-16,0 0 25 15,0 0 18-15,0 0 38 0,0 0 13 0,0 0 23 16,0 0 25-16,0 0 9 0,0 0 10 0,0 0 10 15,0 0 1-15,14 34 4 0,-14-34 1 16,2 22-16-16,0-8 4 0,0 1-1 0,-2-15-20 16,6 29-4-16,-4-14-7 0,3 0-7 15,-3 0-6-15,0 1-1 0,0-1-4 16,0 1-4-16,2-3-10 0,-4-13-18 16,4 28-25-16,-2-17-29 0,-2-11-25 15,4 24-23-15,-4-24-22 0,5 15-32 16,-5-9-57-16,0-6-120 0,0 0-249 0,0 0 226 0</inkml:trace>
  <inkml:trace contextRef="#ctx0" brushRef="#br0" timeOffset="104120.05">22536 3471 1730 0,'8'-22'11'0,"-4"14"3"0,-4 8 10 0,9-14 12 16,-9 14 10-16,0 0 10 15,9-15 14-15,-9 15 3 0,0 0-23 0,0 0-9 16,0 0 6-16,0 0 8 0,0 0 2 0,0 0 6 15,0 0 1-15,0 0 2 16,-30-6 3-16,30 6-8 0,0 0-2 0,0 0 2 0,-32 14-11 16,32-14-5-16,-17 7 2 15,17-7-7-15,-10 7 0 0,10-7-1 0,-11 8 9 16,11-8 7-16,0 0 0 16,-13 15 0-16,13-15 5 0,0 0-4 0,-2 20-1 0,2-20-1 15,0 0 1-15,15 21 0 0,-15-21-7 0,17 15-1 16,-7-8-4-16,4 1-2 15,0 0-5-15,1-3-3 0,4 3-3 16,-4-2-2-16,1 2-11 0,2-3-13 0,-2 1-26 16,2-2-46-16,-3 0-50 0,-1 1-52 0,-4-1-58 15,2-2-114-15,-12-2-552 0,16 5-275 16</inkml:trace>
  <inkml:trace contextRef="#ctx0" brushRef="#br0" timeOffset="104619.92">22117 3793 2544 0,'0'0'-130'0,"0"0"26"0,0 0 17 15,0 0 23-15,0 0 14 0,0 0 23 16,0 0 38-16,0 0 11 0,0 0 14 0,0 0 11 0,0 0 2 16,0 0-3-16,0 0 9 15,0 0-1-15,0 0 2 0,0 0 4 0,74-8-4 16,-51 5 2-16,5-1 12 16,1 0 6-16,3-2 12 0,4 1 5 0,5 1 3 0,1-2-3 15,-2 0-4-15,5 1-10 0,-4 1-4 0,5-2-6 16,-5 1-7-16,-1 1-6 15,1-2-12-15,-3 2 2 0,-6 0-8 0,-2 0-18 0,-3 1-17 16,-4 3-28-16,-2-4-31 16,-1 4-45-16,-2-2-31 0,-3 2-41 0,-15 0-34 15,22 0-77-15,-22 0-561 16,12 2-183-16</inkml:trace>
  <inkml:trace contextRef="#ctx0" brushRef="#br0" timeOffset="105109.97">22413 3955 2365 0,'0'0'-118'0,"0"0"19"0,-15-12 8 16,15 12 9-16,0 0 10 0,0 0 5 16,0 0 22-16,-20-1 15 0,20 1 5 0,0 0 24 15,0 0 2-15,-30 4 6 16,30-4 5-16,-15 5-9 0,15-5 7 16,0 0 4-16,-19 6-7 0,19-6 6 0,-11 6-3 15,11-6 8-15,0 0-13 0,0 0 0 0,0 0 4 16,-10 13 1-16,10-13-8 0,0 0 4 0,0 0 4 15,0 0-10-15,21 22 2 16,-21-22 9-16,14 12 4 0,-5-5-17 0,-9-7 2 0,21 14 5 16,-11-6 1-16,2 1-9 15,-2-1 6-15,-10-8 5 0,19 15-9 0,-8-5 12 16,-5-3 13-16,-6-7 3 16,11 15 8-16,-11-15 20 0,6 18 9 0,-6-18 25 0,0 17 6 15,0-17 1-15,0 0 11 0,-9 27-1 0,3-20 0 16,6-7-2-16,-13 15-15 15,2-9-8-15,11-6-6 0,-18 12-10 0,8-7-10 16,10-5-2-16,-22 6-29 0,22-6-39 16,-19 1-55-16,19-1-44 0,-19 0-61 15,19 0-76-15,-15-7-568 0,15 7-141 16</inkml:trace>
  <inkml:trace contextRef="#ctx0" brushRef="#br0" timeOffset="105539.7">22648 3877 2321 0,'0'0'-102'0,"0"0"22"16,0 0 17-16,0 0 21 0,0 0 14 0,0 0 9 16,0 0 23-16,0 0 14 15,0 0 6-15,0 0 17 0,0 0 3 0,0 0 13 0,-40 30 1 16,40-30 7-16,-8 21 5 0,4-7-6 0,2 1-2 15,2-15 3-15,-8 28 0 16,6-12-9-16,0 0 0 0,2-16-8 0,2 31-2 16,0-16-1-16,0 3-6 0,4-3-4 15,-2 0-11-15,2 1 3 0,0-1-3 16,2-2-4-16,1 1-20 0,-1-4-20 16,3 2-48-16,0-2-37 0,-1-3-44 0,-2-1-59 15,4-3-122-15,-12-3-352 0,18 4 78 0</inkml:trace>
  <inkml:trace contextRef="#ctx0" brushRef="#br0" timeOffset="106029.99">22855 3884 1929 0,'0'0'-71'0,"0"0"20"15,0 0 12-15,-6-13 16 16,6 13 11-16,0 0 20 0,-15-5 14 0,15 5 14 16,0 0 14-16,0 0 15 15,0 0 12-15,0 0-5 0,-40 15 13 0,40-15 0 0,-14 8 0 16,14-8-7-16,-16 13-1 16,8-6-11-16,8-7-6 0,-10 12-7 0,10-12-3 15,-9 13-4-15,9-13-4 0,-4 13-6 16,4-13 3-16,0 0-12 0,0 0-1 0,8 23-19 15,-8-23 0-15,13 13-4 0,-5-7 4 0,-8-6 5 16,22 12-12-16,-12-7 1 16,-10-5 0-16,24 11-1 0,-12-4 12 0,-1-2-11 15,-1 3 2-15,-10-8-2 0,20 9 5 16,-12-3 12-16,-8-6 12 0,12 11-5 0,-12-11 10 16,9 14 10-16,-9-14 12 15,5 12 4-15,-5-12 3 0,0 0-3 0,0 0-2 16,-10 26-4-16,10-26-8 0,-12 13-7 0,12-13-1 0,-17 11-4 15,9-4 1-15,8-7-9 16,-19 9 1-16,19-9-3 0,-23 6-5 0,23-6-1 16,-22 5-1-16,22-5-2 15,-18 3-6-15,18-3-16 0,0 0-13 0,-26-3-30 0,26 3-31 16,0 0-35 0,-19-9-35-16,19 9-38 0,-4-7-41 0,4 7-139 0,0 0-447 15,0-16-137-15</inkml:trace>
  <inkml:trace contextRef="#ctx0" brushRef="#br0" timeOffset="106281.63">23050 4037 2347 0,'0'0'-74'0,"0"0"30"0,15 4 6 0,-15-4 23 0,0 0 12 15,0 0 17-15,0 0 7 16,24 0 18-16,-24 0-2 0,0 0 0 0,22-4 1 16,-22 4-6-16,20-4-11 15,-20 4 7-15,21-4-9 0,-21 4 12 0,21-4-28 16,-21 4-29-16,19-5-35 0,-19 5-32 16,15-3-39-16,-15 3-59 0,0 0-122 15,17-7-225-15,-17 7 277 0</inkml:trace>
  <inkml:trace contextRef="#ctx0" brushRef="#br0" timeOffset="106510.06">23146 3991 1528 0,'0'0'0'0,"0"0"20"15,0 0 2-15,0 0 25 16,-17-2 31-16,17 2 23 0,0 0 24 0,0 0 19 16,0 0 2-16,0 0-7 15,0 0 7-15,-2 25 3 0,2-25 5 0,0 0-2 0,4 23-11 16,-4-23-11-16,6 19-16 0,-6-19-11 0,6 21-14 15,-1-9-10-15,-1 2-4 16,-4-14-9-16,8 28-10 0,-4-13-8 0,1-4-16 0,-5-11-19 16,7 22-22-16,-3-12-39 15,-4-10-35-15,6 19-56 0,-6-19-45 0,6 16-37 16,-6-16-114-16,2 9-544 16,-2-9-242-16</inkml:trace>
  <inkml:trace contextRef="#ctx0" brushRef="#br0" timeOffset="106769.93">23273 3850 2645 0,'0'0'-70'16,"0"0"42"-16,10-9 14 15,-10 9 47-15,0 0 25 0,0 0-5 0,0 0 32 0,24 21 11 16,-24-21 12-16,8 25 1 0,-2-12 6 0,0 1-3 15,3 0-2-15,-2 4-5 16,-1-1 1-16,4 2-21 0,-3-3-7 0,1 3-12 0,0 1-5 16,-1-5-13-16,0 2-22 15,-3-2-32-15,0-1-44 0,0-1-46 16,0 0-57-16,-2-1-41 0,-2-12-44 16,0 0-98-16,-4 23-552 0,-2-17-260 15</inkml:trace>
  <inkml:trace contextRef="#ctx0" brushRef="#br0" timeOffset="107429.82">22841 3677 2482 0,'0'0'-146'0,"0"0"27"0,0 0 28 0,0 0 20 16,0 0 28-16,2-21 6 0,-2 21 29 16,0 0 23-16,0 0 21 0,0 0 11 15,15-6-2-15,-15 6-1 0,0 0-3 16,21-8 0-16,-21 8-9 0,21-3 5 0,-6 1-3 15,-15 2 11-15,34-4 5 0,-13 2 3 0,3-2 1 0,-2 2 2 16,4 0 2 0,1-1 0-16,3-2 0 0,0 2-12 0,-1-1 2 0,1 1-7 15,0-1-2-15,-3 0-5 16,1-2-7-16,-6 2 2 0,2-1-5 0,-5 1-5 0,0 1-4 16,-2 0-12-16,-17 3-10 15,30-7-31-15,-18 2-30 0,-12 5-41 0,24-3-51 16,-24 3-72-16,17-4-171 0,-17 4-253 0,10-2 111 15</inkml:trace>
  <inkml:trace contextRef="#ctx0" brushRef="#br0" timeOffset="107939.63">23573 3727 1812 0,'0'0'-76'0,"0"0"27"0,0 0 12 0,0 0 19 16,0 0 33-16,0 0 13 16,0 0 24-16,0 0 12 0,31 28 27 0,-21-15 6 0,-2 4 6 15,0 3 2-15,3 0-7 16,-3 1-18-16,-1 2-1 0,-1 3-8 0,1-3-3 16,-5 2-12-16,0 2-2 15,0 0-5-15,-6 0-7 0,-1-1-20 0,-1 3-41 16,-5 1-38-16,1-1-49 0,-1-1-46 0,-3-7-106 0,2 2-438 15,0-2 56-15</inkml:trace>
  <inkml:trace contextRef="#ctx0" brushRef="#br0" timeOffset="108649.95">23959 3509 1908 0,'0'0'-93'0,"0"0"21"0,0 0 18 15,0 0 9-15,0 0 20 16,0 0 1-16,0 0 14 0,0 0 7 0,14-10 10 0,-14 10 3 16,0 0 3-16,21-3 7 15,-21 3 5-15,20-1 8 0,-20 1 10 16,27-4 0-16,-10 4 8 0,2-3 17 0,2 0-2 16,2 2 6-16,5-1 13 0,4 1 2 0,-1-2-1 15,3 3-4-15,9-1 6 0,1-1 16 0,3 2 5 0,-1-2-11 16,1 0-7-16,-1 2-12 15,1-2-9-15,-5 2-2 0,0 2 2 0,3-2 3 16,-2 0-8-16,-8 2-6 16,-3-2-6-16,-1 0-6 0,-1 0-8 0,-6 2-5 15,-3-2-4-15,2 0-21 16,-6 0-31-16,-17 0-41 0,28 0-41 0,-16 2-53 0,-1-2-49 16,-11 0-91-16,15 0-536 15,-15 0-166-15</inkml:trace>
  <inkml:trace contextRef="#ctx0" brushRef="#br0" timeOffset="109399.74">24416 3515 2356 0,'0'0'-113'16,"0"0"21"-16,0 0 14 15,0 0 20-15,0 0 15 0,0 0 22 0,0 0 18 16,0 0 14-16,0 0-4 0,0 0 7 0,0 0-4 15,0 0 3-15,0 0 7 16,0 0 3-16,0 0 8 0,6 40 10 0,-6-40 2 16,6 19 5-16,-2-6-4 0,-4-13-1 15,8 28-6-15,-4-9 10 0,-2 0-10 16,2 5-10-16,0 1 4 0,0 0-4 16,-2 1-2-16,2 0-4 0,1 1 2 0,-1 1-7 15,0 1 2-15,0 0 9 0,0 0 4 0,2 0 2 0,-3-1 7 16,4 2-9-16,-3-1 5 15,2 5 0-15,1-5-6 0,-2 3 5 0,1-3 13 16,2-3-1-16,-2 3-8 0,2 0 1 16,-2-3-8-16,1 1-2 0,1 2-2 0,-1-3-2 15,-1 0 11-15,0 1 3 16,1-2-4-16,-1 3-4 0,0-2-1 0,0-2-3 16,-1 1-6-16,0 2 1 0,-1 0-2 15,1-1-1-15,0-1-3 0,-1 2 2 16,0-2-7-16,3 1-1 0,-2 0-18 0,1 0 0 0,1-2 0 15,-4 1 0-15,6 0 1 16,-5 2 5-16,2-5-3 0,2 1 0 0,-3 2 1 0,1-2 2 16,1-3 0-16,-3 4-5 15,2-2 9-15,-2 1 2 0,0-2-5 0,2 1-1 16,-1-3 4-16,0 0-3 16,-1-2 4-16,0-2-3 0,0 2-6 15,-2-4 2-15,-2-13-5 0,10 26-4 0,-9-14-1 0,-1-12-7 16,2 19-13-16,-2-19-5 0,4 18-21 15,-4-18-6-15,0 0-10 0,0 19 9 0,0-19-3 16,0 0 10-16,0 0 9 0,-2 22-1 16,2-22 6-16,0 0 21 0,-4 14-7 0,4-14 14 15,0 0 4-15,0 0 2 16,0 0 4-16,0 0-31 0,-13 11-36 0,13-11-45 16,-10-2-118-16,10 2-472 0,0 0 34 15</inkml:trace>
  <inkml:trace contextRef="#ctx0" brushRef="#br0" timeOffset="110270.14">20536 3555 2015 0,'0'0'-43'0,"10"-9"33"0,-10 9 7 0,0 0 39 0,13-16 21 16,-13 16 20-16,9-12 9 15,-9 12 12-15,10-11 8 0,-10 11 2 16,11-11-6-16,-11 11-5 0,10-14-11 16,-10 14 1-16,13-11 0 0,-13 11-8 0,15-9-12 0,-15 9-6 15,16-9-9-15,-16 9-6 0,22-1-4 0,-22 1-7 16,23 5 3-16,-8 1-5 15,0 0-4-15,-3 3-5 0,4 1 4 0,-2 4-7 16,1 1 1-16,-5-4-1 0,3 4-3 16,-2-1-24-16,-3 1 2 0,-2-2 0 0,0 3 5 15,-3-2 4-15,-3-14 6 16,-3 33 10-16,-1-18 10 0,-2 0 6 0,-4-1 10 0,-1-1 7 16,-4 3 3-1,0-5 4-15,-3-1 3 0,-2-1 2 0,4-1 8 16,-2-1-3-16,-1-3 2 0,3 0 2 0,16-4 1 15,-34-2-8-15,34 2-1 0,-30-7-8 16,17-1-10-16,3-2-4 0,10 10-9 0,-18-20-2 0,14 8-17 16,4 12-17-16,-4-24-31 15,6 11-35-15,-2 13-40 0,9-25-50 0,-5 14-47 16,3 0-47-16,-1-3-61 0,0 3-152 16,1 0-499-16,-3 1-399 0</inkml:trace>
  <inkml:trace contextRef="#ctx0" brushRef="#br0" timeOffset="110969.76">19727 3623 2790 0,'-21'0'-135'0,"21"0"31"16,0 0 28-16,0 0 24 15,0 0 25-15,0 0 24 0,0 0 24 0,0 0-27 16,0 0 7-16,0 0 9 16,0 0-9-16,0 0 16 0,0 0 9 0,0 0 5 0,0 0-4 15,0 0 3-15,0 0 5 16,74-8-6-16,-51 8-5 0,5-1 1 16,3-1-1-16,1-2 3 0,4 2-2 15,4-2 7-15,3 3-4 0,-3-3-5 0,-4 4 0 0,-3-2-3 16,1-2 2-16,-1 2-12 0,-6 2-9 0,-2-2-6 15,-3 0-10 1,-3 2-3-16,-3-1-14 0,-16 1 7 0,28 0-7 0,-28 0 5 16,17 0-5-16,-17 0 4 15,0 0-2-15,0 0 4 0,0 0-1 0,0 0 0 0,0 0 9 16,0 0-3-16,0 0 3 16,0 0 11-16,0 0 8 0,0 0 7 15,0 0 19-15,0 0 13 0,-29-37-1 0,29 37 12 0,-9-9 11 16,9 9 12-16,0 0 2 0,-13-11 7 15,13 11-5-15,0 0-2 0,0 0-8 0,-10-10-5 16,10 10-7-16,0 0-8 16,0 0-2-16,0 0-7 0,0 0-6 0,0 0 0 0,0 0-5 15,0 0-1-15,0 0-2 16,42 19-3-16,-30-12-1 0,0 3-2 0,2-3 0 16,-1 5-1-16,1-2-3 15,-1 1-3-15,4 2-1 0,-7 1 0 0,4-3-1 0,-4 2-1 16,-2 0-1-16,1 3-2 0,-5 2-2 0,0-4-12 15,-4 2-34-15,0-16-46 16,-4 32-52-16,0-15-56 0,-3-2-63 0,3-2-149 0,-4 3-405 16,0-3-132-1</inkml:trace>
  <inkml:trace contextRef="#ctx0" brushRef="#br0" timeOffset="112288.95">20740 3774 2344 0,'0'0'-57'0,"0"0"26"0,8-14 4 15,-8 14 7 1,0 0 8-16,0 0-1 0,0 0 15 0,0 0 17 0,0 0-4 16,0 0 12-16,0 0 4 15,0 0 12-15,0 0 12 0,4 46 9 0,-6-29 4 16,2 2-7-16,0 1 10 0,0 0-7 16,0 3-3-16,0 4-6 0,0 1-9 0,0 3-1 15,0 2-4-15,0-1 2 0,-2 8-11 0,2-5-1 16,2 3-2-16,0-1-4 15,0 3 2-15,0-1-1 0,0-3-7 0,2 2 2 0,0-2-4 16,0 0 0-16,3 0-8 16,-5 0 6-16,4 1 1 0,1-3-4 0,-1 2-2 0,1-1 7 15,-1 1 12-15,2-3 8 16,-2 0 6-16,1 0-2 0,-2-3 3 0,1 3-2 16,2-1-2-16,-4-3 1 15,4 0-1-15,-1-1 0 0,0-1-6 0,-1-1-2 0,-2 1-6 16,2-2-3-16,1 0-1 0,-1-2 1 0,-2-1-3 15,0-3-2-15,-2 0-1 16,0-2-4-16,3 1 0 0,-3-3-3 0,-2-15-5 16,3 30-8-16,-1-18-13 0,0 1-10 15,-2-13-6-15,4 20-13 0,-4-20-4 16,2 16-1-16,-2-16 0 0,4 13-2 16,-4-13-2-16,4 14 2 0,-4-14 2 0,0 0 8 15,8 15-2-15,-8-15 1 0,0 0 9 0,7 13 2 16,-7-13 3-16,0 0 6 15,0 0-6-15,11 10 7 0,-11-10 1 0,0 0-2 0,21 2 5 16,-21-2 1-16,21 0 0 16,-21 0 5-16,25 0 2 0,-25 0 0 15,30-2 2-15,-13 0-5 0,2 2 11 0,-19 0-7 16,36-2 6-16,-15 0 3 0,0 1 4 0,3-2-1 16,3 2 3-16,2-2 1 15,1 0 4-15,2 1-5 0,5 0 6 0,2-2-7 0,3 0 2 16,1 3 4-16,3-3-3 0,-1 0-7 0,1 0 4 15,4 0-1-15,-2 1 0 16,5-3 0-16,-6 2-3 0,1 1-1 0,5-1 0 0,-5-3-1 16,-1 4-2-1,-1-1 1-15,4 0 4 0,1-3-6 0,-5 3 3 0,1 0 4 16,-1 0-5-16,-1 0-2 16,-3-2 3-16,2 2 5 0,1-2-6 0,-5 1 2 15,5-1 2-15,-5 1-1 0,2-1 1 0,-3 0 0 16,0 1 2-16,1-1-1 0,0 2 8 15,-1-3-2-15,-1 1 9 0,0 0 4 0,-2 0 5 16,3 0 1-16,-2-1 4 16,-3 4-7-16,2-4-2 0,0 2-2 0,3-1-3 15,-8 1-2-15,1 1-1 0,0 0 1 16,0-4-4-16,-1 5-3 0,-1-1 3 0,0-2-7 16,-1 3 2-16,-2-1 5 15,1-1-1-15,-1 2 2 0,1-1 4 0,-1 1-4 16,-3 3 16-16,0-3-7 0,-2-1 2 0,2 3-2 0,1 1-2 15,-1-3-1-15,0 1-4 16,0 2 0-16,-3-1 0 0,3 1 4 0,-2-2 13 0,0 0-9 16,-1 2 1-1,3 0 0-15,-6-2-3 0,-18 2 3 0,40 0-4 0,-20 0 3 16,-1 0 1-16,-1 0 2 16,-18 0-1-16,36 0 3 0,-16 0 1 0,-20 0 3 0,31 0 1 15,-11 2-1-15,-20-2 3 16,30-2 1-16,-16 2-7 0,-14 0-1 0,28 2-2 15,-28-2-1-15,27 0-5 0,-14 2-3 0,-13-2 1 16,25 0-2-16,-25 0-4 0,24 2 2 16,-24-2-2-16,23 1-1 0,-23-1 1 0,18 2 3 15,-18-2-3-15,22 0 1 16,-22 0-3-16,17 4 2 0,-17-4-1 0,17 3-4 0,-17-3 2 16,15 4 0-1,-15-4-4-15,0 0 2 0,28 3 1 0,-28-3 1 0,18 2-2 16,-18-2 1-16,20 3-1 0,-20-3 1 0,20 2-2 15,-20-2 0-15,25 2 1 16,-13 1 0-16,-12-3 1 0,22 1 0 0,-22-1-5 0,22 3 4 16,-22-3-7-16,21 1-11 15,-21-1-18-15,17 0-22 0,-17 0-24 0,0 0-27 16,21 2-24-16,-21-2-32 16,0 0-29-16,18 2-21 0,-18-2-23 0,11 0-29 0,-11 0-51 15,0 0-577-15,13-4-262 0</inkml:trace>
  <inkml:trace contextRef="#ctx0" brushRef="#br0" timeOffset="112960.14">20294 4275 2674 0,'0'0'-1'0,"0"0"10"16,0 0 8-16,0 0 26 16,0 0 8-16,0 0 22 0,8 25 37 0,-8-25 15 15,0 0 9-15,0 0-1 16,18 3-6-16,-18-3-7 0,0 0-4 0,25 0-2 0,-25 0-10 16,25-1-15-16,-25 1-10 15,32-4-8-15,-15 1-16 0,1 0-15 0,-2-1-26 16,1 1-27-16,-17 3-39 0,34-6-48 0,-20 2-46 15,4 0-40-15,-4 0-44 16,-14 4-56-16,22-8-126 0,-12 1-464 0,-3 3-242 0</inkml:trace>
  <inkml:trace contextRef="#ctx0" brushRef="#br0" timeOffset="113990.99">20885 3857 2511 0,'-11'-11'-117'16,"11"11"24"-16,0 0 0 16,-11-9 14-16,11 9 19 0,0 0 13 15,0 0 16-15,-12-8 14 0,12 8 12 0,0 0 0 16,0 0 7-16,0 0 12 0,0 0 15 0,0 0 8 16,-32 10 21-16,32-10 22 15,-12 11-5-15,12-11 13 0,-15 13 5 0,15-13-3 16,-15 16 1-16,6-7-2 0,1 1-6 0,0 1 2 0,8-11-8 15,-16 19 1-15,10-8-4 16,-2 0 2-16,8-11-7 0,-13 19 0 0,7-10-7 16,6-9-5-16,-9 17-1 15,9-17-5-15,-10 15-6 0,10-15-5 0,-7 14-4 0,7-14-1 16,0 0-6-16,-10 15 0 16,10-15-4-16,0 0 0 0,-8 11-3 0,8-11-3 15,0 0 2-15,0 0 1 0,-10 13-2 0,10-13 3 16,0 0-5-16,0 0 1 0,0 0-5 15,0 0 1-15,0 0-4 0,0 0-1 16,0 0 1-16,0 0-1 0,0 0-2 16,0 0 0-16,0 0-5 0,0 0 1 0,0 0-7 15,0 0-4-15,0 0-4 16,0 0-5-16,0 0-3 0,0 0 4 0,0 0-1 16,0 0 2-16,0 0-4 0,0 0 6 15,0 0-1-15,0 0 2 0,0 0 0 0,0 0 1 16,0 0-1-16,-28-10 2 0,28 10 1 0,0 0 2 0,0 0 1 15,0 0 0-15,-9 16 0 16,9-16 4-16,0 0-6 0,-7 12 4 0,7-12 0 16,0 0 1-16,0 0 2 15,0 0 0-15,0 0-3 0,-6 15 8 0,6-15 4 16,0 0-2-16,0 0-1 0,0 0-1 16,0 0-2-16,0 0 2 0,0 0-1 15,0 0-3-15,0 0 2 0,0 0-2 0,30-33 2 0,-30 33-1 16,10-17-1-16,-6 8 2 15,-4 9-1-15,14-25 1 0,-8 14-2 0,-2-3 2 0,-4 14-3 16,10-22-17-16,-5 10 6 16,-5 12 4-16,8-19 4 0,-8 19 3 15,8-17 10-15,-8 17-4 0,7-14 2 16,-7 14 2-16,9-11-4 0,-9 11-1 0,0 0 0 0,8-11 11 16,-8 11 13-16,0 0 7 15,14-6 2-15,-14 6 5 0,0 0-5 0,0 0 3 16,28 12-1-16,-28-12-1 0,17 9-2 0,-6 0-1 0,-1 0-8 15,-10-9-1-15,21 16-5 16,-7-7-13-16,-4 2-20 0,0-2-37 0,-1 1-45 16,-9-10-67-16,15 14-49 15,-9-6-49-15,-6-8-114 0,4 14-598 0,-4-14-414 16</inkml:trace>
  <inkml:trace contextRef="#ctx0" brushRef="#br0" timeOffset="114469.81">19945 3359 2806 0,'0'0'-120'0,"0"0"40"0,0 0 22 0,0 0 36 0,0 0 46 16,0 0 19-16,0 0 25 15,0 0 13-15,0 0-6 0,0 0-6 0,0 0 1 0,0 0-7 16,0 0-9-16,42-13 1 0,-42 13-10 0,20-5-9 15,-20 5-19-15,16-3-54 16,-16 3-55-16,18-4-66 0,-18 4-74 0,0 0-160 16,14-10-333-16,-14 10 13 15</inkml:trace>
  <inkml:trace contextRef="#ctx0" brushRef="#br0" timeOffset="114659.8">20021 3271 2099 0,'0'0'10'0,"0"0"28"16,0 0 9-16,0 0 6 15,0 0 5-15,-12-8 2 0,12 8 15 0,0 0 3 16,0 0-3-16,0 0 3 16,0 0-4-16,0 0-2 0,0 0-14 0,0 0-4 15,-7 36-4-15,7-36-2 16,0 24-7-16,0-24-11 0,0 26-23 0,3-9-48 0,-3 1-52 16,-3 0-53-16,3-18-70 15,0 37-179-15,0-16-301 0,3 0 56 0</inkml:trace>
  <inkml:trace contextRef="#ctx0" brushRef="#br0" timeOffset="120030.01">25805 6206 1927 0,'0'0'-87'16,"0"0"31"-16,0 0 12 0,0 0 19 0,0 0 9 0,0 0 14 15,0 0 15-15,0 0 18 16,0 0-4-16,0 0 4 0,0 0 3 0,0 0 7 16,0 0-7-16,0 0 0 15,0 0 11-15,0 0 4 0,0 0-24 0,0 0-2 16,0 0 13-16,0 0 2 0,0 0 2 16,0 0-4-16,0 0-5 0,0 0 8 0,0 0-15 15,0 0-4-15,32-28 5 0,-32 28-1 0,11-15-13 16,-2 6-2-1,-2-3-3-15,1 1-3 0,-1-2 2 0,-2-3 4 0,2 1-3 0,0-1 1 16,1-1-5-16,-2 2 4 16,2-3 2-16,-3 6-1 0,1-4-2 15,-2 3-8-15,3 0 18 0,-7 13 4 16,9-20 13-16,-9 20-25 0,7-16 11 0,-7 16-9 0,5-13-1 16,-5 13 2-16,0 0-6 15,6-14 8-15,-6 14-9 0,0 0 0 0,0 0 3 16,0 0-3-16,0 0 13 0,0 0-13 0,0 0 0 0,4 42 6 15,-4-42-9-15,6 23 0 16,-6-23 5-16,4 24 2 0,-2-8-10 0,2-1 3 16,1 0 9-16,-1 0-5 15,-1-1 5-15,1 3-7 0,3-3-2 0,-3 0-3 16,3 0-15-16,-3-1-13 0,3 1-22 16,-1-1-25-16,0 0-30 0,0-1-42 0,-6-12-94 15,7 17-392-15,-5-10 144 0</inkml:trace>
  <inkml:trace contextRef="#ctx0" brushRef="#br0" timeOffset="121359.89">25958 5934 1745 0,'0'0'-63'0,"0"0"18"0,0 0 3 0,0 0 12 0,0 0 0 16,0 0-1-16,0 0 8 16,0 0 1-16,0 0-2 0,0 0 10 0,0 0 2 15,0 0-5-15,0 0 7 0,0 0-4 16,0 0 0-16,0 0 6 0,0 0 1 0,0 0 2 16,0 0 3-16,0 0 2 15,0 0 5-15,0 0-1 0,0 0-1 0,0 0 6 0,0 0 4 16,0 0 10-16,0 0-8 0,0 0 9 0,0 0 8 15,0 0 7-15,0 0 5 16,0 0 3-16,0 0 10 0,0 0 1 0,0 0 11 16,0 0-10-16,0 0 8 15,0 0-8-15,0 0-6 0,0 0 0 0,0 0-1 0,0 0 0 16,5 43 2 0,-5-43-9-16,2 15 14 0,-2-15-4 0,0 0 6 0,2 24-8 15,-2-24 14-15,2 23-12 0,0-13-7 0,0 5-4 16,4-2-1-16,-4 5-3 15,2 0-6-15,-2 1-29 0,3 0 2 0,-1 3-4 16,0-3 1-16,-1 5 3 0,-1 1-1 16,3-2 1-16,-1 2-4 0,-2 0-1 15,3 1 2-15,-3 1-4 0,-2-2 3 0,2 1 0 16,-2 1 1-16,0 2 3 0,2-1 0 0,-2-1-1 16,0 1 0-16,0 1-2 15,2-1 0-15,-4 4-2 0,2-4 3 0,0 0-3 16,0 3 2-16,-2-1 9 0,2-1-12 0,0-1 8 0,0 2-6 15,0-2-2-15,0 0-1 16,2 1 0-16,-2-3 3 0,2 3 6 0,1-1-9 16,-1-1 4-16,0 0 0 15,0 0-4-15,2-1-3 0,-2 0-4 0,0 2 11 0,2-4-4 16,-2 4 9 0,0-5-9-16,-2 4 1 0,3 0-1 0,1 0 6 0,-4-1-3 15,2 2-3-15,0 0 0 16,-2-1 1-16,1 1 1 0,1 1 3 0,1-1-2 15,1 0 0-15,-2 3 0 0,0-1 0 0,-1-1-5 0,1 2 8 16,2 0-6-16,0-2 3 16,1 6-1-16,-3-2 1 0,5 1 0 15,-4 3 3-15,1-2-2 0,0 2 3 16,1-4-3-16,-1 2 2 0,0-1-3 0,1 2-1 0,0-5 1 16,-3-1-1-16,2 3 5 15,-3-3-5-15,5 5 1 0,-2-4 8 0,1-2-11 16,0 3 2-16,-1-2 3 0,1 1-2 0,-3-3 4 0,2 3-1 15,-1-1-6-15,-1-1 5 16,2 1-3-16,-2 1 2 0,3-3-7 0,-2 2 4 16,-1 1 1-16,2-1-2 15,-4 1 4-15,2-1-3 0,-2 1 5 0,0-1-5 16,2 1 1-16,-2 1 2 16,0-4-1-16,0 5-2 0,3-2 0 0,-3 1 3 0,2-2-6 15,0 1 6-15,-2 2-4 0,2-4 5 0,0 5-3 16,-2-4 1-16,1 0-2 15,-1 2 2-15,2-3-2 0,1 2 0 0,-1-4-1 16,0-1-2-16,-2-3-36 0,0 0-43 16,2-2-46-16,-2-2-62 0,-2 0-149 0,0-2-408 15,2-17-21-15</inkml:trace>
  <inkml:trace contextRef="#ctx0" brushRef="#br0" timeOffset="123059.7">25277 8918 2120 0,'0'0'-70'0,"0"0"24"15,18-5 9-15,-18 5 5 0,16-6 11 16,-16 6 10-16,23-6 16 0,-12 2 8 0,-11 4 11 16,29-4 13-16,-14 2 14 0,2 1 4 15,5-1 13-15,-4-2 5 0,6 1 5 0,3 0 2 16,1 2 0-16,1-2-5 16,0 0-3-16,2 1-6 0,3-2-1 0,0 0 4 15,6 3-14-15,1-1-2 0,1-2-9 0,-1 0-6 0,4 2-1 16,-1 2-7-16,2-4-1 15,-2 2-8-15,-1-1-2 0,4 3 1 0,-2-4-4 16,2 2-2-16,0-2-2 0,1 1-1 16,1 3 0-16,0-3-1 0,-1 2 1 15,8-2 0-15,-7 2 0 0,7-3 0 16,-6 2-3-16,9 0-2 0,-4-2 0 0,3 1 1 16,-1 0-2-16,3 0 1 0,-3 0-2 15,3 2-2-15,-1-1 1 0,-1 0 2 0,1 0 9 16,-4 0-1-16,4 0 4 0,-9 2-3 0,2-2 2 15,-2 2-2-15,-2-2-2 0,1 1-7 16,-1-2 3-16,-1 2-1 0,0-1 2 0,0 1-8 16,-2-3 5-16,-1 4-1 15,0-3-1-15,1 2 1 0,0-4-2 0,1 4 1 16,0-2 0-16,1 2 0 16,2-1 2-16,8-2-2 0,-2 2 6 0,4 0-3 0,-1 1-3 15,5-3 4-15,-4 2-4 0,0-1-4 0,1 2 5 16,-2-2 1-16,-6 2-1 15,-1 1-5-15,-1 0 5 0,-2 0-6 0,2 0 0 0,-1 0-2 16,-1 1 3-16,-1 3 0 16,-3-1 3-16,1-3-1 0,-3 2-2 0,-2-1 3 15,3 2 2-15,-7-3 0 0,-3 1 2 16,1-2-5-16,0 1 4 0,-2 0 3 0,1-3 2 16,1 2 10-16,0-1 3 15,-1-2 0-15,0 1 6 0,1 2 4 0,0-2 3 16,6 2-2-16,-8-1-3 0,3 0-2 0,-3 0-5 15,2 1 2-15,-1-3-7 0,-2 1 0 16,1 0-1-16,0-1-3 0,-3 2-3 0,3 0-1 16,-2 0 0-16,-2-2-2 0,0 2-4 15,0 1-1-15,-1-3 0 0,-5 2 1 16,1 0 0-16,0-2 0 0,-2 3-3 16,1-2-1-16,-2 2 1 0,2-1-3 0,-3 0 4 15,2 0 1-15,-2 0 0 0,3 0 1 0,-4 0 3 0,-1 2-2 16,3-3 0-16,-2 0 1 15,0 2 0-15,0-2-2 0,-1 2 0 0,0-1 1 16,0 0-2-16,1-1-3 0,0 3-2 16,1-1 1-16,2 0 0 0,-2 1 3 15,3 0 0-15,-4-2-1 0,2 2 2 16,-1 0-3-16,0 0 2 0,0 0-3 0,-1 0 1 16,0 0 1-16,1 0 2 0,0-3-2 15,0 3 0-15,-2 0-2 0,2 0 1 0,0 0-3 16,0 0 2-16,2-1-1 0,-3 1 0 0,0 0 1 15,2 0-3-15,-2 0 5 16,1-2-3-16,-1 2 2 0,0 0 0 0,-2 0-2 0,0-2 0 16,1 2 0-16,-2 0 0 15,4 0 0-15,-2 0-4 0,2 2 3 0,0-2 0 16,0 0 5-16,0 0-4 16,-4 0 0-16,2 2 0 0,-1-2-3 0,0 0 0 15,-2 0 4-15,-1 1 1 0,2-1-2 0,-15 0-2 0,25 3 3 16,-9-3 0-16,-6 0 0 15,-10 0-3-15,25 2 1 0,-14-2 1 0,2 0-2 0,-13 0 0 16,24 1 1-16,-10-1-1 16,-2 0 1-16,1 1 1 0,-13-1 0 15,25 0 1-15,-12 0-2 0,0 3 7 0,-13-3-4 16,25 0-2-16,-13 0 0 0,-12 0 2 0,24 0-1 16,-13 0-2-16,-11 0 4 15,21-3-1-15,-21 3 0 0,19 0 1 0,-19 0-4 16,14-1 2-16,-14 1 0 0,18 0-1 0,-18 0-1 0,14-1-2 15,-14 1 2-15,18 0-4 16,-18 0 0-16,14-2-1 0,-14 2 1 0,17 2 1 16,-17-2-2-16,18-2 4 15,-18 2 0-15,0 0-7 0,16 0-2 0,-16 0 2 0,0 0-3 16,0 0-11-16,8-6-10 16,-8 6-15-16,0 0-18 0,0 0-11 0,0 0-14 15,0 0-8-15,-27-23 1 0,16 17 7 0,1 1 1 0,10 5 5 16,-21-10 3-1,12 4 5-15,-2 2 4 0,11 4 7 0,-18-11 8 0,6 4 11 16,4 0 5-16,0 2 22 16,-2-1 15-16,10 6 15 0,-15-11 16 15,6 4 18-15,9 7 6 0,-13-8 3 0,13 8 0 16,-10-8 3-16,10 8 4 0,-10-6-1 0,10 6 3 16,-10-6 1-16,10 6-4 0,0 0-5 15,0 0-4-15,0 0-6 0,-10-7-7 16,10 7-5-16,0 0-7 0,0 0-9 0,0 0 1 0,0 0-2 15,0 0-2-15,0 0-5 16,0 0 1-16,26 20-2 0,-18-13 2 0,0 0-4 0,1-2-1 16,2 4 1-1,-3-2-1-15,3 2 1 0,-3 1 1 0,-2 0-6 0,0-3 4 16,2 1-1-16,-4-1 0 16,-4-7 0-16,4 18-2 0,-2-10 5 0,-2-8-5 0,-2 14-4 15,2-14-20-15,-6 15-29 0,2-6-54 0,4-9-50 16,-12 13-62-16,4-9-129 15,0 3-551-15,8-7-281 0</inkml:trace>
  <inkml:trace contextRef="#ctx0" brushRef="#br0" timeOffset="130879.85">26254 6142 141 0,'0'0'49'0,"8"-11"5"0,-8 11-19 0,0 0-1 16,0 0-1-16,0 0 1 15,0 0-9-15,0 0 0 0,0 0-3 0,0 0-1 16,0 0 6-16,0 0 8 16,0 0 3-16,0 0 1 0,0 0 0 0,0 0-4 15,0 0 0-15,0 0-2 0,0 0-2 16,0 0 2-16,0 0-2 0,4-16-4 0,-4 16-7 16,0 0 5-16,0 0-10 15,0 0 6-15,0 0-4 0,0 0-3 0,0 0-2 16,0 0-1-16,0 0-2 0,0 0 2 0,0 0-2 0,0 0 3 15,0 0-5-15,0 0 6 16,0 0-6-16,0 0 3 0,0 0-4 16,31 20 2-16,-31-20-2 0,0 0-1 15,9 9-1-15,-9-9-1 0,0 0-1 0,12 7 1 0,-12-7 4 16,0 0-7-16,13 10 0 16,-13-10-1-16,11 6 4 0,-11-6-1 0,0 0 1 15,14 11-6-15,-14-11 3 0,9 8 5 0,-9-8-1 16,10 7-2-16,-10-7 3 15,12 10-7-15,-12-10 9 0,0 0-5 0,13 11-4 0,-13-11 4 16,7 8-6-16,-7-8 6 16,0 0-2-16,14 10-2 0,-14-10 4 0,11 7-4 15,-11-7 2-15,0 0 0 16,12 10 0-16,-12-10-1 0,0 0 2 0,12 11 3 0,-12-11-8 16,0 0 3-16,11 10 2 15,-11-10-1-15,12 7 0 0,-12-7 6 16,0 0-8-16,9 12 2 0,-9-12 2 0,0 0 10 0,14 11 4 15,-14-11-1-15,9 6 8 0,-9-6 3 16,0 0-5-16,11 12 5 0,-11-12-9 0,11 5-5 16,-11-5 7-16,0 0 2 15,13 9 1-15,-13-9 0 0,0 0-5 0,13 12 4 16,-13-12-6-16,10 6-1 16,-10-6-6-16,11 9 4 0,-11-9-3 0,9 8 1 0,-9-8-5 15,0 0 0-15,14 11 0 0,-14-11-3 0,11 9 4 16,-11-9-1-16,11 8 9 15,-11-8-13-15,11 11 6 0,-11-11-3 0,11 11-4 0,-11-11 1 16,14 8 1-16,-14-8 1 16,11 13 4-16,-11-13-10 0,13 11 3 0,-13-11 3 15,14 11-8-15,-14-11 8 16,11 10-8-16,-11-10 10 0,12 11 0 16,-12-11-1-16,13 12-4 0,-13-12 5 15,9 11-7-15,-9-11 10 0,14 11-8 0,-14-11-1 0,11 12 14 16,-11-12 7-16,14 14-10 0,-6-7 3 15,-8-7 9-15,13 11-12 0,-13-11-7 16,12 15 7-16,-3-7 2 0,-9-8-2 16,16 14 3-16,-11-7-3 0,-5-7 1 0,15 14-6 15,-9-7 2-15,-6-7 4 16,14 11-9-16,-14-11 4 0,11 16 4 0,-4-8-5 16,-7-8 3-16,14 13 17 0,-6-8-22 0,-8-5 18 0,12 14-21 15,-12-14 3-15,13 11-1 0,-13-11-10 16,13 13 11-16,-13-13 0 0,14 13-9 15,-7-8 9-15,-7-5 2 0,9 11-7 0,-9-11 1 16,14 12 6-16,-14-12-2 0,11 11-3 16,-11-11 1-16,13 11 4 0,-13-11-2 0,9 14-3 15,-9-14-1-15,11 11 7 16,-11-11-11-16,12 12 2 0,-12-12 5 16,9 12-2-16,-9-12 3 0,8 8 7 15,-8-8-10-15,9 12 10 0,-9-12-7 16,0 0-3-16,14 13 0 0,-14-13 3 0,6 10-3 0,-6-10 0 0,0 0 0 15,9 16 6-15,-9-16 4 16,10 9-5-16,-10-9 1 0,9 11 4 0,-9-11-4 16,10 12 1-16,-10-12 6 0,10 9 9 15,-10-9-15-15,15 11 5 0,-15-11-1 0,14 13-1 16,-14-13-4-16,14 12 1 16,-8-6-3-16,-6-6 0 0,14 12 4 0,-14-12-4 15,13 9-2-15,-13-9-2 0,14 12 11 0,-14-12-13 16,9 8 2-16,-9-8 5 15,13 8-5-15,-13-8 10 0,12 13-2 0,-12-13-4 0,10 9 4 16,-10-9-3-16,12 10 3 16,-12-10-5-16,11 7 10 0,-11-7 12 15,13 10-5-15,-13-10 0 0,12 8-3 0,-12-8 8 16,11 8-11-16,-11-8-3 0,13 9 4 0,-13-9-5 16,12 7 0-16,-12-7 1 15,13 7 3-15,-13-7-3 0,12 8-7 0,-12-8 1 0,11 5 0 16,-11-5-4-16,13 8-1 0,-13-8 20 0,0 0-18 15,14 10-1-15,-14-10 4 16,13 5-1-16,-13-5-4 0,14 7 3 16,-14-7-4-16,0 0 8 0,15 7-5 15,-15-7-2-15,17 8 6 0,-17-8-8 16,14 5 7-16,-14-5-5 0,19 8 3 0,-19-8-4 16,17 7 11-16,-7-3-4 0,-10-4-7 0,18 5 5 15,-18-5-7-15,16 9 9 0,-16-9-9 16,15 4 3-16,-15-4 0 0,16 9-3 15,-16-9 5-15,11 6 2 0,-11-6-2 0,0 0-1 0,16 7-1 16,-16-7-4-16,0 0 2 16,15 8 8-16,-15-8-4 0,0 0-2 0,15 7 6 15,-15-7-6-15,0 0 9 16,10 8-12-16,-10-8 7 0,0 0-5 0,14 7-4 16,-14-7 5-16,0 0 2 0,0 0-8 15,18 9 9-15,-18-9-5 0,0 0 8 0,12 7-1 16,-12-7-2-16,0 0 0 0,15 7 5 0,-15-7-7 0,0 0-7 15,15 8 14-15,-15-8-10 16,0 0 2-16,14 6 2 0,-14-6-1 0,0 0-1 16,13 8-3-16,-13-8 3 15,0 0 5-15,14 7-2 0,-14-7-9 16,0 0 3-16,0 0-6 0,13 8 6 16,-13-8 4-16,0 0 7 0,0 0-5 0,14 5-2 0,-14-5-5 15,0 0-1-15,0 0 2 0,0 0 2 0,11 9-1 16,-11-9 5-16,0 0 0 0,0 0-6 15,0 0-2-15,0 0 2 0,11 7 6 0,-11-7-4 16,0 0 1-16,0 0 3 16,0 0-1-16,0 0 7 0,0 0-14 0,0 0 7 15,0 0 1-15,0 0-5 16,0 0-1-16,12 9-1 0,-12-9 5 0,0 0-4 0,0 0 5 16,0 0-4-16,0 0 2 15,0 0 3-15,0 0-3 0,0 0-3 0,0 0 12 16,0 0 2-16,0 0 14 0,0 0 1 0,0 0 4 0,0 0 4 15,0 0-6-15,0 0 3 16,0 0-1-16,0 0-2 0,0 0-6 16,0 0-2-16,0 0-1 0,0 0 3 15,0 0-6-15,0 0 1 0,0 0-7 16,0 0 4-16,0 0-1 0,0 0 3 0,0 0-7 16,0 0 5-16,0 0-8 0,0 0-1 0,0 0 5 15,0 0-4-15,0 0-3 0,0 0 0 0,0 0 0 16,0 0 2-16,0 0 5 15,0 0-4-15,0 0 1 0,0 0 6 0,0 0-5 0,0 0 6 16,0 0-9-16,0 0 0 16,0 0 0-16,0 0-3 0,0 0-2 15,0 0-32-15,0 0-61 0,0 0-71 16,0 0-145-16,0 0-445 0,0 0-37 0</inkml:trace>
  <inkml:trace contextRef="#ctx0" brushRef="#br0" timeOffset="132017.31">27871 7381 2098 0,'0'0'-108'0,"0"0"24"0,0 0 18 16,0 0 18-16,0 0 37 0,0 0 9 0,0 0 20 0,0 0 12 15,0 0 7-15,0 0 16 16,0 0 21-16,0 0-24 0,0 0 0 0,0 0-2 0,0 0-6 16,0 0-6-16,2 23 0 15,-2-23 7-15,0 0-31 0,0 0-44 0,3 13-53 16,-3-13-72-16,0 0-131 16,-2 14-270-16,2-14 248 0</inkml:trace>
  <inkml:trace contextRef="#ctx0" brushRef="#br0" timeOffset="132179.69">27905 7632 1521 0,'0'0'-88'0,"0"0"8"0,2 23 7 16,-2-23 18-16,4 14 7 0,-4-14 4 0,0 0 9 16,1 17 2-16,-1-17 6 15,0 0-2-15,2 19 8 0,-2-19-4 0,0 0-9 0,2 14-30 16,-2-14-7-16,6 14-22 0,-6-14-140 0,0 0 75 15</inkml:trace>
  <inkml:trace contextRef="#ctx0" brushRef="#br0" timeOffset="132339.98">27966 7933 608 0,'5'19'-17'0,"-5"-19"4"0,2 15 8 0,-2-15-6 0,2 19 1 0,-2-19 5 16,0 16 3-16,0-16-8 15,0 17 8-15,0-17-3 0,0 17 1 0,0-17-7 16,2 18-33-16,-2-18-79 16,0 0 6-16,3 22 39 0</inkml:trace>
  <inkml:trace contextRef="#ctx0" brushRef="#br0" timeOffset="132621.25">28075 8328 396 0,'4'18'58'0,"-4"-18"3"16,2 18-7-16,-2-18-5 0,2 19-3 0,-2-19-11 16,-2 20-4-16,2-20 6 15,2 19-8-15,-2-19 0 0,0 18-5 0,0-18-6 0,2 21-1 16,-2-21-3 0,2 20 4-16,-2-20-5 0,4 20-8 0,-4-20-10 0,3 21-13 15,3-11-13-15,-6-10-7 0,7 21-17 0,-4-13 2 16,-3-8 1-16,9 25 8 15,-5-16 3-15,-4-9 7 0,6 20 3 0,-4-8 10 16,-2-12 6-16,1 19 13 16,-1-19 6-16,0 19 3 0,0-19 5 0,0 0-3 15,-1 22-11-15,1-22-56 0,0 0-98 16,-6 16 49-16</inkml:trace>
  <inkml:trace contextRef="#ctx0" brushRef="#br0" timeOffset="135310.26">27851 7361 416 0,'0'0'-15'0,"0"0"4"0,0 0 1 15,0 0 3-15,0 0 1 16,0 0-2-16,0 0 3 0,0 0 5 0,0 0 2 0,0 0 5 16,0 0 16-16,0 0 13 15,0 0 6-15,0 0 1 0,0 0-3 0,0 0-3 16,0 0-3-16,0 0-3 0,0 0 1 0,0 0-3 15,0 0-1-15,0 0-4 0,0 0-6 16,0 0-2-16,0 0 3 0,0 0-3 0,0 0 0 16,0 0-1-16,0 0-2 15,33 24-3-15,-33-24-4 0,0 0 5 0,0 0 3 0,0 0 2 16,0 0 8-16,6 12 1 16,-6-12-2-16,0 0 7 0,0 0 1 0,7 14-1 15,-7-14 0-15,0 0-2 0,6 16 16 0,-6-16-4 16,0 0 0-16,6 19-9 15,-6-19 0-15,3 11 5 0,-3-11-12 0,10 13 8 0,-10-13-6 16,6 13-4-16,-6-13-3 16,9 18-1-16,-5-9 3 0,-4-9-3 0,9 19-3 15,-9-19 2-15,8 18 1 16,-4-10-13-16,-4-8 10 0,11 15 5 0,-11-15-5 0,11 18 0 16,-7-10 5-16,-4-8-13 15,10 18 4-15,-4-10 3 0,-6-8-5 0,10 14 1 16,-10-14-1-16,8 15-1 0,-8-15-3 0,7 16-2 15,-7-16 0-15,9 15 4 0,-9-15-2 16,7 15 11-16,-7-15-14 0,8 17-4 0,-8-17 15 16,7 13-8-16,-7-13-5 15,6 15 0-15,-6-15 5 0,5 16-12 0,-5-16 9 16,8 15 1-16,-8-15 1 0,4 15-1 16,-4-15-5-16,6 15-4 0,-6-15 11 0,5 15-5 15,-5-15 1-15,8 13 11 0,-8-13-14 0,5 12 0 16,-5-12 6-16,8 12 2 15,-8-12 1-15,6 14-1 0,-6-14-1 0,8 11 14 0,-8-11-15 16,8 12 1 0,-8-12-2-16,9 11-2 0,-9-11 3 0,9 11 4 0,-9-11-8 15,8 11 3-15,-8-11 11 16,7 12-15-16,-7-12-2 0,10 12 3 0,-10-12 4 16,8 11-2-16,-8-11 3 0,10 11-5 15,-10-11 0-15,8 10 3 0,-8-10-8 0,7 12 7 16,-7-12 1-16,0 0-3 0,11 15 0 0,-11-15 0 15,10 11 3-15,-10-11 7 16,6 10-12-16,-6-10 10 0,0 0 4 0,11 15-6 16,-11-15 1-16,10 10 10 0,-10-10-14 15,8 9 7-15,-8-9-7 0,11 10 7 0,-11-10-1 16,0 0-12-16,12 13 11 16,-12-13-6-16,9 7-1 0,-9-7 15 15,0 0-11-15,12 12-7 0,-12-12 9 0,12 8 4 0,-12-8-10 0,8 9 6 16,-8-9-1-16,0 0-8 15,14 11 4-15,-14-11 3 0,13 10-5 0,-13-10 11 16,10 8-13-16,-10-8 1 0,0 0 2 16,16 10-6-16,-16-10 9 0,7 9 0 15,-7-9 1-15,9 9-7 0,-9-9 4 16,0 0 14-16,16 13-18 0,-16-13 2 0,8 11 3 16,-8-11-3-16,9 11-11 15,-9-11 8-15,10 8 11 0,-10-8-10 0,11 14 7 16,-11-14 0-16,10 12-5 0,-10-12 5 0,11 9 4 0,-11-9-6 15,10 14-1-15,-10-14 13 16,11 11-5-16,-11-11-1 0,11 11 12 0,-11-11-18 0,12 12 9 16,-12-12-9-16,12 11 3 15,-12-11-1-15,14 12 12 0,-6-5-12 0,-8-7-4 16,15 14-2-16,-15-14 7 16,15 12 5-16,-7-5-16 0,-8-7 13 0,17 15-3 15,-9-7-10-15,1 0 8 0,-9-8-3 0,15 13-6 0,-15-13 4 16,14 15 4-1,-5-10-2-15,-9-5 0 0,15 15-2 0,-9-7 4 0,-6-8 4 16,17 16 3-16,-9-9-9 16,2 1 2-16,-10-8-2 0,16 15 1 0,-8-7-2 0,1 0 4 15,-9-8-6-15,16 15 3 16,-4-8 1-16,-4 1-1 0,-8-8 5 0,17 17-6 16,-8-10-3-16,-9-7 4 15,16 15-3-15,-10-8 6 0,-6-7-6 0,18 15 3 0,-10-8 7 16,-8-7-12-16,17 16 6 0,-9-8 1 15,-8-8 13-15,16 15-18 0,-10-8 3 16,-6-7 3-16,14 16-6 0,-14-16-1 0,16 16 2 16,-10-8 4-16,-6-8-8 15,12 19 2-15,-3-10 9 0,-3 1-10 0,-6-10 1 0,15 19 8 16,-6-9 0-16,-3 0-3 16,-6-10 2-16,13 19 3 0,-2-12-12 15,-3 3 5-15,-8-10 7 0,12 19 8 0,-5-10-19 0,1 1 3 0,-8-10 12 16,13 19-7-1,-7-12-5-15,-6-7 10 0,13 18-3 0,-7-9-2 0,-6-9 12 16,13 17-7-16,-6-10 4 16,-7-7 18-16,12 20-8 0,-6-11-1 0,-6-9 0 15,13 16 5-15,-13-16-10 16,11 17-1-16,-5-9 8 0,-6-8-14 0,13 16 0 0,-13-16 3 16,10 16-3-16,-4-6-4 15,-6-10-2-15,11 17 6 0,-4-10 0 0,-7-7 0 16,8 19-3-16,-2-10 0 0,-6-9-6 0,10 17 7 15,-2-5-5-15,-8-12-1 0,10 20 10 16,-6-11-11-16,-4-9 1 0,10 20 12 0,-3-10-10 16,-7-10-3-16,11 22 3 15,-7-13 0-15,-4-9-3 0,8 23 2 16,-1-12-1-16,-7-11 5 0,8 23-7 0,-4-14 8 16,0 5-3-16,2-3-5 0,-6-11 1 0,10 23 9 15,-6-11-11-15,2 1 2 16,-6-13-3-16,10 23 2 0,-3-10 2 0,-3-1-2 0,3-1 2 15,-7-11-2-15,10 23 1 0,-6-10-2 0,3-1-1 16,-7-12 5-16,10 23 4 16,-4-12-8-16,-1 0 5 0,2 3-3 0,-7-14 2 15,10 25 2-15,-6-14-5 0,4 1-1 16,-4 1 5-16,5-1 3 0,-2-2-10 0,-3 4 8 16,4-2-10-16,-1-1 6 15,-1 0-3-15,2 0 3 0,-1 1 6 0,-1-1-2 16,3-1 1-16,-1 1 1 0,-8-11 3 0,14 23-1 15,-6-12 1-15,0 1 6 0,-2 0-5 16,2-1 3-16,-1 0 0 0,1 1-4 0,-1 2-2 16,-1-4 7-16,0 2-1 15,1-1 0-15,-1 1-3 0,0-1 6 0,0 1-5 0,-6-12-1 16,10 20-2 0,-4-10 3-16,-6-10-1 0,8 21-1 0,-2-13 1 0,-6-8-15 15,9 15-45-15,-9-15-40 0,8 13-42 0,-3-6-57 0,-5-7-124 16,0 0-371-16,2 9 71 15</inkml:trace>
  <inkml:trace contextRef="#ctx0" brushRef="#br0" timeOffset="138112.31">26331 11226 1938 0,'0'0'-58'0,"0"0"11"0,0 0 13 16,0 0 9-16,0 0 7 0,0 0 10 0,0 0 1 15,0 0 6-15,0 0 12 0,0 0-14 0,0 0 11 16,0 0 4-16,0 0-7 0,0 0 0 15,0 0 3-15,0 0-2 16,0 0-2-16,0 0 0 0,0 0 10 0,0 0 5 16,0 0 2-16,0 0 12 0,0 0-1 0,0 0-1 15,0 0 1-15,0 0 4 16,0 0-5-16,0 0-3 0,0 0-2 0,-16-29-4 16,16 29-8-16,0 0-5 0,0 0-1 15,5-26 1-15,-5 26-2 0,0 0-1 0,4-27 2 16,-4 27-3-16,3-19-4 0,-3 19 7 15,2-20 0-15,-2 20-2 0,4-15-1 0,-4 15 19 16,0 0-2-16,6-19 4 0,-6 19-6 0,0 0-9 16,1-15 2-16,-1 15 11 15,0 0-19-15,0 0-5 0,0 0 9 0,0 0 3 16,9-11 11-16,-9 11 1 0,0 0 0 16,0 0 4-16,0 0 5 0,0 0 3 0,0 0-2 15,11 47 3-15,-11-47-3 0,4 21-3 0,-1-5-2 16,1-2-4-16,0-2-1 15,2 1-7-15,-2 3 5 0,0-3-8 0,1 3 1 0,-1-3-10 16,1 0-22-16,-1 1-44 16,-4-14-44-16,12 22-55 0,-10-12-104 0,2-1-437 15,-2 1 47-15</inkml:trace>
  <inkml:trace contextRef="#ctx0" brushRef="#br0" timeOffset="139089.92">26354 11126 1911 0,'0'0'-88'0,"0"0"29"15,0 0 8-15,0 0 10 0,0 0 13 0,0 0 3 16,0 0 3-16,0 0 10 0,11 33 1 0,-11-33-6 15,2 18 2-15,-2-18 10 16,6 20 0-16,-6-20 6 0,4 25-2 0,2-10 4 0,-4 1 10 16,2 0 1-16,1 2-4 15,-1 0 3-15,0 0-6 0,-1 3 5 0,2 0-7 16,-1 1 0-16,1 1-4 16,-1 0 8-16,2 2 6 0,-1-2-14 0,-1 0 9 0,1 2 0 15,-2-3-6-15,1 3-1 0,0-2 9 0,-2 2-9 16,3-3 4-16,-1 4-1 15,-2-2 16-15,4 1-6 0,-4-2 7 0,2 2-3 16,-2-4-4-16,1 3 2 16,-1-3 2-16,0 4 17 0,0 0-21 0,2-2-4 0,-1-1 6 15,-1-1-7-15,1 0 0 16,-1 1-4-16,0-2 10 0,0 1-7 0,1 1 0 16,1 2-1-16,-2-4 7 15,0 0 2-15,1 2 1 0,-1-3 5 0,2 1-9 0,1 1 8 16,0 2 0-16,-3-4-9 0,0 0-4 0,2-1 2 15,-1 1 4-15,-1 3-10 16,0-2 2-16,4-1 8 0,-5 0-1 0,4 1-10 0,-3 1 0 16,0 3 27-16,0 2-15 15,1-5 2-15,1-2-2 0,-2 5 0 0,2-3-2 16,-2 1 8-16,-1-3-8 16,3 4 5-16,1-3-14 0,0-1 11 0,-3 2-5 0,2-1 8 15,0 4-11-15,1-5 0 0,-1 4-2 0,1-4 7 16,-2 0-7-16,1 2-2 15,-2-2-1-15,3 0 1 0,-1 0 5 16,-2 2-2-16,0-2-4 0,0-2 4 16,3 2-8-16,-5 1 3 0,3-1 6 0,-1 0-3 0,0-3 0 15,-2 1 1-15,2-1-1 16,-1 1 13-16,-1-17 9 0,2 33-1 0,0-18 11 16,0 2 2-16,0-2 2 0,-2-15 0 15,5 32-2-15,-1-14-2 0,0-3-1 16,2 0 1-16,-2 3-1 0,0-3-5 0,0 0 0 0,-1-1-2 15,1 4 6-15,0-2 2 16,0 0 1-16,0 2 3 0,-2-1 0 16,0 0-2-16,0 2 5 0,-1-2-1 0,1 2 2 15,-2 1 6-15,4-1-2 0,-4-1-1 0,2 2-1 16,0-1-2-16,0 2-1 16,-2-2-5-16,1 0-3 0,1 1-6 0,3 0 2 0,-3-1-7 15,0 0-1-15,3 0-7 0,-3-2 3 0,2 2-5 16,-2 0-3-16,0-2-15 15,1 1-21-15,-1-1-25 0,5-2-34 0,-6-1-43 0,3 4-43 16,-2-6-55 0,-2-3-125-16,2 3-566 0,-2-12-307 0</inkml:trace>
  <inkml:trace contextRef="#ctx0" brushRef="#br0" timeOffset="140659.82">25504 13334 2559 0,'0'0'-162'15,"21"-7"18"-15,-21 7 12 0,0 0 2 0,22-6 13 16,-22 6 14-16,18-5 11 0,-18 5 15 0,21-4 15 15,-8 0 18-15,-13 4 20 0,25-4 11 16,-9 0 13-16,1 2 22 0,1-1 10 0,-1-1-2 16,2 2 31-16,0-2 4 15,2 1-4-15,4-1 14 0,-5 1-14 0,8-3-5 0,-2 3-6 16,3-1-7-16,-2 0 5 16,2 1-8-16,1-2-3 0,1 0-12 15,-2 1 16-15,3 0-18 0,-3 0 4 0,0 1-5 0,0-1 5 16,1 0-2-16,1 3 3 0,-2-3 2 15,1 1 2-15,1 0 9 16,-2 1-5-16,1-2 8 0,1 4-2 0,0-4 1 16,-1 2-11-16,3 1 5 0,-3-2-3 15,3 0 1-15,-1 1-6 0,-1 0-2 0,3-1 6 16,-3 0 3-16,2 0-1 0,-5-1 3 16,5 2-1-16,-1 0-6 0,-1-2-3 15,-2 3 3-15,3-3-9 0,-1 1-1 0,0 2-3 16,-1-2-4-16,-1 2 0 0,3-3-1 0,-1 2 1 15,2 0-2-15,-1 0 3 0,-1 1 10 16,3 1 1-16,-2-3 2 0,3 0 4 0,0-1 3 16,-1 2-7-16,1-2 1 15,5 0-5-15,-4 2 3 0,5-1-4 0,0-1 10 16,-1 2 3-16,2 1 5 0,-1-5-1 16,1 4 1-16,2-1 2 0,-2 1-4 0,-2 1-1 15,3-1-4-15,-7 0-3 16,2 0-4-16,-4 2-5 0,5-2-1 0,-4 2-1 0,1 0-3 15,0-2-2-15,2 2-1 0,-2-2 1 0,0 2-5 16,0-2 1-16,2 2 1 16,-2 0-5-16,9-1-2 0,-9 1 6 15,6-3 1-15,-4 3 1 0,-1 0 5 0,1 0 3 16,-1 0-2-16,-1 0 4 0,0 0-7 16,-1 0 5-16,0 0-3 0,-1 0 1 15,-2 3-2-15,0-3-2 0,-1 0-1 0,0 0 0 16,2 0 1-16,-4 1-4 0,3-1-3 0,0 0-2 15,2 0-1-15,-3 0 2 0,1 0-2 16,0 0-2-16,2 0 2 0,-3 2 0 0,1-2-1 16,0 0-1-16,-1 0 4 15,1 2-3-15,0-2-2 0,0 0 2 0,-1 0-1 0,2 0 1 16,-1 0-1-16,-1 0-2 16,1-2 1-16,2 2-1 0,-2 0-1 0,-1-2 2 15,3 2-1-15,0-1 0 0,-2 1-1 0,1-3 0 16,1 3 1-16,-2-1 2 0,0 1-6 15,-1 0 3-15,1 0 0 0,0 0-1 16,0 0 4-16,-1 0-3 0,-1 0 1 16,2 0-1-16,-1 0 0 0,-1 0 0 0,2-2-1 15,-1 2-1-15,1 0 0 16,3-3 3-16,-1 3 0 0,-3-1-1 0,1 1-2 0,0 0 1 16,0-3-1-16,1 2 1 15,-1 1 1-15,0-2 2 0,0 0-3 0,-3 0 1 16,3 2 2-16,-2-1-1 0,-1 1-2 0,-1 0 3 15,-2-3-2-15,1 3 0 16,-4 0-1-16,0 0 3 0,1-1-2 0,-1 1-1 0,0-2 1 16,-2 2 0-16,3 0-1 15,-4 0 6-15,4-2-6 0,-3 4-1 0,1-4 2 16,-2 2-2-16,-2-3 2 0,-18 3 0 16,37 0 0-16,-21-1 1 0,-16 1 0 15,26 0-1-15,-26 0 0 0,26-2-1 0,-26 2 0 0,24-2 1 16,-24 2-1-16,23 0-1 15,-23 0 2-15,24 0 0 0,-24 0-1 0,18 0 1 0,-18 0 4 16,22-2-3-16,-22 2-3 16,0 0 1-16,25 0 1 0,-25 0-1 0,0 0-5 15,19-2-9-15,-19 2-15 16,0 0-21-16,17-2-22 0,-17 2-35 0,0 0-30 16,0 0-31-16,0 0-22 0,20-3-21 15,-20 3-53-15,0 0-111 0,0 0-484 0,0 0-208 16</inkml:trace>
  <inkml:trace contextRef="#ctx0" brushRef="#br0" timeOffset="142570.03">26783 13788 2443 0,'0'0'-132'0,"0"0"18"16,0 0 13-16,0 0 15 16,0 0 18-16,0 0 13 0,0 0 14 0,0 0 7 0,0 0 14 15,0 0-1-15,0 0 16 16,0 0 7-16,0 0-9 0,0 0 4 0,0 0 8 16,0 0-5-16,0 0 1 15,0 0 6-15,0 0 0 0,-15 40 1 0,15-40-5 0,0 0 2 16,3 22 18-16,-3-22-20 0,4 16 4 0,-4-16-4 15,5 17 0-15,-5-17 2 16,3 19 3-16,-3-19-5 0,4 20 7 0,-4-20-3 16,4 21-2-16,-1-10-4 0,-3-11 7 15,4 25 13-15,-2-14-3 0,0 4 8 16,0 1-5-16,-2-16 4 0,3 28-4 16,0-16 8-16,1 3-1 0,-4-15-2 15,2 29-6-15,3-14-4 0,-3-2 6 0,-2-13-6 0,4 25-10 0,-4-11 14 16,0-14-10-16,4 26-4 15,-1-13 0-15,-3-13 5 0,4 26-8 16,-1-12 9-16,-3-14 7 0,2 28-13 16,0-16 2-16,-1 1 7 0,3 1-15 0,-4-14 7 0,2 29 0 15,0-14-4-15,3 0 4 16,-5-15 5-16,6 28-6 0,-4-10-3 0,4-2-3 16,-2-1 5-16,0 0 1 15,-2 0 1-15,3 0-5 0,-1 1 4 0,-2 0-1 0,3 0-1 16,0-1 5-16,-3 2 4 0,0-1 2 0,3 0-7 15,-3 3 5-15,0-5-2 16,0 3 1-16,0 1 3 0,0-2 2 16,-1 0 5-16,3-1 1 0,-4 2 1 15,0-17 0-15,5 30-7 0,0-14 1 0,-3-1-3 0,0-1-3 16,2 1 0-16,-4-15 3 16,5 30-1-16,1-16-3 0,-2-1 5 15,0 2-6-15,0-4-9 0,0 3-11 16,-4-14-9-16,9 23-24 0,-5-14-29 0,-4-9-36 15,7 20-43-15,-7-20-104 0,9 15-396 0,-9-8 120 0</inkml:trace>
  <inkml:trace contextRef="#ctx0" brushRef="#br0" timeOffset="143829.92">26971 14734 1833 0,'0'0'-62'0,"0"0"14"0,0 0 17 16,0 0 9-16,0 0 9 15,0 0 16-15,0 0 1 0,0 0 6 0,32-7 1 16,-32 7-2-16,0 0 2 0,0 0-3 16,0 0-6-16,0 0 0 0,0 0-2 0,0 0-4 15,27-5-4-15,-27 5-5 0,0 0-2 0,17-2-5 16,-17 2 5-16,0 0-2 15,21-2 4-15,-21 2 3 0,0 0-5 0,27-3 8 16,-27 3 7-16,15-3 0 16,-15 3 4-16,18-3-1 0,-18 3 0 0,0 0-1 0,25-4-2 15,-25 4-2-15,18-3 4 16,-18 3-4-16,25-7 1 0,-25 7-3 0,24-4 4 16,-13 3 4-16,-11 1 1 15,25-3-4-15,-25 3 6 0,27-3 3 0,-16 1 3 0,-11 2 2 16,27-3 0-16,-27 3-8 0,25-3 8 0,-12 2-7 15,-13 1-3 1,27-5 2-16,-27 5 1 0,25-3-6 0,-12 1-4 16,-13 2 10-16,27-4-8 0,-27 4 4 0,25-4 12 15,-8 1-11-15,-17 3-2 0,23-2-4 0,-23 2 4 16,29-2 2-16,-16-1 2 16,-13 3 1-16,26-2-3 0,-26 2-9 0,27-1 4 15,-14-2 0-15,-13 3 7 0,25-1-7 0,-25 1 2 0,26 0-4 16,-26 0 2-16,21-3-5 15,-21 3 0-15,25 0 4 0,-25 0 5 0,23-3-8 16,-23 3 0-16,24-1 9 16,-24 1-11-16,20-3 6 0,-20 3 0 0,21 0-5 0,-21 0-5 15,22 0 5 1,-22 0 0-16,23-4-2 0,-23 4 1 0,20-1-1 0,-20 1 2 16,25 0 2-16,-25 0-4 15,21-2 1-15,-21 2 2 0,21 0 4 0,-21 0-3 16,19-2 0-16,-19 2 1 0,0 0 0 0,26-3 4 15,-26 3 0-15,16 0-2 0,-16 0-2 16,0 0 2-16,26 0-2 0,-26 0 2 0,17-3-3 16,-17 3 5-16,0 0-6 15,21 0 9-15,-21 0 2 0,0 0 0 0,0 0 12 0,23 0-7 16,-23 0-2-16,0 0 3 16,18 3-3-16,-18-3-12 0,0 0 9 0,0 0 1 15,22-3 0-15,-22 3 7 0,0 0-12 0,17 3-4 0,-17-3-1 16,0 0-9-16,0 0-9 15,22 0-15-15,-22 0-28 0,10 0-44 16,-10 0-62-16,0 0-281 0,15-3 394 16</inkml:trace>
  <inkml:trace contextRef="#ctx0" brushRef="#br0" timeOffset="157244.69">26107 14908 1282 0,'0'0'-5'16,"35"-5"8"-16,-35 5-3 15,0 0 0-15,27-4 0 0,-27 4 18 0,18-4 13 0,-18 4 1 16,20-3 9-16,-20 3 7 0,16-2-9 0,-16 2-3 15,0 0 4-15,24-4 2 16,-24 4 8-16,0 0-15 0,17-4-4 0,-17 4-11 0,0 0-13 16,0 0-27-16,17-2-25 15,-17 2-60-15,8-1-114 0,-8 1-222 0,13-2 399 16</inkml:trace>
  <inkml:trace contextRef="#ctx0" brushRef="#br0" timeOffset="158110.22">26567 14808 1294 0,'0'0'9'0,"0"0"11"15,0 0 10-15,0 0 16 0,0 0 10 0,0 0 4 16,0 0 24-16,0 0 2 0,0 0 20 15,0 0 1-15,-43 18-1 0,43-18-7 0,0 0-4 16,0 0-6-16,-22-1-2 16,22 1-15-16,0 0-1 0,0 0-19 15,-21-14-1-15,21 14-10 0,-8-12-4 16,8 12-5-16,-10-10-4 0,10 10-1 0,0 0 5 0,-7-20 0 16,7 20 0-16,0 0-4 15,-4-16 1-15,4 16-2 0,0 0-3 0,0 0-1 16,4-23-4-16,-4 23-3 0,0 0-1 0,9-12-1 15,-9 12-3-15,0 0-4 16,14-9 7-16,-14 9-1 0,0 0 3 0,13-7 1 0,-13 7 5 16,0 0 3-16,0 0 8 15,0 0 6-15,0 0-5 0,30 13 4 0,-30-13-1 16,11 9-4-16,-11-9 6 0,7 15 0 16,-7-15 2-16,6 19-4 0,-6-19-2 0,3 21 0 15,-3-9-1-15,0-12-3 16,0 25-3-16,0-25-3 0,-2 24-1 0,-1-9-1 0,3-15-6 15,-6 25-10-15,1-13-12 16,5-12-30-16,-9 19-33 0,9-19-48 0,-3 16-30 16,-1-6-47-16,4-10-60 0,0 0-128 0,-9 17-430 15,7-13-133-15</inkml:trace>
  <inkml:trace contextRef="#ctx0" brushRef="#br0" timeOffset="158480">26693 14762 2440 0,'8'-12'-41'0,"-8"12"4"0,0 0 5 0,9-11-3 0,-9 11-1 16,0 0 10-16,10-9 10 15,-10 9-9-15,0 0 8 0,0 0 0 0,0 0 1 0,22 1 25 16,-22-1-12-16,0 0 8 16,0 0 20-16,18 19 12 0,-18-19 15 0,4 16 8 15,-4-16 4-15,2 17 1 16,-2-17 5-16,0 21 4 0,0-21 3 0,-4 19-3 16,4-19-5-16,-11 17 3 0,11-17-2 15,-10 15 1-15,10-15-6 0,-17 11-5 0,7-4-5 16,10-7-5-16,-17 6-6 0,17-6-6 0,-18 1-15 15,18-1-19-15,0 0-19 16,0 0-35-16,-30-14-40 0,30 14-22 0,-10-8-17 16,10 8-27-16,-5-14-43 0,5 14-101 15,2-14-426-15,-2 14 9 0</inkml:trace>
  <inkml:trace contextRef="#ctx0" brushRef="#br0" timeOffset="160659.87">27846 14687 2010 0,'0'0'-68'0,"0"0"21"0,0 0-2 0,0 0 10 16,0 0 1-16,0 0 1 16,0 0 10-16,23-1 7 0,-23 1 2 0,0 0 8 0,0 0 8 15,0 0 12-15,0 0 15 16,0 0 8-16,0 0 12 0,0 0 10 0,0 0 2 16,21 0 0-16,-21 0-7 15,0 0-12-15,0 0 5 0,0 0-5 0,21 5-5 16,-21-5 1-16,0 0-1 0,22 4-8 0,-22-4 17 0,17 7-10 15,-17-7 21-15,16 3 3 16,-16-3 2-16,20 6 0 0,-20-6-4 0,18 6-1 16,-18-6 2-16,22 7-2 15,-12-4-8-15,-10-3-2 0,22 10-2 0,-22-10-9 16,21 7 0-16,-11-1-4 0,-10-6 2 16,21 11 4-16,-8-6-9 0,-4 1 3 0,5-1 1 15,-1 3 2-15,-13-8-1 0,21 11 2 0,-8-3 0 0,0-1-4 16,1 0 6-16,-14-7-4 15,24 11-3-15,-11-4 0 0,-1 1 2 16,-1-2-5-16,-11-6-1 0,25 13-3 16,-16-8 5-16,5 4 0 0,-3-4 7 0,-11-5 0 15,23 17-3-15,-12-9-3 16,0 0-3-16,-2-1-3 0,2 1 0 0,3-1-1 16,-14-7-1-16,20 13-5 0,-9-5 1 15,0 0 1-15,-1-1-4 0,3-1 0 0,0 1 1 16,-13-7-3-16,25 15-1 0,-15-11-3 0,4 3 3 0,-2-2-2 15,3 1-1 1,-2 2 3-16,-13-8-4 0,25 12-3 0,-11-8 1 0,0 3 1 16,0-2-1-16,1 2 3 15,0-2-2-15,0 0 1 0,-1 3-2 0,0-4-1 16,0 3 4-16,-1-1-1 0,2 1-1 16,0 0 5-16,-3 0 2 0,1 1-4 15,0-3 3-15,-1 3-3 0,1-3 5 0,0 3-7 0,-13-8 2 16,23 14 2-16,-8-7-6 0,-2-1 3 15,-1 1-1-15,4 0-2 0,-4-2-1 0,2 1 2 16,-1 1 2-16,0-3-2 16,0 2 0-16,1 2-4 0,0-4 4 0,-2 3-1 15,0-1-4-15,-1 1 5 16,-11-7-1-16,24 14-2 0,-16-9 3 0,2 2-3 0,-10-7 0 16,18 8 3-1,-18-8-1-15,16 11 4 0,-8-6-6 0,-8-5 2 0,20 9 1 16,-12-3-1-16,-8-6-2 0,17 9 2 0,-17-9 1 0,18 10-3 15,-10-4 1 1,-8-6 0-16,16 10 2 0,-16-10-1 0,20 7-4 0,-12-1 4 16,-8-6-1-16,17 7-1 15,-17-7 2-15,17 10-2 0,-17-10 0 0,17 9 2 16,-17-9-2-16,16 8 4 16,-16-8-2-16,18 7-2 0,-18-7 0 0,14 7 1 0,-14-7-1 15,14 9-1-15,-14-9 4 0,12 3-7 0,-12-3 3 16,11 7 3-16,-11-7-4 15,0 0 4-15,16 8-2 0,-16-8-1 16,0 0 1-16,0 0 1 0,18 7 2 0,-18-7-3 16,0 0 0-16,12 6 0 0,-12-6 2 0,0 0-1 15,13 5-1-15,-13-5 0 16,0 0-1-16,15 4 3 0,-15-4-2 0,0 0-1 0,19 3 2 16,-19-3-3-1,0 0 2-15,0 0-2 0,19 3-2 0,-19-3 0 0,0 0-1 16,0 0-2-16,19 2 1 0,-19-2 1 0,0 0-3 15,0 0 5-15,16 4 3 16,-16-4-4-16,0 0 1 0,0 0-2 0,22 0 4 0,-22 0-1 16,0 0-1-16,19 4 3 15,-19-4-5-15,0 0-1 0,19 2 3 0,-19-2 0 16,0 0-2-16,21 1 1 16,-21-1-1-16,0 0-1 0,24 2 1 15,-24-2 1-15,16 0-2 0,-16 0 2 0,18 2 1 0,-18-2 1 0,0 0 0 16,25 4-2-16,-25-4 2 15,19 2 2-15,-19-2-4 0,17 2 0 0,-17-2 3 0,18 1 1 16,-18-1 1-16,20 4-1 16,-20-4 1-16,19 2-2 0,-19-2 0 0,19 2 2 15,-19-2-2-15,19 2 0 16,-19-2 4-16,22 2-4 0,-22-2 0 0,18 1 1 16,-18-1-1-16,19 3 3 0,-19-3-2 15,26 0-2-15,-26 0 3 0,20 2 0 0,-20-2-5 16,24 0 4-16,-24 0-1 0,24 1-3 0,-24-1 7 15,25 2-3-15,-25-2 1 16,26 2-5-16,-26-2 4 0,22 3 3 0,-22-3-2 0,26 1-1 16,-26-1-2-16,25 1-2 15,-25-1 4-15,26 3 0 0,-26-3-1 0,23 2 2 16,-10 0-5-16,-13-2 1 16,25 1-10-16,-25-1-4 0,24 5 2 0,-12-4 2 15,-12-1-2-15,26 2 1 0,-14 0 8 0,-12-2-7 0,26 2 4 16,-14 0 0-16,-12-2 2 15,28 2-2-15,-13-2 6 0,-15 0-3 16,27 0 3-16,-27 0-2 0,30-2 3 0,-30 2 1 16,28-2 2-16,-28 2-6 0,24-2-6 0,-8 0-23 15,-16 2-19-15,25-2-13 16,-25 2-29-16,26-4-11 0,-26 4-33 0,24-2-8 16,-24 2-21-16,24-1-36 15,-14-3-81-15,3 1-473 0,-2 1-41 0</inkml:trace>
  <inkml:trace contextRef="#ctx0" brushRef="#br0" timeOffset="162429.93">27120 15962 2223 0,'0'0'14'0,"0"0"14"0,0 0-2 16,0 0-9-16,0 0 0 0,0 0-1 0,0 0-7 15,0 0-1-15,55-5-10 16,-55 5-15-16,16-4-11 0,-16 4-7 0,19-2-1 16,-19 2 4-16,21-6 0 0,-21 6 4 15,25-4 1-15,-12 3-21 0,6-1-26 0,-3-2-43 16,-16 4-70-16,36-6-357 0,-17 3 271 0</inkml:trace>
  <inkml:trace contextRef="#ctx0" brushRef="#br0" timeOffset="162534.89">27627 15902 1513 0,'16'-3'24'0,"-16"3"11"0,22 0 5 0,-22 0-12 16,29 0-13-16,-15-1-8 16,-14 1-15-16,27-2-24 0,-9 0-50 0,-18 2-80 15,25-5-286-15,-10-1 396 0</inkml:trace>
  <inkml:trace contextRef="#ctx0" brushRef="#br0" timeOffset="162679.64">28117 15848 1332 0,'25'4'10'0,"-25"-4"-15"15,24 2-22-15,-24-2-15 0,25 2-29 0,-12-2-24 16,-13 0-57-16,28 0-162 15,-28 0 102-15</inkml:trace>
  <inkml:trace contextRef="#ctx0" brushRef="#br0" timeOffset="163029.95">29323 15780 842 0,'28'-7'-6'0,"-28"7"5"0,19-6 6 0,-19 6-36 15,23-5 13-15,-23 5 3 16,23-3 8-16,-9-2 16 0,-14 5 20 0,22-3 24 16,-22 3 10-16,24-4 13 0,-11 2 13 15,-13 2-8-15,21-4-6 0,-21 4-2 16,21-1-18-16,-21 1-21 0,18-5-32 16,-18 5-32-16,18-3-64 0,-18 3-106 0,0 0-155 15,17-7 112-15</inkml:trace>
  <inkml:trace contextRef="#ctx0" brushRef="#br0" timeOffset="164689.96">27059 15452 988 0,'2'15'5'0,"0"-2"2"15,-2-13 6-15,4 25-4 0,-4-25-6 16,3 21 5-16,-1-10 6 0,-2-11 2 16,4 24 1-16,-1-13 5 0,-3-11-8 15,4 21 2-15,-4-21-2 0,2 19 3 0,-2-19-3 0,3 22 2 16,-3-22-2-16,2 17 0 0,-2-17-2 15,0 20 6-15,0-20-3 0,3 19-1 0,-3-19 2 16,2 23 3-16,-2-23 7 16,2 21 3-16,0-10-3 0,-2-11-4 0,6 22 5 0,-5-9 0 15,-1-13 7-15,4 22-3 16,0-9 12-16,-4-13 2 0,10 22 0 16,-8-8 2-16,5 1-4 0,-7-15 1 15,6 25 1-15,-2-11 9 0,-1-1-7 0,2 3-9 16,-3-3 2-16,3 2-3 0,-5-15 7 0,6 29-11 15,-2-15 11-15,-1 1 4 16,3-1 8-16,-1-1-7 0,-2-1 12 0,1 2-6 0,-4-14 2 16,7 21-12-16,-3-12-3 15,-4-9-2-15,6 19-12 0,-6-19 0 0,6 16 4 0,-6-16-13 16,4 15 7-16,-4-15-10 16,6 13 6-16,-6-13-3 0,5 11 5 0,-5-11 1 15,0 0-4-15,7 16 4 0,-7-16-5 16,0 0-8-16,4 12 5 0,-4-12 0 15,0 0-5-15,0 0 3 0,0 0-2 16,5 15-5-16,-5-15-13 0,0 0-4 16,0 0-1-16,0 0-7 0,0 0-7 0,6 11 6 0,-6-11 1 15,0 0 3-15,0 0 2 16,0 0-1-16,0 0 10 0,0 0 9 16,0 0 10-16,0 0 7 0,0 0 4 0,0 0-3 15,0 0-4-15,0 0 2 0,5 13-8 0,-5-13-24 16,0 0-33-16,0 0-58 0,0 0-92 15,0 0-189-15,0 0-343 0,0 0 9 0</inkml:trace>
  <inkml:trace contextRef="#ctx0" brushRef="#br0" timeOffset="165575.26">26335 16168 2080 0,'0'0'4'0,"-27"-2"62"0,27 2 17 0,0 0 12 16,0 0 12-16,0 0 6 15,0 0-6-15,0 0-1 0,0 0-6 0,0 0-6 0,0 0-5 16,0 0-7-16,0 0-6 16,0 0-10-16,0 0-4 0,0 0-10 0,54-16-3 15,-54 16-4-15,23-3-10 0,-23 3-16 0,20-3-32 16,-20 3-53-16,24-3-63 15,-24 3-56-15,23-3-99 0,-23 3-587 0,23-2-233 16</inkml:trace>
  <inkml:trace contextRef="#ctx0" brushRef="#br0" timeOffset="166009.93">26576 15989 2524 0,'0'0'-69'0,"0"0"37"15,0 0 9-15,0 0 8 0,0 0 15 0,0 0 15 16,0 0 7-16,0 0 11 0,0 0-3 0,31 29 6 15,-31-29 2-15,4 17 3 0,-4-17-1 16,5 21-1-16,-5-21-4 0,6 21-7 0,-3-12-3 16,-3-9-1-16,3 21-3 15,-3-21-3-15,2 19-18 0,-2-19-40 0,2 18-36 16,-2-18-52-16,0 0-62 16,4 17-99-16,-4-17-375 0,3 11 99 0</inkml:trace>
  <inkml:trace contextRef="#ctx0" brushRef="#br0" timeOffset="166544.32">26661 16018 1953 0,'0'-27'9'16,"0"27"8"-16,2-25 5 15,-1 13-3-15,-1 12-9 0,2-24 21 0,-2 24-13 0,4-25 34 16,0 14-24-16,3 0 4 0,-7 11-18 0,14-17 9 15,-8 7-1-15,-6 10-1 16,13-15 7-16,-13 15 12 0,15-7-20 0,-15 7 12 0,17-7-11 16,-17 7-1-16,16-2 0 15,-16 2 6-15,0 0 8 0,21 9 4 0,-21-9-1 16,11 13 0-16,-11-13 9 16,4 19 5-16,-4-19-1 0,2 23 5 15,-2-23-7-15,-4 26 10 0,2-11 5 0,2-15-14 0,-7 31-1 0,3-16-1 16,2 0-10-16,-4 0-1 15,6-15-3-15,-4 31-5 0,2-17 1 0,2-14-6 0,-3 22-4 16,3-22 1-16,0 23 0 16,0-23-1-16,2 19-3 0,-2-19-3 0,5 17-5 15,-5-17-8-15,10 13-12 16,-10-13-14-16,13 9-20 0,-13-9-7 0,14 7-15 16,-14-7-14-16,0 0-3 15,21 0 12-15,-21 0 2 0,0 0 16 0,0 0 25 0,25-10 21 16,-25 10 17-16,11-10 7 0,-11 10 13 0,2-15 13 15,-2 15 8 1,0-19 0-16,0 19 3 0,0 0 6 0,-8-32 7 0,1 20 11 0,7 12 0 16,-8-20 3-16,8 20-4 15,-10-21-9-15,5 14-6 0,5 7-11 0,-8-16-9 16,8 16-21-16,-9-16-24 16,9 16-27-16,-8-11-43 0,8 11-44 0,0 0-48 0,-6-15-56 15,6 15-116-15,-4-8-511 0,4 8-197 16</inkml:trace>
  <inkml:trace contextRef="#ctx0" brushRef="#br0" timeOffset="166969.84">26883 15875 2393 0,'0'0'-123'0,"0"0"15"15,0 0 12-15,19-9 10 0,-19 9 4 0,0 0 12 16,0 0 10-16,0 0 10 0,28 15 16 15,-28-15 5-15,14 15 11 0,-10-6 11 0,3 4 17 16,-7-13 0-16,7 25 10 16,-4-11 7-16,-3-14 9 0,4 23 15 0,-4-10 1 15,0-13 23-15,2 22 4 16,-2-22 0-16,-4 20 17 0,4-20 10 0,-5 17 10 16,5-17 5-16,-11 11 4 0,11-11-2 15,-11 8 0-15,11-8 0 0,0 0-14 0,0 0-7 16,-23 0-14-16,23 0-15 0,0 0-24 0,0 0-25 0,-15-24-39 15,15 24-30 1,-5-21-59-16,5 21-53 0,-3-26-65 0,1 12-159 0,2 1-401 16,2 1-81-16</inkml:trace>
  <inkml:trace contextRef="#ctx0" brushRef="#br0" timeOffset="178139.98">27836 4667 2288 0,'0'0'-55'0,"0"0"13"0,6-17 1 16,-6 17 16-16,4-13 20 0,-4 13 11 0,0 0 21 16,0 0-2-16,3-21 5 15,-3 21-4-15,0 0 10 0,0 0-8 0,0-18 21 16,0 18 10-16,0 0-6 0,0 0 11 0,0 0-3 0,-7-19-3 15,7 19 1-15,0 0-14 16,-11-9-1-16,11 9-7 0,0 0 1 0,-20-7-5 16,20 7-2-16,-20-4-9 15,20 4-1-15,-30-2 0 0,13 2-2 0,17 0-4 0,-40 2 10 16,17 2-2 0,-4-3 6-16,2 5 3 0,-2-2-2 0,0 4-3 15,-1-2 3-15,3 1-4 0,-2 3-2 0,2-1 0 16,0 2 7-16,0 5 2 0,1-1 9 0,-1 4 6 15,7-3-3-15,0 2-4 0,2 4 2 16,3-2-1-16,1 1-2 0,5 2-4 16,1 2-8-16,2 0 3 0,2 0-5 0,2 1-3 15,4-1 1-15,2 0-4 16,1-2-2-16,5-3-3 0,-1 3-3 0,-1-4 3 0,5-1-10 16,0-1-7-16,1-4-4 15,-3-4-9-15,3 2-5 0,-3-4-7 0,3 1-9 16,-1-3-10-16,-15-5-4 0,26 6-5 0,-13-6-6 15,-13 0-2-15,24-2 4 16,-24 2-4-16,26-8 4 0,-18 0-4 0,-8 8 1 0,17-11 5 16,-17 11-2-16,13-15 11 15,-13 15 4-15,9-15 2 0,-9 15 5 16,4-17-2-16,-4 17 6 0,-2-18 7 0,2 18 3 16,0 0 6-16,-11-22 10 0,11 22 4 0,-16-12 10 15,8 4 9-15,8 8 19 0,-19-9-5 0,19 9 5 16,-19-10 7-16,19 10 3 0,-14-7 4 15,14 7 2-15,-16-8-1 0,16 8-1 16,0 0-9-16,-14-9 4 0,14 9-10 16,0 0-3-16,0 0-4 0,0 0-1 0,0 0-7 15,0 0-14-15,0 0-23 16,44-13-28-16,-27 11-42 0,4-1-38 0,3 2-52 0,-4-1-99 16,7-4-552-16,-7 2-159 15</inkml:trace>
  <inkml:trace contextRef="#ctx0" brushRef="#br0" timeOffset="178949.65">27914 5095 2391 0,'0'0'-93'0,"0"0"26"0,0 0 23 16,0 19 29-16,0-19 26 15,0 0 14-15,0 0 20 0,0 0 10 0,0 0 7 16,0 0 8-16,0 0-1 0,0 0 3 0,0 0-1 15,0 0-3-15,0 0-8 0,0 0-4 16,16-48-6-16,-16 48-2 0,7-29-6 16,-3 13-6-16,0-3-4 0,2 2 0 15,-2-2 0-15,3-1-3 0,-3-3 0 16,3 0-1-16,0 0 9 0,-1-1-5 0,-1 2 0 16,-1 1 9-16,1 2-3 0,1 2 3 15,0 0-4-15,0 2 2 0,-4 0 6 0,4 2-3 0,-6 13-6 16,5-22 2-16,-5 22-14 15,7-15-6-15,-7 15-3 0,0 0 1 0,7-16-10 0,-7 16 3 16,0 0 0-16,0 0-1 16,0 0 1-16,0 0 0 0,0 0-1 0,24 35-3 15,-22-24 3-15,4 3-2 16,0-1 1-16,-2 0 0 0,2 3 2 16,-3-1-1-16,6 2-1 0,-4-2 1 0,2 0-1 15,-3-1 1-15,0 0-2 0,2 0 4 0,-6-14-1 16,9 24-2-16,-4-15 0 0,-5-9-1 0,5 15 2 15,-5-15 2-15,7 16 0 0,-7-16 4 16,0 0-5-16,9 9-14 0,-9-9-13 0,0 0-4 16,0 0-3-16,0 0-6 15,0 0-4-15,0 0-3 0,22-33-4 0,-19 22 5 16,4-2 2-16,-1-4 3 0,-2 1 2 16,1-1 6-16,0 0 3 0,1 2 7 0,2-1 10 15,-2 1 15-15,0 0 15 0,0 2 17 16,-6 13 12-16,11-23 8 0,-7 13 2 15,-4 10-5-15,8-14-6 0,-8 14-9 0,7-13 3 0,-7 13 2 16,0 0 5-16,0 0 3 16,0 0 9-16,0 0 3 0,0 0-2 0,0 0-2 15,29 25-1-15,-25-15 0 16,-4-10 2-16,12 21-7 0,-9-8-1 16,4 0-8-16,-1 1-7 0,0-3-5 0,1 2-3 15,-1 1-5-15,1 0 4 0,-1-3-20 0,0 0-28 16,1-2-40-16,-1 0-56 0,-6-9-57 0,10 16-59 15,-6-10-46-15,-4-6-94 0,10 10-159 16,-10-10-460-16,8 7-445 0</inkml:trace>
  <inkml:trace contextRef="#ctx0" brushRef="#br0" timeOffset="179249.84">28600 4875 2911 0,'0'0'-105'0,"0"0"35"15,0 0 30-15,20-5 39 16,-20 5 45-16,0 0 26 0,0 0 35 0,0 0 14 0,22-3-1 16,-22 3 3-16,0 0-1 15,21-3-7-15,-21 3-1 0,17-3-2 0,-17 3-11 16,23-1-9-16,-23 1-5 0,26-4-13 0,-26 4-14 15,25-3-6-15,-10 3-19 16,-15 0-18-16,25-1-27 0,-25 1-31 0,24-2-34 0,-24 2-40 16,20-1-37-1,-20 1-42-15,18-3-28 0,-18 3-34 0,0 0-78 0,18-5-525 16,-18 5-214-16</inkml:trace>
  <inkml:trace contextRef="#ctx0" brushRef="#br0" timeOffset="179449.88">28737 4795 2472 0,'0'0'-78'16,"-16"-6"43"-16,16 6 21 0,0 0 34 16,-18-6 41-16,18 6 33 0,0 0 26 0,0 0 18 15,-17-5 12-15,17 5-6 16,0 0-8-16,0 0-14 0,0 0-14 0,0 0-13 16,0 0-11-16,0 0-12 15,0 0-7-15,0 0-15 0,0 0-24 0,0 0-28 0,46-12-43 16,-46 12-38-16,29-2-45 0,-29 2-29 0,33-1-31 15,-13 1-33-15,-2-2-55 16,-18 2-562-16,38-2-176 0</inkml:trace>
  <inkml:trace contextRef="#ctx0" brushRef="#br0" timeOffset="180220.02">29430 4630 2399 0,'0'0'-101'0,"0"0"34"16,0 0 33-16,0 0 42 0,0 0 24 0,0 0 24 0,0 0 10 16,0 0 3-16,0 0 12 15,0 0 19-15,2 23 2 0,-2-23-9 0,0 0-6 16,0 0-2-16,-22 22 0 16,22-22-6-16,-15 13-4 0,15-13-7 0,-18 10-11 15,4-2 1-15,14-8-4 0,-20 9-6 0,6-3-1 16,14-6-5-16,-22 6-4 0,22-6-3 15,-24 4 1-15,24-4 1 0,-21 0-3 0,21 0 1 0,-22-3-1 16,22 3-5 0,-18-7-7-16,18 7 1 0,-15-12-5 0,15 12-3 0,-11-14-4 15,11 14-1-15,-8-16-5 16,8 16 2-16,-2-19-2 0,2 19 1 0,2-19-3 0,-2 19-1 16,4-20 1-16,-4 20-1 15,9-15-3-15,-9 15 1 0,8-13-2 0,-8 13 0 16,13-8 0-16,-13 8 2 0,12-7-3 0,-12 7 0 15,0 0 4-15,24-2-6 16,-24 2 3-16,0 0-1 0,25 9 6 0,-12-3-6 0,0 1 2 16,-1 0 1-16,2 0 1 15,-2 2-1-15,4 0 6 0,0-2-4 16,-2 1-2-16,1-1 1 0,0 1 2 16,0-2 0-16,-1-1-3 0,4 1 5 0,-6-2-1 0,-12-4-1 15,23 5 1-15,-23-5 1 0,22 5 2 0,-22-5-2 16,20 0 1-16,-20 0-2 15,0 0-3-15,24-6 1 0,-24 6-2 0,15-10 0 16,-15 10-2-16,8-14-2 0,-8 14-1 16,7-16 2-16,-7 16-3 0,4-18 3 15,-4 18-3-15,0-17 0 0,0 17 1 16,0 0-4-16,-6-22 1 0,6 22 0 0,-7-14-1 16,7 14-3-16,0 0 6 15,-19-13-1-15,19 13 2 0,-14-6 1 0,14 6-1 0,-20 0 1 16,20 0 1-16,0 0 0 0,-25 6-15 0,25-6-26 15,-15 8-42 1,15-8-46-16,-13 9-47 0,13-9-42 0,-12 10-106 0,8-5-559 0,4-5-258 16</inkml:trace>
  <inkml:trace contextRef="#ctx0" brushRef="#br1" timeOffset="186449.7">21750 10119 1184 0,'0'0'232'0,"0"0"-51"0,0 0-25 0,0 0-32 0,0 0 3 15,0 0-8-15,0 0 12 16,0 0 9-16,0 0 19 0,0 0 5 0,0 0 5 16,0 0 3-16,0 0-3 0,0 0-1 15,0 0-16-15,0 0-15 0,0 0-20 0,0 0-11 16,0 0-19-16,28-31-10 16,-22 24-14-16,-6 7-12 0,20-17-15 0,-10 7-12 0,1-2-7 15,-1 3-9-15,1-5-3 0,0 4-5 0,-3-4 0 16,2-1 1-16,-1 3 1 15,0-1-1-15,-1 1-3 0,0-2 2 0,-8 14 0 0,13-16 0 16,-7 9 1-16,-6 7-2 16,9-16-1-16,-9 16-2 0,0 0 2 0,9-12 1 15,-9 12-3-15,0 0 5 16,0 0-2-16,0 0 3 0,0 0 0 0,0 0 0 0,10 35-2 16,-10-35 2-16,2 23 2 15,0-10-2-15,-2-13-2 0,4 31-1 0,-2-17-8 16,2 1-26-16,-4-15-30 0,5 26-43 0,-2-12-54 15,-1-4-46-15,0 0-56 16,-2-10-127-16,2 17-527 0,-2-17-321 0</inkml:trace>
  <inkml:trace contextRef="#ctx0" brushRef="#br1" timeOffset="187250.03">21891 9877 2623 0,'6'-16'-135'0,"-6"16"31"0,0 0 5 15,0 0 11-15,6-11 11 0,-6 11 18 0,0 0 12 16,0 0 12-16,0 0 17 0,0 0 8 0,0 0 4 15,0 0 3-15,0 0 12 0,0 0 19 16,0 0 7-16,0 0-10 0,6 46 12 0,-6-46-4 16,2 23 8-16,-2-6-4 15,3 0 1-15,-1 4 21 0,2 0-1 0,-2 6 5 16,0 0-12-16,0-2 4 0,0 7-7 16,0-2-8-16,1 1 1 0,-1 1-10 0,0 0 5 15,0 1-7-15,3-1-3 0,-3 4-1 0,2-1 2 16,-2 1 1-16,2 0-4 15,-2-4 1-15,2 2-2 0,-2-3 2 0,0 1-1 0,0 1-2 16,0-1-1-16,-2 0 0 16,2 0-4-16,1 3 1 0,-3 0-1 0,0-3-3 15,0 2 1-15,0-2-1 16,0 0-4-16,0 3 4 0,0 0 0 0,3-3-5 0,-3 6-2 16,2 0 1-1,-2 0 1-15,2 0-4 0,-2 0 2 0,0 0 1 0,2 3 1 16,-2-4-3-16,2 1 0 0,-2-1 1 0,2-1-2 0,0-3 2 15,-2-1-2 1,2 1 1-16,0-1 2 0,2 4-2 0,-2-4 3 0,0-1 6 16,3 3 0-16,-1-2 0 15,0 3 0-15,-2-5-3 0,3 1 4 0,-3-1 0 0,2 2-3 16,-2-1 6 0,0-1-2-16,0 2 3 0,1-3-4 0,-1 4-3 0,0-3 1 15,-2 1-2-15,2 1-1 0,-2-1-3 0,2-3-1 16,0 3 6-16,0-1-5 15,0 1 2-15,0-1 9 0,0 1 1 0,2-1 2 0,0 5-2 16,2-1-1-16,-2-4 7 16,0 5 6-16,0-5 6 0,0 1-2 0,0-3-5 15,0 3 4-15,1-1 2 0,1 5-1 16,1-1-1-16,-3 0 0 0,0-4-1 0,0 5-5 16,3 0-3-16,-3 0-3 15,0-1 4-15,-2-3 3 0,2 5-2 0,-2-4-3 16,2-1-1-16,-4 0-4 0,3-2-2 0,-1 0-3 15,-2 0 3-15,2 0-4 0,-2-4-4 16,3 1-4-16,-3-5-7 0,2 0-15 0,-2-2-25 16,0-2-35-16,2 1-45 15,-2-2-55-15,0-2-53 0,0-14-112 0,-2 25-178 16,-3-16-349-16,5-9-226 16</inkml:trace>
  <inkml:trace contextRef="#ctx0" brushRef="#br1" timeOffset="188479.58">18633 12323 2586 0,'0'0'-74'16,"23"-6"11"-16,-23 6 5 15,0 0 17-15,21-3 6 0,-21 3-1 0,21-4 25 16,-21 4 5-16,24-6 1 0,-10 3 5 0,5 2 0 0,-19 1 10 15,38-6 10-15,-18 5 8 16,1-1 18-16,2 0 7 0,0 0 5 0,1 0-7 16,3-1-6-16,1 0-1 15,-1 2-4-15,2-2-7 0,1 0-3 0,2 0-3 0,-3 2-2 16,5-3-5 0,1 2-1-16,3 0-8 0,2-1 7 0,3 0-2 0,-1-1-4 15,0 3 14-15,1-2 1 0,3 0-5 16,-1-1 2-16,-1 2-4 0,1 1 0 0,1-3 2 15,1 2 4-15,-1-1 4 0,3 2 7 0,-3-3 4 16,3 2 5-16,-1 0 0 16,-1 1 3-16,1-2-7 0,-1 2-3 15,-1-1 4-15,1 2-12 0,-3-2-3 0,4 0-1 16,-4 0 0-16,1 0-6 0,1 2-2 0,-1 0-1 16,3-2-2-16,1 2-3 15,-1 0 1-15,3-2-6 0,0 2 5 0,-1 2-3 0,0-2-2 16,1 0 1-16,-3 0 1 0,-1 2 6 15,1-2 5-15,-1 2 4 0,-1 0 10 16,1-2-3-16,-3 2 1 0,3 0 2 0,-1 0-4 16,-1-1-3-16,3-1-2 0,-1 3-2 15,1-2-5-15,4 1-2 0,-3-2 0 16,1 2-2-16,-1 0-2 0,-1-2-1 16,1 2 0-16,-2-1-1 0,-1-1-1 0,1 3 0 15,-3-1 4-15,0-2 2 0,1 1 0 0,-1 2 1 0,-1-3 0 16,1 0-4-1,-1 1 1-15,-1-1-6 0,2 0 2 0,1 0 0 0,-3 0-3 16,3 0 0-16,-3 0 2 16,2-1-5-16,1 1 7 0,1 0-4 0,1-3 7 0,-1 3 5 15,6-1 1 1,-3 1-1-16,-1 0-1 0,1-2 1 0,1 2-1 0,-3 0 1 16,2-3 5-16,-3 3 1 15,-1 0 3-15,-3 0-3 0,-6 0-3 0,0 0-1 0,-2 0 0 16,-1 3-2-16,-1-3-3 0,-2 0-7 0,-3 0-8 15,-1 0-15-15,-4 0-27 16,-1 0-38-16,-3 0-54 0,0 2-68 0,-4-2-64 0,-14 0-142 16,18 0-172-16,-18 0-319 15,0 0-281-15</inkml:trace>
  <inkml:trace contextRef="#ctx0" brushRef="#br1" timeOffset="189269.63">22041 12053 2550 0,'0'0'-101'0,"0"0"19"0,6-14 11 0,-6 14 11 15,0 0-14-15,0 0 7 16,0 0 3-16,0 0-1 0,8-12 7 0,-8 12-4 16,0 0 8-16,0 0 0 0,0 0 6 15,0 0 5-15,14-7 5 0,-14 7-1 0,0 0 7 16,0 0-17-16,0 0-26 16,0 0-62-16,16-6-280 0,-16 6 132 15</inkml:trace>
  <inkml:trace contextRef="#ctx0" brushRef="#br1" timeOffset="189629.91">22119 11995 1212 0,'0'0'14'0,"0"0"12"0,0 0 4 15,0 0 11-15,0 0 14 0,0 0 14 0,0 0 9 0,0 0 16 16,0 0 12-16,4 25-3 0,-4-25-4 0,0 0 5 15,0 0 4 1,0 0 15-16,0 0 12 0,-8 26 15 0,8-26-2 16,0 0-1-16,-9 22-4 0,9-22-4 0,-8 17-6 15,3-6-14-15,-1 3-8 0,6-14-11 0,-14 26-2 16,4-12-11-16,0 3-5 16,0 0-6-16,-1 2-4 0,-2 0-5 0,1 0-5 15,-1 0-6-15,1 2-4 0,-2-2-8 0,2 2-1 16,0-2-5-16,-2 0-6 0,2 0-2 15,1 1-4-15,1-4-2 0,-1 0-10 0,2-3-12 16,3-2-14-16,-2 0-17 16,8-11-12-16,-10 20-28 0,5-11-22 15,5-9-37-15,0 0-37 0,-9 18-45 0,9-18-32 16,0 0-99-16,-6 7-612 0,6-7-380 0</inkml:trace>
  <inkml:trace contextRef="#ctx0" brushRef="#br1" timeOffset="190099.61">21863 12150 2775 0,'0'0'-108'16,"4"-17"37"-16,-4 17 25 0,0 0 19 0,0 0 27 16,0 0 13-16,8-12 34 0,-8 12 13 15,0 0 21-15,0 0 4 0,0 0 1 0,0 0 2 0,0 0 11 16,0 0 12-16,11-9 10 0,-11 9-1 0,0 0-4 15,0 0-2-15,0 0 3 16,0 0-3-16,0 0 1 0,0 0-3 0,30 15 2 16,-30-15-2-16,12 13-8 0,-5-3-4 15,2 2 22-15,-1-2-8 0,2 4-14 16,0-1-9-16,4 5-7 0,-2-3-10 16,3-1-33-16,0 4-3 0,0-1-3 15,-1-2-6-15,2-1 0 0,0 2-5 0,-3-3-2 16,0-2-7-16,-1 1 0 0,-1-1-11 15,-1-2-16-15,-1-1-24 0,0-3-29 0,-5 3-35 0,-4-8-56 16,10 11-60-16,-4-5-50 16,-6-6-83-16,0 0-218 0,0 0-25 0,0 0-326 15,0 0-316-15</inkml:trace>
  <inkml:trace contextRef="#ctx0" brushRef="#br1" timeOffset="191869.9">19938 12186 2772 0,'-2'-21'-23'0,"2"21"29"16,0 0 19-16,0 0 22 0,0 0 18 0,0 0 15 0,0-22 12 16,0 22 6-16,0 0 0 15,0 0 7-15,0 0 17 0,0 0 10 0,0 0 8 16,0 0 1-16,0 0 2 16,-24 43-3-16,16-30-10 0,2 5 2 0,-2 1-12 0,2 2-32 15,-3 0-12-15,3-3-6 0,-3 3-4 0,3 1-10 16,-3-4-6-16,5 0-7 15,-2-2-9-15,2-2-13 0,0-1-27 0,2 0-22 0,-2-3-47 16,4-10-45 0,-8 17-63-16,8-17-46 0,0 11-41 15,0-11-52-15,0 0-102 0,0 0-145 0,0 0-299 16,0 0-229-16</inkml:trace>
  <inkml:trace contextRef="#ctx0" brushRef="#br1" timeOffset="192080.11">19782 12291 2686 0,'2'-27'9'0,"-2"27"36"0,0-21 24 0,0 21 18 15,5-17 20-15,-5 17 14 0,4-15 5 16,-4 15 3-16,4-13 1 0,-4 13-7 0,0 0 4 16,10-14 8-16,-10 14 13 15,0 0 14-15,20 0 1 0,-20 0-8 16,0 0-33-16,27 15-19 0,-14-7-12 16,-3-1-8-16,1 5-10 0,-1-2-2 0,1 3-19 15,0-2-12-15,1 2-21 0,-1 1-23 0,2-3-29 16,-3 3-33-16,1 0-53 0,-1-4-58 15,5 5-59-15,-4-4-57 0,1 0-146 0,1-2-131 0,-2 0-401 16,1 1-419-16</inkml:trace>
  <inkml:trace contextRef="#ctx0" brushRef="#br1" timeOffset="193280.14">19962 12260 2814 0,'0'0'-162'16,"0"0"22"-16,0 0 19 15,0 0 4-15,0 0 12 0,0 0 9 0,0 0 26 0,0 0 17 16,0 0 8-16,0 0 20 16,0 0 12-16,0 0 4 0,0 0 2 0,0 0 9 15,0 0-4-15,0 0 20 0,0 0 11 0,0 0 15 16,0 0 5-16,0 0 4 15,0 0-1-15,0 0-1 0,23-17 19 0,-23 17-3 0,0 0-4 16,0 0-2-16,0 0 6 16,26 0-21-16,-26 0-1 0,0 0-5 0,0 0-3 15,18-2-6-15,-18 2-3 16,0 0 2-16,18-2-6 0,-18 2-3 0,0 0-1 16,23-3-3-16,-23 3-2 0,19-4 2 15,-19 4 0-15,21-5 4 0,-21 5 3 0,28-3 3 16,-14 1 9-16,3 0 2 0,3-1 1 0,-20 3 5 15,36-4 0-15,-16 4-8 0,2-2 3 16,-1 2-5-16,0-2-1 0,0 2-4 0,1 0-6 16,-1-2 3-16,0 2-4 15,2 0 0-15,-1 0 10 0,-2 0 6 0,-1-2 9 0,3 2 14 16,-22 0 10 0,36 0 7-16,-18 0 1 0,2 2 0 0,-3-2-3 0,-17 0-1 15,32 0-5-15,-18 0-1 0,-14 0-2 0,34-2-5 16,-15 2-7-16,-19 0-8 15,34-2-3-15,-15 2-6 0,0-2-4 16,2 2-2-16,-2-2-5 0,-19 2-2 0,39-1-6 16,-21-2 2-16,2 3-3 0,1 0-1 15,2-1-3-15,-4 1-1 0,2-3-2 16,0 3-1-16,-2-1 2 0,-19 1-6 0,34 0 3 0,-16 0 3 16,-18 0 3-16,29 0 1 15,-29 0 3-15,25-2 1 0,-12 4 0 0,-13-2 3 16,22-2-2-16,-22 2 0 0,0 0-2 0,26 0 1 0,-26 0-4 15,20 0-2-15,-20 0 4 16,0 0 0-16,25 0-4 0,-25 0-3 0,17 0 2 16,-17 0-2-16,0 0 1 15,25-2-5-15,-25 2-6 0,20 0-13 0,-20 0-37 0,0 0-53 16,23-4-62 0,-23 4-66-16,12 0-54 0,-12 0-122 0,0 0-143 0,18 0-20 15,-18 0-270-15,0 0-176 0</inkml:trace>
  <inkml:trace contextRef="#ctx0" brushRef="#br1" timeOffset="194749.91">22026 12205 2382 0,'0'0'-109'16,"0"0"23"-16,0 0 11 16,0 0-3-16,-17 6 16 0,17-6 11 0,0 0 1 0,0 0 11 15,0 0 9-15,0 0 4 16,0 0 5-16,0 0 11 0,0 0 11 0,0 0 17 16,0 0 7-16,-17 3 16 0,17-3 14 15,0 0 3-15,0 0 5 0,0 0-4 0,0 0 8 16,0 0 9-16,0 0 11 0,0 0 6 0,0 0 15 15,0 0 11-15,0 0 5 16,0 0 9-16,0 0 11 0,0 0-5 0,0 0-3 0,0 0-3 16,-17 6-8-16,17-6 2 15,0 0-9-15,-17 2-8 0,17-2-6 0,0 0-6 16,-23 2-6-16,23-2-6 16,-19 0-5-16,19 0-9 0,-23 2-4 0,23-2-7 0,-28 0-6 15,28 0-3-15,-30 1 3 0,16-1-4 0,14 0 1 16,-33 3-3-16,17-1 23 15,16-2-2-15,-30 0-13 0,16 1 1 0,14-1-12 16,-30 3-3-16,30-3-3 16,-27 1-13-16,27-1 8 0,-28 0-3 0,15 2-5 15,13-2 7-15,-25 2-1 0,25-2-1 16,-26 0 0-16,26 0-18 0,-27 0 3 0,27 0 0 16,-26-2 2-16,26 2-4 15,-27-2 5-15,12 4-7 0,15-2-1 0,-31-2 0 0,31 2 2 16,-28-1 7-16,11 1-1 0,17 0 1 15,-30-3 5-15,30 3 1 0,-30-1 1 0,30 1 0 16,-27 0-3-16,12 0-2 0,15 0-3 0,-29 0 2 16,29 0-3-16,-32 0-2 15,17 0-3-15,15 0 1 0,-30-2-2 16,30 2 4-16,-32-3 2 0,18 3 0 0,14 0-1 16,-32-1 4-16,17-1-2 0,15 2-2 0,-28 0-3 15,28 0 2-15,-32-4-3 0,18 4-4 0,14 0-1 16,-30-2-1-1,30 2 1-15,-29 0-1 0,14-1-4 0,15 1 1 0,-29 0 3 0,29 0-4 16,-28-3 4-16,28 3 0 16,-28 0 4-16,28 0 1 0,-23-1 4 0,23 1-1 0,-24 0-1 15,24 0 1-15,-20 0-2 16,20 0 0-16,-22-2-2 0,22 2 1 0,0 0-3 16,-29 0 0-16,29 0-1 15,-20-2-2-15,20 2 1 0,-22 0-1 0,22 0 0 0,-22 0 2 16,22 0 3-16,-19-2 0 0,19 2 2 0,0 0-1 15,-32 0 1-15,32 0-3 16,-18 0-2-16,18 0 0 0,-20-2-1 0,20 2 0 0,0 0-1 16,-31 0 0-16,31 0-1 15,-20 2-1-15,20-2-1 0,-22 0 2 0,22 0-3 16,-24 0 3-16,24 0-3 16,-21 0 0-16,21 0 2 0,-24 0-2 0,24 0 3 0,-22 0-3 15,22 0 2-15,-24 0 1 0,24 0-3 0,-23 0 1 16,23 0 1-1,-24 2 0-15,24-2-4 0,-23 0 2 0,23 0 0 0,-23 0 0 0,23 0 0 16,-26 0 2 0,26 0 1-16,-23 0 3 0,23 0 0 0,-23 0 1 15,23 0-1-15,-19 0-1 0,19 0-1 16,0 0 1-16,-24 0-3 0,24 0-1 0,0 0-1 16,-21-2 1-16,21 2-3 15,0 0-3-15,0 0-3 0,-21 0-2 0,21 0-2 0,0 0-2 16,0 0-5-16,-21 2 0 0,21-2-4 0,0 0-5 15,0 0-2-15,-22-2-12 0,22 2-17 16,0 0-30-16,-10 0-35 0,10 0-41 0,0 0-53 16,0 0-69-16,-14-8-67 15,14 8-139-15,-9-5-100 0,9 5-22 16,0 0-458-16,-9-8-623 0</inkml:trace>
  <inkml:trace contextRef="#ctx0" brushRef="#br1" timeOffset="195219.83">20853 12241 3164 0,'0'0'-192'0,"0"0"8"0,0 0-13 0,0 0-40 0,0 0-497 16,0 0-8-16</inkml:trace>
  <inkml:trace contextRef="#ctx0" brushRef="#br1" timeOffset="201069.67">20874 12182 1018 0,'0'0'152'0,"0"0"-35"0,0 0-48 0,0 0 0 16,0 0-17-16,0 0 13 16,0 0 2-16,0 0-1 0,0 0 5 0,0 0 6 15,0 0-8-15,0 0 3 0,0 0-2 16,0 0 13-16,0 0 6 0,0 0 7 16,0 0-1-16,0 0 7 0,0 0-5 15,0 0-8-15,0 0-5 0,0 0-5 0,0 0-5 16,0 0 0-16,0 0-11 0,0 0-4 15,0 0-11-15,0 0-6 0,0 0-5 0,0 0-4 16,0 0-5-16,0 0-4 0,-8-49-7 0,8 49-3 16,-7-18-3-16,7 18-3 15,-6-21-1-15,6 21-2 0,-6-21-2 0,2 8 2 0,4 13 1 16,-6-27-2-16,1 14 4 16,5 13 0-16,-7-29 2 0,5 14 0 0,0 1 4 15,-2-2 5-15,4 16-3 0,-4-32 6 0,2 14-5 0,0 3 4 16,2 15 3-16,-4-32 7 15,1 15 0-15,1 2 7 16,2-5-2-16,0 20 1 0,-4-34 1 0,4 15 2 16,-2 0 3-16,2-2 8 0,0 2-3 0,-2-3 4 15,0 4-6-15,2-3 1 0,-2 0-9 16,-1-2-2-16,1 2-4 0,2 1 0 0,-2-2-6 16,2-1 2-16,-2 2 4 15,0 1 0-15,0-1 4 0,2-1-2 0,-3 3 3 16,1-1 2-16,2-1-4 0,-2 1 0 0,0 1 0 15,0 0 3-15,0 0-2 0,-2 2-3 16,2-2-3-16,0 2-5 0,-2 0-3 16,0 0-1-16,1-2-2 0,-2 2-2 15,1-3 0-15,0 1-5 0,0 0-1 16,2 1 0-16,-2-2-3 0,0 1 2 16,2-2-2-16,-3 2 1 0,1-1-1 0,2 0 4 0,-3-2 1 15,1 2 3-15,2 1-5 0,-2-4 6 0,0 2-5 0,-1 2 2 16,3-2-3-16,-2 2-3 15,2-1 1-15,-2-2 0 0,2 3-1 0,0-1-8 16,-2-1 6-16,2-3-1 16,-3 0 0-16,0-1 2 0,3 0-5 0,-2 1 2 0,2-3 2 15,-2 0-5 1,0 0 1-16,-2-1 4 0,2 1 18 0,-1-1 2 0,1 1-5 16,-1-2-2-16,1 1 0 15,0 1-2-15,-2-1-2 0,2 1-3 0,-1-1 6 0,1 1 1 16,0 0-6-16,0-2 6 0,0 3-8 15,1-3 1-15,-1 3 3 0,2-3-8 16,-3-2 0-16,3 1-2 0,0-3 3 16,0-3 0-16,0-2 7 0,2-1-11 0,-2-2 7 15,0 1-9-15,2 0-12 0,-2 0 11 0,2 1-1 16,0 1-2-16,-2 3-12 16,2 2-7-16,0 1-9 0,-2 0-15 0,4 1-16 15,-4 2-28-15,2 3-36 0,0-1-42 0,0 7-54 0,2-2-63 16,-4 1-162-16,0 4-176 15,0 2 30-15,2 15-250 0,-7-23-180 16</inkml:trace>
  <inkml:trace contextRef="#ctx0" brushRef="#br1" timeOffset="202649.67">20883 12213 2361 0,'0'0'-121'0,"0"0"26"0,0 0 23 0,0 0 17 16,0 0 16-16,0 0 14 15,-15 14 16-15,15-14-1 0,0 0 15 0,-5 16 5 0,5-16 9 16,0 0 8 0,-2 21 3-16,2-21 7 0,0 17 4 0,0-17-1 0,2 20 14 15,-2-20 1-15,3 25 11 16,-1-15 2-16,-2-10 1 0,2 27 26 0,0-12 0 0,0 2-2 16,1-1-9-16,-3 3-8 15,2 0-7-15,0 0-2 0,0 2-2 0,0 4-7 16,2 0-4-16,-2-1-2 0,2 3-3 0,-1-3 1 0,1 1-2 15,-2 1 0-15,2 2 2 16,0-2-9-16,-2 1 2 0,5 0-1 16,-3 0-6-16,1 1-5 0,-1 1-3 15,0-1-1-15,0-1-1 0,0 1 1 0,-2 3 2 0,0-2-3 16,0-1-3-16,0 2-1 16,0 1-1-16,-2-2-1 0,3-1 0 0,-3 2 3 15,0 1-2-15,0-2-5 0,0-1-1 0,4 1 2 16,-4 1-4-16,0-1 3 0,3-2-4 15,-3 1 3-15,2-2 1 0,-2 2-4 16,0 0-2-16,2-3 3 0,-2 1-6 16,2 1 3-16,0-2-5 0,0 1 3 0,-2 2-2 15,2 1 2-15,-2-3-3 0,0 3 1 16,0-1-1-16,0 0 0 0,0 0-3 0,0 1 4 16,0 0-4-16,-2 1 3 15,2-1 0-15,0-1-5 0,2 3 3 16,-2 0 7-16,0-3 4 0,2 3 6 0,0-3 2 0,0 1 2 0,0 0 1 15,-2-1 4-15,3 1 0 16,-1-1 1-16,-4 1-3 0,2-1 1 0,2 1-2 16,-2 0-5-16,0-1 1 15,0 1-3-15,0-1-1 0,0 1 1 0,-5-1-3 0,3 1-1 16,2 0-3-16,-2 0 2 16,0 1 0-16,2-2-1 0,-2 1 5 0,0 1 1 15,2 1 0-15,2-2 0 0,-2 1 7 0,2 1 2 0,2-3 1 16,-2 3-5-16,-2 0 5 15,5 6 7-15,-1 0-2 16,0 1 2-16,0 0-7 0,1 2-1 0,1-3-2 16,-2 3-1-16,1 0-6 0,-1 2-17 0,0-1-12 0,-2 0-25 15,0 1-31-15,2-1-46 16,-2-1-58-16,2 1-63 0,-2-5-104 0,4 3-200 16,-4-9-45-16,4-2-351 15,-2 1-345-15</inkml:trace>
  <inkml:trace contextRef="#ctx0" brushRef="#br1" timeOffset="204429.66">21459 12254 2762 0,'0'0'-110'0,"0"0"29"0,0 0 16 15,0 0 17-15,0 0 13 0,0 0 24 0,0 0 13 0,0 0 13 16,0 0 11-16,0 0 12 16,0 0 11-16,0 0 9 0,0 0 10 0,0 0 15 15,0 0 8-15,0 0 13 0,0 0 15 0,0 0 0 16,0 0-1-16,0 0 0 15,0 0 7-15,0 0 2 0,0 0 3 0,0 0 6 16,0 0 5-16,0 0-7 0,0 0 29 16,0 0-8-16,0 0-31 0,0 0-10 0,0 0-12 15,0 0-2-15,0 0-16 0,0 0-6 16,0 0-13-16,0 0-4 0,0 0-12 16,0 0-17-16,0 0-26 0,0 0-32 15,0 0-45-15,0 0-68 0,0 0-90 0,0 0-67 16,0 0-163-16,-6 14-114 0,6-14-18 0,-12 5-310 0,12-5-282 15</inkml:trace>
  <inkml:trace contextRef="#ctx0" brushRef="#br1" timeOffset="205189.85">20817 11408 2572 0,'0'0'-102'0,"0"0"28"0,0 0 19 15,0 0 19-15,0 0 15 0,0 0 32 0,0 0 15 16,0 0 18-16,0 0 7 0,0 0 3 0,0 0 6 15,0 0 1-15,0 0 6 0,-21-5 10 16,21 5 8-16,0 0 1 0,0 0 0 0,0 0-10 16,0 0-2-16,0 0-11 15,0 0-3-15,0 0-5 0,0 0-3 0,0 0-5 0,2-23-7 16,-2 23-4-16,0 0 3 16,0 0-11-16,0 0-2 0,15-17-4 0,-15 17-2 15,0 0-1-15,0 0 2 16,0 0-2-16,0 0 4 0,0 0 4 0,0 0 5 0,0 0 3 15,0 0 7-15,0 0 4 0,0 0 6 0,0 0 4 16,0 0 4-16,0 0 1 16,0 0 5-16,0 0 7 0,0 0-2 0,0 0 3 0,0 0-7 15,0 0-1 1,0 0-2-16,0 0-13 0,0 0-7 0,0 0-2 0,0 0-15 16,0 0-21-16,0 0-20 15,0 0-24-15,0 0-31 0,0 0-41 0,0 0-44 16,0 0-48-16,0 0-45 0,0 0-99 0,0 0-177 0,0 0-406 15,0 0-335-15</inkml:trace>
  <inkml:trace contextRef="#ctx0" brushRef="#br1" timeOffset="206029.84">20508 12260 2695 0,'0'0'-129'0,"0"0"30"15,0 0 17-15,0 0 21 0,0 0 19 0,0 0 21 16,0 0 13-16,0 0 31 0,0 0 17 0,0 0 20 16,0 0 10-16,0 0-11 15,0 0 1-15,0 0 5 0,0 0 9 0,0 0-6 16,0 0 6-16,0 0-1 0,0 0 10 0,0 0 7 0,0 0 4 15,0 0 4-15,0 0 8 16,0 0 5-16,0 0 5 0,0 0 1 0,0 0-15 16,0 0-10-16,0 0-8 15,0 0-8-15,0 0-9 0,0 0-9 0,0 0-7 16,0 0-31-16,0 0-47 0,0 0-53 16,0 0-74-16,28 12-69 0,-28-12-125 0,0 0-195 0,0 0-343 15,0 0-259-15</inkml:trace>
  <inkml:trace contextRef="#ctx0" brushRef="#br1" timeOffset="206504.11">21021 13125 2736 0,'0'0'51'0,"0"0"41"0,-20 6 12 16,20-6 17-16,0 0 17 0,0 0 11 15,0 0 5-15,0 0-5 0,-15 6-12 0,15-6-13 16,0 0-16-16,0 0-12 0,0 0-20 16,0 0-19-16,0 0-32 0,0 0-59 0,0 0-79 15,0 0-101-15,0 0-167 16,0 0-201-16,0 0-326 0,0 0-299 0</inkml:trace>
  <inkml:trace contextRef="#ctx0" brushRef="#br1" timeOffset="-210816.75">15103 15593 966 0,'0'0'363'0,"0"0"-45"0,0 0-88 16,0 0-77-1,0 0-16-15,0 0-11 0,0 0 1 0,0 0-11 0,0 0 6 16,0 0-15-16,0 0-4 0,28-31-10 0,-28 31-10 15,0 0 2-15,9-19 5 16,-9 19-2-16,6-16 0 0,-6 16 4 0,7-16-5 0,-7 16-4 16,6-15-4-16,-6 15 1 15,6-17-8-15,-6 17 1 0,7-13-11 0,-7 13-4 16,0 0-10-16,6-15-4 16,-6 15-9-16,0 0-8 0,8-11-1 15,-8 11-3-15,0 0-5 0,0 0-1 0,0 0-2 0,36 12-1 16,-36-12 0-16,24 14 0 0,-14-7-3 15,3 0-3-15,-1 3 3 0,2-2-1 0,-2-1-1 16,0-1-2-16,0 1 1 0,-12-7-1 16,16 9 1-16,-16-9 3 0,15 10-2 0,-15-10 7 15,11 8 3-15,-11-8 10 16,0 0 1-16,13 8 3 0,-13-8-1 0,0 0-2 16,0 0-3-16,10 8-6 15,-10-8-2-15,0 0-2 0,0 0-7 0,0 0 0 0,0 0-3 16,0 0-1-16,0 0-4 0,0 0-2 0,-28 22-4 15,28-22-3-15,-19 6 3 16,19-6 0-16,-23 8-2 0,10-4 0 0,13-4 1 16,-25 4 1-16,12 0-1 0,13-4 4 15,-24 7-1-15,24-7-1 0,-23 2 2 16,23-2 1-16,-18 0 1 0,18 0 1 16,0 0-2-16,-26-6 1 0,26 6 4 0,-14-8 2 15,14 8 0-15,-11-10-3 0,11 10 10 0,-11-12 7 16,11 12 1-16,0 0 5 0,-10-16 3 15,10 16 16-15,0 0-5 0,-9-13-7 0,9 13-3 16,0 0-4-16,0 0-7 16,0 0 0-16,-14-8 0 0,14 8-6 0,0 0 0 15,0 0-1-15,0 0 2 0,-22 23-9 16,22-23 3-16,-14 18-4 0,4-6-16 0,2-1-24 16,-2 1-48-16,-1 2-61 15,2-1-67-15,2-2-76 0,-5 3-140 0,2-2-167 16,1-2 16-16,0 2-283 0,-3-2-217 0</inkml:trace>
  <inkml:trace contextRef="#ctx0" brushRef="#br1" timeOffset="-209896.6">14838 15479 2611 0,'0'0'-21'16,"6"-17"15"-16,-6 17 15 0,0 0-3 15,3-18 7-15,-3 18-1 0,0 0-3 0,0 0-5 16,0 0 5-16,0 0-9 16,0 0 14-16,0 0 6 0,0 0 1 0,0 0-5 0,0 0 7 15,-38 36 6-15,33-22 8 16,-5 1-8-16,4 1 2 0,-2-4-5 0,1 4-2 15,2-1 1-15,-4-4-3 0,2 3-2 0,7-14-3 0,-10 20-3 16,6-10 2-16,4-10 12 16,-8 15 11-16,8-15 19 0,-5 13 18 0,5-13 19 15,0 0-6-15,-10 11-9 16,10-11-4-16,0 0-3 0,0 0 4 0,0 0 8 16,0 0 7-16,0 0-1 0,-28-27-1 15,28 27-8-15,-10-17 3 0,10 17 2 16,-12-16-4-16,12 16 1 0,-11-13-13 0,11 13-6 0,-9-13-2 15,9 13-13-15,-11-10-4 16,11 10-9-16,-13-5-2 0,13 5-2 0,0 0 1 0,0 0 1 16,-34 5-2-16,34-5 1 15,-17 16 1-15,7-7-3 0,0 2-7 16,1 3 2-16,0-1 0 0,1 2 1 16,-4 3 0-16,5 0 1 0,-3 3-5 0,0-1 8 0,2 0-20 15,-2-1-1-15,1 2-2 0,-2-1 1 16,-2 1-5-16,1-2-1 0,-1 1-15 15,-1-2-22-15,3-1-58 0,-2 0-71 0,-3 0-89 16,1 0-134-16,0-3-194 0,-2 1 0 16,3-4-403-16,3 1-441 0</inkml:trace>
  <inkml:trace contextRef="#ctx0" brushRef="#br1" timeOffset="-209736.66">14517 16220 3096 0,'20'9'19'0,"-16"-7"-2"0,-4-2-1 16,0 0 0-16,9 4-9 15,-9-4-17-15,0 0-39 0,0 0-51 0,0 0-76 16,0 0-166-16,0 0-432 16,0 0-68-16</inkml:trace>
  <inkml:trace contextRef="#ctx0" brushRef="#br1" timeOffset="-209397.11">14310 15648 2273 0,'0'-17'-14'0,"0"17"20"0,0 0 5 16,0 0-8-16,-2-22 5 0,2 22 36 0,0 0 16 15,0 0 7-15,0 0 7 16,0 0 3-16,0 0 6 0,-18-4 21 0,18 4 29 0,0 0 21 16,0 0 21-16,0 0 7 15,0 0 4-15,-25 3-11 0,25-3-1 16,0 0 1-16,0 0-28 0,0 0 1 16,0 0-30-16,-15-7-7 0,15 7-13 0,0 0-9 15,0 0-14-15,-3-18-5 0,3 18-16 0,0 0-15 16,0 0-9-16,0 0-11 0,0 0-19 15,12-19-29-15,-12 19-32 0,0 0-43 0,0 0-39 16,0 0-64-16,0 0-56 0,0 0-60 16,0 0-144-16,0 0-96 0,11 33-345 15,-11-33-294-15</inkml:trace>
  <inkml:trace contextRef="#ctx0" brushRef="#br1" timeOffset="-208486.58">14063 15182 2702 0,'0'0'-88'15,"0"0"12"-15,0 0 13 0,0 0 20 16,0 0 11-16,0 0 5 0,0 0 24 0,0 0 1 16,0 0 14-16,0 0 2 15,-37 33 9-15,37-33 15 0,-10 14 13 16,10-14 18-16,-15 15 5 0,7-7 3 15,8-8-3-15,-13 15-12 0,2-10-10 0,11-5 2 16,-20 14-6-16,9-6-3 0,-1 0-6 0,12-8-4 0,-23 11-2 16,10-3-3-16,0-3-5 15,-1 0 0-15,14-5-4 0,-23 14-2 16,10-9-2-16,0 3-5 0,13-8 4 0,-22 14-5 16,10-9 1-16,-1 3-3 0,4 0 0 0,-5 0 1 15,14-8-2-15,-18 10-2 0,9-3 4 0,9-7-3 16,-22 11 0-16,14-5 3 15,8-6 6-15,-19 9 2 0,19-9 0 0,-18 8-1 0,18-8 2 16,-18 7 1-16,18-7-3 16,-16 8-3-16,16-8 2 0,-21 6-9 0,21-6 6 15,-19 4 0-15,19-4-3 16,-25 2 0-16,25-2-1 0,-23 0 0 0,23 0 5 0,-25-2 5 16,25 2 8-1,-24-2 0-15,24 2 4 0,-25-2 0 0,25 2 1 0,-20 0-6 16,20 0 2-16,-23 2-1 0,23-2 2 0,-17 5-3 15,17-5 1-15,-21 10-3 16,13-2-2-16,8-8-4 0,-17 14 1 0,11-1-4 0,6-13-1 16,-11 20-3-16,7-11 1 15,4-9-6-15,-3 19 2 0,3-19-2 0,-2 20 7 16,2-20-9-16,-3 15 1 0,3-15-2 16,0 0 3-16,-2 21-2 0,2-21 2 0,0 0 1 15,0 0-5-15,-4 14-1 0,4-14 1 16,0 0-2-16,0 0-2 0,0 0 0 15,0 0 2-15,0 0 1 0,0 0-1 0,-36-22 0 0,36 22 3 16,-16-8-3-16,16 8 6 16,-20-8-2-16,20 8 3 0,-21-3 5 0,21 3 4 15,-24-1 8-15,24 1 7 16,-22 0 5-16,22 0 5 0,-23 1 8 16,23-1 8-16,-21 3 1 0,8 1 8 15,13-4-3-15,-18 11 1 0,18-11 3 0,-17 14 4 0,7-5-7 16,3-1-2-16,1 4 4 0,6-12-22 0,-11 25-5 15,7-10-5-15,1 0-1 16,1 2-5-16,2-17-5 0,0 32-2 0,2-12 2 16,3-3-35-16,1 2-33 0,1-4-63 15,-1 3-94-15,6-1-91 0,1-1-208 16,2-3-90-16,0-4 6 0,-2 2-320 16,1-3-294-16</inkml:trace>
  <inkml:trace contextRef="#ctx0" brushRef="#br1" timeOffset="-208316.73">13324 16239 2892 0,'0'0'33'15,"0"0"10"-15,3 15 12 16,-3-15 16-16,0 0 14 0,13 6 5 0,-13-6-12 0,0 0-13 16,33-6-35-1,-33 6-45-15,34-13-44 0,-12 6-46 0,1-4-55 0,0 0-82 16,-1-3-184-16,-2-1-332 0,1-2-41 0</inkml:trace>
  <inkml:trace contextRef="#ctx0" brushRef="#br1" timeOffset="-208077.13">13086 15170 2447 0,'0'0'107'0,"0"0"-4"0,-7-17-17 15,7 17-7-15,0 0-10 16,16-21-11-16,-16 21-18 0,18-17-29 0,-3 7-38 16,-1 0-45-16,-1 1-36 15,8-1-27-15,-4 0-30 0,0 0-52 0,-2 1-93 0,3 0-314 16,-2 3 160-16</inkml:trace>
  <inkml:trace contextRef="#ctx0" brushRef="#br1" timeOffset="-207609.73">12859 15502 1883 0,'0'0'68'0,"0"0"42"16,-9 10 26-16,9-10 14 0,0 0 12 0,0 0-4 15,0 0-11-15,-11 8-12 16,11-8-11-16,0 0-7 0,0 0-8 16,0 0-1-16,0 0 0 0,-34-13-1 15,34 13 3-15,-16-9-6 0,16 9-7 0,-11-13-10 0,11 13-15 16,-14-15-6-16,5 4-14 0,9 11-13 0,-14-22-13 15,11 10-17 1,3 12-8-16,-5-24-14 0,5 10-11 0,0 14-17 0,5-26-14 0,-3 12-11 16,3 1-13-16,-5 13-8 15,10-27 1-15,-3 15 7 0,-1 1 5 0,-6 11 12 16,10-19 13-16,-10 19 13 16,5-17 17-16,-5 17 16 0,2-18 6 15,-2 18 7-15,0 0 5 0,-6-22 8 0,6 22-15 0,-9-15 8 16,9 15 12-16,-12-13 18 0,12 13 14 15,-13-14 5-15,13 14-5 0,-9-13-4 0,9 13-6 16,-8-13-6-16,8 13-15 16,-4-18-16-16,4 18-22 0,0 0-22 0,4-27-34 15,-4 27-20-15,10-16-52 0,-10 16-31 16,7-13-45-16,-7 13-79 0,8-15-628 0,-6 11-320 16</inkml:trace>
  <inkml:trace contextRef="#ctx0" brushRef="#br1" timeOffset="-207126.86">12502 15507 2732 0,'-9'18'-49'0,"9"-18"40"0,-7 16 12 15,7-16 18-15,-7 18 32 0,7-18 19 0,-9 18 20 16,3-6 7-16,6-12-8 0,-14 24-5 15,10-10-6-15,-3 2-7 0,0 0 7 16,-2 4 5-16,0-1 6 0,-1 1-2 16,3 3-6-16,-5-2-1 0,-1 3-3 0,3-1-10 15,-1 2-5-15,-1 0-7 16,-3 5 0-16,2-2-10 0,-1-2-2 0,1 3-8 0,-1-1-2 16,1 1-4-16,0 0-2 15,-3-1-2-15,3 1-3 0,-3 1-2 0,1-2 1 16,0 4-4-16,0 0 1 0,-1-2-2 0,1-1 1 0,-3 0-6 15,2 1 0 1,-2-1 4-16,-1-2 6 0,2-1 9 0,-2 0 5 0,2 0 1 16,-3-2 1-16,2-3-1 15,0 2-7-15,0-4 11 0,2-2-6 0,0 1 3 16,-4-2-7-16,3 0 0 0,-3-1 6 16,2-2 7-16,-1 0-3 0,-4-1 0 15,-1-2-3-15,-3-1 0 0,0-2-27 0,-4 1 8 0,0-4 2 16,-5-2-2-16,-1 0-1 0,-3-4-6 15,-4 0-2-15,2-3-6 0,-9-5-16 0,1 0-20 16,-2-1-31-16,4-4-30 16,-4-1-54-16,4 0-59 0,1-1-66 0,3-5-134 15,3 3-175-15,10-1-19 0,5 0-311 16,4-1-305-16</inkml:trace>
  <inkml:trace contextRef="#ctx0" brushRef="#br1" timeOffset="-206637.03">12054 15401 2872 0,'0'0'22'0,"0"0"-5"15,0 0 4-15,0 0-2 16,23-5 22-16,-23 5 15 0,0 0 3 0,0 0-1 0,0 0-4 16,16 12-6-1,-16-12-2-15,0 0-3 0,0 0 0 0,20 7 4 16,-20-7 0-16,0 0 2 0,10 7-4 0,-10-7-4 0,0 0 2 15,0 0 7-15,0 0 6 16,0 0 3-16,0 0 3 0,0 0 1 0,0 0-4 0,0 0 2 16,0 0-8-16,0 0 1 15,0 0 0-15,0 0 0 0,0 0 2 0,0 0-1 16,-52 11 2-16,37-7-5 0,1 7-5 16,0 0 0-16,-6 0-2 0,3 4 3 15,0 2-4-15,-1-2 0 0,1 2-1 0,-4 6-8 16,-1-3-4-16,4 1-1 0,-2 1-5 15,1-1-4-15,2 0-12 0,0-3-24 0,0 0-47 0,-2-1-58 16,4-2-71-16,0 0-69 16,-1-1-159-16,0-3-177 0,2-2 3 0,1-5-244 15,13-4-177-15</inkml:trace>
  <inkml:trace contextRef="#ctx0" brushRef="#br1" timeOffset="-206187.1">11682 15496 2455 0,'7'-11'-24'0,"-7"11"46"0,0 0 6 15,7-15 8-15,-7 15 22 0,0 0-4 16,0 0-1-16,0 0 4 0,0 0 4 16,0 0-8-16,0 0 0 0,0 0 4 0,0 0 10 0,0 0 6 15,0 0 0-15,0 0-1 0,0 0-4 0,0 0-6 16,0 0-9-16,-38-3-5 15,38 3-5-15,0 0-6 0,-25 6-3 0,25-6-3 16,0 0-5-16,-27 6-6 16,27-6-1-16,-17 7-1 0,17-7-7 0,-15 10 2 0,15-10-3 15,-13 11 2-15,13-11-1 16,-12 13-2-16,12-13 0 0,-10 14-1 0,10-14-1 16,-12 9 1-16,12-9 5 0,-9 10 3 15,9-10 14-15,-13 8 13 0,13-8 6 0,-20 3 16 16,20-3 13-16,-23 2 14 0,23-2-1 0,-30-2 3 15,14 2 6 1,16 0-15-16,-32 0 3 0,15 0 6 0,-3 0-8 0,20 0 0 0,-32 2-10 16,18 0-5-1,14-2-7-15,-28 4-13 0,16 0-4 0,12-4-15 0,-19 10-17 16,19-10-10-16,-15 8-19 16,15-8-25-16,-10 14-29 0,10-6-36 15,0-8-46-15,0 0-56 0,10 18-52 0,-10-18-79 0,13 7-152 16,-5-5-96-16,5-1-332 0,-13-1-314 15</inkml:trace>
  <inkml:trace contextRef="#ctx0" brushRef="#br1" timeOffset="-205966.64">11386 15094 2846 0,'-7'-15'6'0,"7"15"13"0,0 0-5 0,3-20 15 0,-3 20 13 16,8-16 16-16,-8 16 6 15,17-16-16-15,-4 6-1 0,-1 1-4 16,5-1-7-16,-2 1-17 0,4-1-27 16,0-2-42-16,2 5-62 0,-1-3-60 0,-2 0-114 0,-1 2-529 15,2-1-135-15</inkml:trace>
  <inkml:trace contextRef="#ctx0" brushRef="#br1" timeOffset="-205696.84">11456 16126 2752 0,'0'18'130'0,"0"-18"-12"0,0 0-8 16,-2 17-3-16,2-17 13 0,0 0-3 16,0 0-16-16,0 0-41 0,0 0-60 15,0 19-65-15,0-19-59 0,0 0-64 0,0 0-101 0,0 0-608 16,0 0-277-16</inkml:trace>
  <inkml:trace contextRef="#ctx0" brushRef="#br1" timeOffset="-205396.66">10820 15205 2720 0,'9'-12'-24'16,"-9"12"23"-16,0 0 42 16,0 0 32-16,0 0 26 0,0 0 24 0,23 34 7 0,-20-21-1 15,-1 1-11-15,2 3-11 16,-2-2-17-16,0 4-6 0,2-2-11 0,-2 2-6 15,2-2-8-15,1 2-17 0,-3 0-58 0,0 0-77 16,3 1-83-16,-5-3-74 0,0 1-145 16,0-2-515-16,-5 0-302 0</inkml:trace>
  <inkml:trace contextRef="#ctx0" brushRef="#br1" timeOffset="-205146.96">10693 15701 2726 0,'0'0'-16'16,"0"0"17"-16,0 0 14 0,-25-3 11 0,25 3 31 0,0 0 12 16,-17-15 15-16,17 15-2 0,-10-17-8 15,10 17-1-15,-7-15-7 0,7 15-7 16,-2-15-3-16,2 15-6 0,0 0-5 16,0 0 0-16,0 0 2 0,0 0 5 0,13-18 5 15,-13 18-3-15,0 0 1 16,0 0-2-16,0 0-3 0,0 0-5 0,0 0-2 0,-11 57-8 15,5-44-7-15,-2 2-28 0,-4-1-46 0,2 3-47 16,-4 0-63-16,-2-2-76 16,-2 0-118-16,1-1-599 0,-1-1-378 0</inkml:trace>
  <inkml:trace contextRef="#ctx0" brushRef="#br1" timeOffset="-204787.07">10249 15283 2810 0,'0'0'-77'0,"0"0"27"0,4-22 34 15,-4 22 19-15,0 0 34 0,0 0 31 0,0 0 13 16,0 0 2-16,0 0-10 0,0 0-2 16,0 0-7-16,0 0-2 0,0 0 4 0,0 0 3 15,0 0 3-15,-31 41 0 0,31-41-1 0,-9 9-4 16,9-9-2-16,0 0 8 15,-17 7 2-15,17-7-5 0,0 0 1 0,-16 3-4 0,16-3 3 16,0 0 6-16,0 0 8 16,0 0-1-16,-26-10 8 0,26 10-3 0,0 0-31 15,0 0-8-15,-15-6-5 16,15 6-3-16,0 0 12 0,0 0 4 0,0 0-1 0,0 0 0 16,0 0-10-1,13 40 2-15,-13-40-6 0,8 23-6 0,-4-8-5 0,2 0-5 16,4 2-20-16,-6-3-41 0,2 2-49 0,-2 2-68 15,2 4-84-15,-4-4-67 16,0 1-161-16,0 2-119 0,-2 0-18 0,0 1-236 0,-2 0-177 16</inkml:trace>
  <inkml:trace contextRef="#ctx0" brushRef="#br1" timeOffset="-204606.88">10075 15917 2606 0,'0'0'57'15,"-8"13"16"-15,8-13-3 0,0 0-4 0,0 0 7 16,0 0 5-16,0 0-7 0,0 0-7 16,0 0-11-16,0 0-25 0,48-25-26 0,-35 18-30 15,-2-2-48-15,2 1-44 16,-1 0-46-16,1-2-82 0,-2 3-172 0,-3 2-267 16,-8 5 69-16</inkml:trace>
  <inkml:trace contextRef="#ctx0" brushRef="#br1" timeOffset="-202496.64">9184 15389 2022 0,'0'0'-5'0,"0"0"21"16,0 0 24-16,0 0 7 15,11-8 11-15,-11 8 11 0,0 0 0 0,0 0 2 16,0 0-6-16,0 0-2 0,0 0 9 0,0 0-7 0,0 0 1 15,0 0 0-15,0 0-1 16,0 0-2-16,0 0 4 0,0 0-6 0,0 0 0 0,0 0-1 16,0 0 6-16,0 0 1 15,0 0 6-15,-21 46-6 0,11-38 3 0,10-8-4 16,-22 16-3-16,9-9-2 16,1 1-3-16,-1-4-4 0,0 5 0 0,1-2 0 15,-2 1-4-15,14-8-6 0,-20 13-1 0,11-8-7 16,9-5-1-16,-15 14-7 0,15-14-3 15,-12 11-1-15,12-11 1 0,-9 10-5 0,9-10-2 16,0 0-2-16,0 17-1 16,0-17-2-16,0 0-2 0,17 13-2 15,-17-13 1-15,21 14-3 0,-8-8 1 16,-1-1-4-16,4 1-4 0,-2-1-8 0,-1 2-13 0,2-4-16 16,-15-3-10-16,25 6-21 15,-25-6-23-15,26 0-1 0,-26 0 1 0,27-8 11 0,-14 5 0 16,2-7 20-16,-3 3 16 0,-1-3 13 0,2-2 15 15,-3 1 12-15,0 0 6 16,2-3-5-16,-2 3-3 0,0-4-5 0,-1 3-7 16,-1 1-16-16,3 0-37 0,-2-2-56 15,-1 5-51-15,-8 8-87 0,8-17-150 16,-2 12-349-16,-6 5-53 0</inkml:trace>
  <inkml:trace contextRef="#ctx0" brushRef="#br1" timeOffset="-202226.58">9216 15928 2416 0,'-2'19'134'0,"2"-19"24"0,-4 14 0 0,4-14 9 15,0 0 19-15,-4 19 11 16,4-19 1-16,0 0-27 0,0 0-9 16,-5 17-27-16,5-17-12 0,0 0-17 15,0 0-25-15,0 0-36 0,0 0-61 0,-9 11-79 16,9-11-92-16,0 0-82 0,0 0-155 16,0 0-150-16,-24-13-302 0,24 13-242 0</inkml:trace>
  <inkml:trace contextRef="#ctx0" brushRef="#br1" timeOffset="-201696.77">8752 15498 2566 0,'-2'-13'-24'0,"2"13"47"0,-4-18 21 16,4 18 7-16,0 0 12 15,0 0 24-15,-4-16-8 0,4 16 4 0,0 0 4 0,0 0-2 16,0 0-7-16,0 0-6 0,0 0-6 0,0 0 2 15,-4 51-3-15,4-36-3 16,-2 2-3-16,0 0-5 0,0 0-4 16,2-17-5-16,-3 36-4 0,1-20-5 15,2 0-1-15,0-16-7 0,-2 30 2 0,0-17-7 0,2-13 1 16,-2 20-3-16,2-20-1 16,-3 18 0-16,3-18-1 0,0 0 3 0,-2 18-5 0,2-18-2 15,0 0-9-15,0 0-6 0,0 0-3 16,0 0 1-16,0 0-2 0,0 0 1 15,0 0-2-15,0 0 4 0,-35-36-2 0,28 25 12 16,7 11 5-16,-13-18 1 0,5 6 0 16,8 12 1-16,-10-15 1 0,10 15-7 15,-14-12-1-15,14 12-1 0,-12-6 0 16,12 6-1-16,0 0 1 0,0 0-3 0,-36 11 0 16,36-11-2-16,-17 12 4 15,7-4-3-15,-2-1 12 0,12-7 8 0,-18 17 15 0,7-7 4 16,1-1 7-16,10-9-7 0,-17 18 9 0,10-10-1 15,7-8-3-15,-12 15-9 16,12-15 0-16,-14 13-4 0,14-13-8 0,-8 12-1 0,8-12 2 16,-8 8-4-1,8-8 0-15,0 0-4 0,-10 13-3 0,10-13-2 0,0 0 0 16,0 0-18-16,-11 9-28 16,11-9-49-16,0 0-53 0,0 0-54 0,0 0-47 15,0 0-64-15,-19-28-138 0,15 20-167 0,1-6-288 16,3 14-269-16</inkml:trace>
  <inkml:trace contextRef="#ctx0" brushRef="#br1" timeOffset="-201496.64">8416 15230 2708 0,'0'0'-13'0,"4"-25"50"16,-4 25 40-16,2-18 30 15,-2 18 31-15,3-16 27 0,-3 16 20 0,4-12 17 0,-4 12-25 16,0 0-6-16,4-19-14 0,-4 19-20 15,0 0-15-15,8-14-15 0,-8 14-8 16,0 0-13-16,0 0-19 0,6-15-30 0,-6 15-30 16,4-6-43-16,-4 6-59 0,0 0-79 15,0 0-65-15,0 0-95 0,0 0-167 16,0 0-87-16,0 0-272 0,0 0-208 16</inkml:trace>
  <inkml:trace contextRef="#ctx0" brushRef="#br1" timeOffset="-201146.75">8401 15734 2493 0,'0'0'-58'16,"0"0"43"-16,0 0 23 15,0 0 27-15,0 0 35 0,0 0 32 16,0 0 25-16,0 0 19 0,0 0 17 16,0 0 7-16,0 0-1 0,0 0-9 0,-23-29-13 0,23 29-4 15,0 0-2-15,0 0-20 0,-4-20-10 0,4 20-11 16,-2-19-16-16,2 19-13 15,0-18-24-15,0 18-38 0,-2-25-54 0,2 25-74 16,0-25-81-16,-2 9-123 0,-1 0-231 16,3 16-51-16,-5-32-224 0,5 15-162 0</inkml:trace>
  <inkml:trace contextRef="#ctx0" brushRef="#br1" timeOffset="-200644.93">8259 15126 2376 0,'0'0'-80'16,"0"0"27"-16,0 0 21 0,0 0 1 15,0 0 5-15,0 0 3 0,0 0 2 0,0 0 7 0,-12 44-2 16,10-31 2-16,2-13 5 15,-2 28 23-15,0-14 10 0,0 1 29 0,2-15 10 0,-8 27 2 16,4-15 7-16,4-12-15 16,-4 20-9-16,4-20 13 0,-6 17 3 0,6-17 19 15,-6 13 4-15,6-13 1 16,-11 8 0-16,11-8 0 0,0 0 3 0,-21 4 1 0,21-4 5 16,0 0 6-1,-17 2 2-15,17-2-3 0,0 0-5 0,0 0-15 0,-20 4-6 16,20-4-9-16,0 0-5 0,-20 7 0 0,20-7 10 15,-20 8 8-15,8-2 13 0,-5 2 5 16,0-1 4-16,-4 1 4 0,-3-1 3 0,-7 4-8 16,-5-2 7-16,-2 2-5 15,-9 0-13-15,-1 1 10 0,-3-5-2 0,0 4-2 16,-2-4-7-16,6-4-5 16,3 3-8-16,-1-4-5 0,3-2-7 0,6 0-8 15,0-2-7-15,2 1-5 0,2-5-6 0,3-3-15 0,1 5-21 16,3-4-18-16,4 1-33 15,-1-1-33-15,4 0-42 0,3 0-67 0,0 3-82 16,2 1-76-16,3-3-171 0,10 7-94 16,-20-2-3-16,20 2-336 15,0 0-381-15</inkml:trace>
  <inkml:trace contextRef="#ctx0" brushRef="#br1" timeOffset="-200446.69">7215 16129 3051 0,'0'0'32'0,"10"16"6"0,-10-16-4 16,10 12 27-16,-10-12 39 15,19 8 23-15,-19-8 4 0,27 0-13 0,-10-2-12 16,-17 2-10-16,46-9-12 16,-20 2-11-16,4-1-24 0,-1-1-26 0,5-3-44 0,-4-1-62 15,3 0-72-15,-3-4-82 0,-4 0-165 0,-3-2-548 16,-5 2-383-16</inkml:trace>
  <inkml:trace contextRef="#ctx0" brushRef="#br1" timeOffset="-200246.98">7277 15099 3112 0,'0'0'99'0,"-15"-9"3"0,15 9-15 15,0 0-1-15,-8-10-6 16,8 10-11-16,0 0-6 0,0 0-9 0,27-21-25 0,-14 16-29 16,4-2-41-16,2 0-37 15,4 2-52-15,3-3-49 0,-1 2-49 0,0 1-138 16,1-2-480-16,-1 2-189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1T00:23:56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2174 3895 569 0,'0'0'178'0,"0"0"-40"0,-15-8-46 16,15 8-10-16,0 0 8 0,0 0 1 0,0 0 10 15,0 0 1-15,0 0-2 0,0 0 2 16,0 0 11-16,0 0-7 0,0 0-8 0,0 0 1 16,0 0-1-1,0 0-7-15,0 0-11 0,0 0 10 16,0 0-1-16,0 0 2 0,0 0-2 0,0 0-3 16,0 0 0-16,0 0-6 0,0 0 3 15,0 0-3-15,47-3 0 0,-47 3-4 16,24 3 0-16,-24-3-6 0,35-3-4 0,-17 1-5 15,4 2-5-15,-1-1-3 0,2 1-4 16,0 0 0-16,1-2-6 0,1 2-5 0,0 0-2 0,-2 0-3 16,5-2-2-16,0 2-2 0,-5-2-4 15,5 2 1-15,-5 0-1 0,2-2-20 0,-1 0 6 16,1 2 1-16,-1-2 2 0,-2 2 0 16,0 0-2-16,-3-2 4 0,2 2 1 15,-21 0-1-15,31-1-1 0,-15 1-2 0,-16 0 2 16,29 0 1-1,-29 0-6-15,24 0-2 0,-24 0 3 0,22 0 1 16,-22 0-3-16,22 0 2 0,-22 0 1 16,19 0-2-16,-19 0 0 0,21 0-2 15,-21 0 0-15,0 0-1 0,25 1 1 0,-25-1-2 16,18 0 0-16,-18 0 0 0,0 0-2 16,18 2 1-16,-18-2 0 0,0 0-1 15,0 0-4-15,22 0-9 0,-22 0-18 0,0 0-30 0,0 0-49 16,0 0-71-16,0 0-64 0,0 0-118 0,0 0-213 15,0 0-289-15,0 0-214 0</inkml:trace>
  <inkml:trace contextRef="#ctx0" brushRef="#br0" timeOffset="601.29">3004 3918 2426 0,'0'0'-128'0,"0"0"19"0,-9-15 26 15,9 15 16-15,-9-15 19 0,9 15 23 0,-6-19 18 16,6 19 17-16,-4-24-4 0,4 24 10 16,-2-25-3-16,2 25 5 0,2-27 9 15,0 12 0-15,0 0-4 0,-2 15 17 0,8-27-15 16,-1 12-3-16,2 3-3 15,-1-1-1-15,2 4-5 0,0-1-2 16,2 0 1-16,0 3 2 0,-12 7 8 0,28-10-9 16,-15 6 12-16,-13 4-2 0,32 2 11 15,-16 3-2-15,1 2-5 0,-2 0 2 16,4 7-1-16,-3 1 2 0,0 2 0 16,0 0-6-16,-3 0 10 0,-2 2-1 0,-1 0-1 15,-3-3 3-15,-1 3-3 0,-4-2 22 0,0-2-1 0,0 2 3 16,-2-17-4-16,-8 31-2 0,2-17-5 15,-1-1 1-15,-1-2 4 0,-3 1 4 16,-2-3 6-16,13-9-2 0,-22 11-2 0,8-7 2 16,14-4-6-16,-23 0-2 0,23 0-3 15,-27-4-9-15,12-1-3 0,3-3-2 0,12 8-9 16,-24-18-13-16,11 11-23 0,5-2-26 0,8 9-27 16,-13-16-49-16,13 16-51 0,-8-15-32 0,8 15-52 15,-7-11-119-15,7 11-416 0,0 0-84 16</inkml:trace>
  <inkml:trace contextRef="#ctx0" brushRef="#br0" timeOffset="1203.08">2788 3728 2217 0,'0'0'-63'0,"0"0"21"0,0 0 21 0,-9-13 15 0,9 13 19 16,0 0 17-16,0 0 31 0,0 0 7 15,0 0 13-15,0 0-5 0,-4-13-3 16,4 13-10-16,0 0-2 0,0 0-4 0,0 0 1 16,0 0-9-16,29-6-7 0,-29 6-3 15,20-1-1-15,-20 1-3 0,20 0-5 0,-20 0-7 16,24 1-5 0,-24-1 2-16,23 0-2 0,-23 0 2 15,24 6-10-15,-14-3 2 0,-10-3 2 0,17 10-3 16,-8-2 5-16,-9-8-5 0,12 19 3 15,-8-10 0-15,-4-9 8 0,0 25 11 16,0-25 4-16,-4 30-3 0,-2-13 4 0,2 1-6 16,-7 1-1-16,2-2 0 0,1 2-7 15,-2 0-2-15,-2 0-2 0,4-2-13 0,2 1-32 0,-2-5-55 16,3 2-48-16,1-2-47 0,4-13-79 0,-4 21-167 16,4-13-328-16,0-8-32 0</inkml:trace>
  <inkml:trace contextRef="#ctx0" brushRef="#br0" timeOffset="1657.45">3158 4042 2109 0,'0'0'-70'0,"0"0"26"16,0 0 21-16,0 0 20 0,0-18 13 15,0 18 20-15,0 0 10 0,0 0 20 16,0 0 4-16,0 0 13 0,0 0-5 0,0 0 2 16,0 0-1-16,0 0 2 0,0 0-1 15,0 0-3-15,-27 42 2 0,25-27 1 0,-2 2-8 0,2-1 0 16,0 4-4-16,2 1 0 0,0 2-4 15,0 5-6-15,0 0-1 0,0 4-2 16,0 0-3-16,2 1 0 0,0 2-4 0,2 4 0 16,-2-1-5-16,0 1-1 0,0 2 4 15,0 0-8-15,0 4-1 0,-2-2-1 16,2 1-3-16,0 2-4 16,0 0 1-16,0-1-1 0,0 7-2 15,0-6-5-15,-2-3 2 0,0 3-4 0,0-2-2 16,2-1 1-16,-2 0 1 0,-2-4-4 15,2 1-2-15,0-6-15 0,-2-2-19 16,2-4-38-16,0 0-35 0,-2-1-40 0,2-4-33 16,0-3-49-16,0-3-95 0,0-3-557 15,0-2-239-15</inkml:trace>
  <inkml:trace contextRef="#ctx0" brushRef="#br0" timeOffset="2390.84">3092 4045 2470 0,'0'0'-143'0,"-6"-14"27"0,6 14 17 0,0 0 18 16,0 0 9-16,0 0 21 0,0 0 17 16,0 0 9-16,0 0 11 0,0 0 14 15,0 0 8-15,0 0 3 0,-24 2 35 0,24-2-8 16,0 0 9 0,0 0 14-16,-16 26 0 0,16-26 8 15,-11 20-5-15,4-7 1 0,-1 0-3 0,2 3-9 16,0-1 5-16,-3 0-1 0,2-1-5 15,-1 0 4-15,2 2-4 0,-3-1-5 0,3-1 1 16,0-1 10-16,0-2-15 0,6-11-5 16,-12 19-4-16,8-9-1 0,4-10 5 15,-6 12 1-15,6-12 0 0,0 0-4 0,0 0-3 0,-6 14-3 16,6-14-6-16,0 0-4 0,0 0-4 16,0 0-5-16,0 0-7 0,0 0-5 0,0 0-1 15,21-53 2-15,-14 40 5 0,-1-3-4 16,2 1-3-16,-2 0-2 0,3-2 0 15,1 0-2-15,-3-1 7 0,4 3-3 0,-3 0 6 16,-2 2 8 0,2-1 5-16,-1 3-2 0,-7 11 0 15,15-15 9-15,-15 15 13 0,10-10 10 0,-10 10 1 16,0 0-1-16,19 0-1 0,-19 0-5 16,0 0-4-16,18 14-4 0,-18-14-5 0,8 13-1 15,-8-13-2-15,10 16-2 0,-6-5-8 16,-4-11-16-16,14 17-31 0,-8-7-26 0,0 1-38 15,2-2-44-15,-8-9-39 0,16 18-42 0,-10-13-74 16,4 4-546-16,-3-5-183 0</inkml:trace>
  <inkml:trace contextRef="#ctx0" brushRef="#br0" timeOffset="2839.01">3276 3825 2356 0,'0'0'-137'0,"0"0"25"0,0 0 28 15,0 0 19-15,0 0 21 0,0 0 17 16,0 0 14-16,0 0 18 0,0 0 3 0,0 0 21 16,0 0 5-16,0 0 11 0,0 0 12 15,0 0 1-15,0 0-3 0,0 0-1 0,0 0-5 0,0 0 2 16,0 0 6-16,37 6-25 0,-37-6 1 16,38 0-7-16,-15-2 0 0,7 0-2 0,-2 0 3 15,4 0-6-15,3 0 4 0,5-2-9 16,0 1 8-16,3-1 26 0,1-1 29 15,-2-2 7-15,3 2-32 0,-1-1-5 0,1 3-5 16,-3-3-3 0,-2 2-6-16,1-2-3 0,-8 3 5 15,-1-2-3-15,0 4-3 0,-7-3-1 0,-2 2-9 16,-4 0-10-16,1 1-21 0,-20 1-25 16,29-3-37-16,-29 3-45 0,23-1-38 15,-23 1-43-15,19 0-86 0,-10-3-462 0,-9 3-23 16</inkml:trace>
  <inkml:trace contextRef="#ctx0" brushRef="#br0" timeOffset="3309.18">4458 3323 2069 0,'12'-12'-123'16,"-12"12"26"-16,8-9 19 0,-8 9 9 15,0 0 17-15,0 0 12 0,0 0 24 0,0 0 27 16,0 0 18 0,0 0 7-16,0 0 9 0,0 0 18 15,0 0 5-15,0 0-3 0,0 0-1 0,0 0 3 16,-12 49-3-16,12-49-6 0,-6 28 11 15,4-10 6-15,2 2-1 0,0 2-7 16,0-1-4-16,4 4-7 0,-2 5 6 16,2-2-15-16,0 8 3 0,2 5-5 15,-1-4-3-15,1 4 7 0,1-1-11 0,3 9-5 0,-3-2 1 0,1 3 0 16,-2 0-6-16,0-1 1 0,1 1-3 16,0-1-6-16,-1 3 4 0,0-3-6 15,-4-5 0-15,2 0 1 0,-2-4-1 0,0 2-4 16,0-2 1-16,1-3-1 0,-3 0-1 15,2-6-3-15,0 2-3 0,1-5-7 0,-1-2-22 16,0 1-29 0,0-6-39-16,0-2-42 0,0-2-36 0,0-1-54 15,-2-16-151-15,6 21-323 0,-6-13 53 16</inkml:trace>
  <inkml:trace contextRef="#ctx0" brushRef="#br0" timeOffset="4797.83">4525 3311 1927 0,'-6'-15'-91'0,"6"15"16"0,0 0 6 16,0 0 9-16,0 0 15 0,-4-14 10 16,4 14 6-16,0 0 12 0,0 0 9 0,0 0 13 0,0 0 5 15,0 0 0-15,0 0 5 0,0 0 0 0,18-15-1 16,-18 15-7-16,22-2-1 0,-22 2 8 15,26-3-8-15,-8 0 9 0,1 1-11 16,3 2-1-16,2-1-1 0,6-2-1 0,2 2 6 16,5-2-7-16,7 2 7 0,3-1-12 15,3 0 8-15,9 0 0 0,1 1-1 0,1-3 3 0,2 1 0 16,1 2-3-16,1-2 3 0,1 2 3 16,2-1 2-16,0 0 7 0,-1 2-6 15,1-2 9 1,23 0 3-16,-14 2-7 0,-10 0 34 15,3 0-36-15,-1 2 3 0,2-2 5 0,-1 2-2 0,-3 0-7 0,-1 0 6 16,-1 2-4-16,2-3-7 16,-6 3 1-16,0-1 2 0,3 0 2 15,-5 1-5-15,0 0 0 0,-2 0 0 0,0-1 7 16,0 1-9-16,1 0-4 0,-1-2 12 16,0 2-4-16,0 0-1 0,0-3 5 15,-2 2-1-15,3 0-2 0,-7-2 2 0,5 5 9 16,-7-6-14-16,2 1 1 0,7 1-3 15,-12 0 7-15,3-2-13 0,-3 2 5 0,1-2-2 0,-1 1-5 16,-1-1 10-16,-1 3-5 0,-4-3-6 16,-3 0 3-16,-2 0 3 0,-3 0 2 15,-2 0 9-15,-5 0 9 0,0 0 8 0,-4 0 14 16,-1 0 6-16,-2 0 7 0,-18 0 1 16,30 0-8-16,-15 0 12 0,-15 0-18 0,23 0-5 15,-23 0-4 1,17 1-8-16,-17-1-2 0,18 4-1 0,-18-4 0 15,12 10-1-15,-12-10-5 0,12 15 3 16,-7-6-7-16,1 3 5 0,1 1 5 16,-3 0 3-16,0 3-1 0,0-1 3 0,0 0-2 15,3 4 1-15,-3 0-26 0,0 3 1 16,2 2 5-16,-1 3-2 0,2 0 5 16,-1 1-8-16,0 1 5 0,0 3 0 0,0 0-2 0,1 2 0 15,0 1 0-15,1-1 2 0,-2-1 0 0,0 0-5 16,3 2 3-16,-1-2 0 0,-1 1-1 15,1 0 2-15,1-2-1 0,-1 3-2 16,0-2 6-16,2 1 2 0,-6-6 0 0,4 4 2 16,-2-5 2-16,2 2-1 0,-1-5 2 15,-1 2-4-15,-1-1 7 0,1-1-8 0,-2-1-1 0,1-2-1 16,-3-2-2-16,0 0 5 0,0 0-1 16,-2 1-8-16,0-2 6 0,0-3-2 0,0-15-1 15,-4 31 0-15,-1-16 4 0,1-2 4 16,4-13 4-16,-13 27 0 0,5-16 3 15,-1 1-2-15,1-1 4 0,-2-2-7 0,-2 1-1 16,2 0-1 0,-4-1-4-16,-2-2 5 0,0 2-7 0,-3-2-3 15,-3 1 3-15,4-3-3 0,-6 4 2 16,1-4-3-16,-3 1 0 0,-2-1 1 16,1-1-5-16,0 2 2 0,-4-2 1 15,-1 2-1-15,-3-4 2 0,-3 1-3 0,-4 1-2 0,-1-1 2 0,1 0-2 16,-4 1 2-16,1-1-2 0,-1-1-2 15,-1 2 2-15,1-2 0 0,-3 0-5 16,2 1 4-16,1 0 2 0,-1 0 0 0,3-1 2 16,-3 0-4-16,3 0 0 0,2 0-1 15,-3 1-1-15,3-1 2 0,-1-2 5 0,1 3-3 16,0-2-5-16,1 3 1 0,5-4 3 16,0 2-2-16,-2 0 2 0,3-2-2 15,-6 2 1-15,5 0-3 16,0-2 3-16,-2 1 0 0,-3-1-2 15,3 3 2-15,-4-3 1 0,5 0-4 16,0 0 1-16,-1 0 2 0,2 0-7 0,-2 0-3 16,2 0 3-16,1-3-1 0,0 3 1 15,-1 0 2-15,2-1-7 0,0 1 4 0,3-2 4 16,-3 4-2-16,4-4-2 0,-1 2 0 16,1-2-2-16,2 2 1 0,-1-2 1 0,-1 2 3 0,0-2-3 15,5 2 2-15,-3 0 2 0,-2-2-3 16,6 2 10-16,-2-2-8 0,-1 4 2 15,-1-2-2-15,0-2-2 0,1 2 2 0,-3 0 1 16,0 0 2-16,6 0-3 0,-9 0 1 16,6 0 1-16,-2 0-3 0,1 2 6 0,-1-2-7 15,3 0 3 1,-2 2 4-16,-1-2-1 0,3 0-1 0,-2 0 0 16,1 0 2-16,-3 0-1 0,6 0-2 15,-6-2 2-15,2 2-1 0,1-2 4 16,-1 2-5-16,0-1-1 0,1-2 1 0,-1 1 2 15,4 1-4-15,0-1 2 0,-2 0-1 16,3 0 4-16,-1 0-8 0,2 0-11 0,0 0-16 16,-1 1-25-16,2-2-41 0,21 3-26 0,-41-3-36 15,23 1-55-15,-1-2-119 0,1 0-429 0,4 1-56 16</inkml:trace>
  <inkml:trace contextRef="#ctx0" brushRef="#br0" timeOffset="5499.95">5427 3578 2093 0,'4'-18'-153'0,"-4"18"13"15,0 0 12-15,0 0 9 0,2-14 18 0,-2 14 10 16,0 0 21-16,0 0 19 0,0 0 25 16,0 0 16-16,5-19 4 0,-5 19 8 0,0 0 12 0,0 0 2 15,0 0 3-15,0 0 5 0,0 0 2 16,0 0 2-16,0 0 22 0,0 0 18 16,0 0-2-16,0 0 2 0,0 0 8 0,0 0 32 15,0 0-17-15,0 0 5 0,0 0 7 16,0 0 16-16,0 0-6 0,16 45-1 15,-14-33 0-15,0 5-3 16,1 2-29-16,-1 0-1 0,0 2-3 16,1 0-1-16,-1 5-6 0,0-3 2 0,0 2-10 15,2-1-6-15,-2-1-4 0,0 0-4 16,0-2-7-16,0 2-1 0,2-4-2 16,-2 0-7-16,0 1-2 0,0-4-5 0,3 0-5 15,-3 1-16-15,-2-17-17 0,3 26-37 16,-1-14-24-16,-2-12-28 0,6 19-18 0,-6-19-22 0,4 15-35 15,-2-11-39-15,-2-4-89 0,0 0-408 0,11 7 26 16</inkml:trace>
  <inkml:trace contextRef="#ctx0" brushRef="#br0" timeOffset="5900.76">5641 3757 2115 0,'4'-10'-49'0,"-4"10"5"16,9-15 2-16,-9 15 7 0,6-15 11 15,-6 15-9-15,6-12 9 0,-6 12-2 16,0 0 11-16,6-13-3 0,-6 13 2 0,0 0 13 16,0 0 19-16,0 0 5 0,0 0 5 15,0 0 2-15,0 0-4 16,0 0 4-16,0 0-12 0,0 0 8 16,0 0 6-16,-53 15-4 0,53-15-5 0,-16 8 4 15,16-8-5-15,-18 9 4 0,18-9-2 16,-14 8 11-16,14-8 9 0,-13 6-1 0,13-6-6 15,0 0 4-15,-13 12-1 0,13-12 3 16,0 0-3-16,-6 13 0 0,6-13 4 16,0 0 2-16,0 0 6 0,6 24 9 0,-6-24 1 0,11 18 10 15,-2-8-5-15,1 0 4 0,0 2 2 16,2-1-7-16,0 3-5 0,3-5-1 0,2 7-6 16,-2-3-3-16,-1 1-7 0,2-1-6 15,-2-1 3-15,3 0-7 0,-4 0-5 0,-1-1-8 16,1 0-24-16,-5 1-32 0,6-3-46 15,-6 0-44 1,2 0-48-16,-4-2-57 0,-6-7-122 0,16 14-415 16,-12-11-60-16</inkml:trace>
  <inkml:trace contextRef="#ctx0" brushRef="#br0" timeOffset="11142.07">5340 4096 2087 0,'0'0'-153'0,"0"0"15"0,0 0 12 0,0 0 4 15,-13-1 12-15,13 1 1 0,0 0 8 0,0 0 8 16,0 0 10-16,-15-6 12 0,15 6 1 0,0 0 15 16,0 0 17-16,0 0 4 0,0 0 15 15,0 0 16-15,0 0 14 0,0 0 3 16,0 0 10-16,0 0 5 0,0 0 6 0,0 0 1 16,0 0-6-16,0 0 6 0,0 0-2 15,0 0-12-15,0 0-3 0,0 0 6 0,0 0-7 0,0 0 6 16,0 0 6-16,0 0-9 0,0 0 16 15,0 0 0-15,0 0 8 0,0 0 14 0,0 0-1 16,0 0 10-16,0 0-7 0,0 0-9 16,0 0 1-16,0 0-8 0,0 0 10 15,0 0 4-15,0 0 6 0,0 0 3 0,0 0 4 16,0 0 6 0,59 7-4-16,-59-7-4 0,20 2 2 0,-20-2-5 15,21 0-9-15,-21 0-3 0,26 2-3 16,-26-2-8-16,27 0-3 0,-12 2 8 15,4-2-20-15,-19 0 4 0,34 0-6 0,-15 0 0 16,0 0-6-16,-1 0-2 0,2 0 0 16,1 0-6-16,-2 0 0 0,0 0 0 15,1 0-3-15,-2 0 7 0,4 1-10 0,-1-1 0 0,-3 2 0 16,6-2 2-16,-3 0-6 0,2 0 1 0,-2 2-4 16,3-2 4-16,0 0 2 0,-2 0 1 15,2 0 2-15,-1 2-4 0,3-2-5 0,-3 0 3 16,2 0-4-16,0 0 2 0,1 2-1 15,0-2 0-15,1 0 6 0,3 3-2 16,0-3-2-16,-3 1-2 16,0-1 1-16,0 2-2 0,-1-2 1 15,0 0 1-15,-3 1 0 0,3-1 1 16,-4 0-4-16,0 0 2 0,1 0 0 16,1 3 2-16,-4-3-5 0,2 0 0 0,-1 0 0 15,-2 0 6-15,0 0 3 0,-19 0-2 0,36 0-4 16,-22 0 3-16,-14 0-2 0,35-3 2 15,-21 3 1-15,-14 0-1 0,28 0 6 0,-28 0-2 16,32 3-5-16,-18-3 1 0,-14 0-4 0,30 0 2 16,-15 2 2-16,-15-2 7 0,30 0-6 0,-18 1 5 15,-12-1-9-15,30 0 5 0,-15 3-5 0,-15-3-1 16,28 0-1-16,-28 0 2 0,22 1-11 16,-22-1-2-16,24 3-22 0,-24-3-13 15,21 0-18 1,-21 0-19-16,22 1-5 0,-22-1-19 0,0 0-23 15,20 2-31-15,-20-2-92 0,0 0-395 0,13-2 126 0</inkml:trace>
  <inkml:trace contextRef="#ctx0" brushRef="#br0" timeOffset="12389.87">5692 4234 1814 0,'0'0'-66'0,"0"0"18"0,0 0 15 15,0 0 8-15,0 0 12 0,0 0 13 16,0 0 11-16,0 0 19 0,0 0 10 15,0 0 8-15,0 0 9 0,0 0 7 0,0 0 2 0,-36-4 7 16,36 4-3-16,0 0 0 0,0 0-14 16,0 0-3-16,-32 11-1 0,32-11-12 0,0 0-5 15,-17 5 2-15,17-5-10 0,0 0-1 16,-10 7-1-16,10-7-8 0,0 0 5 16,0 0-7-16,-14 8-3 0,14-8 6 0,0 0-12 15,0 0 3 1,0 0 1-16,0 0-4 0,0 0-1 0,0 0-7 15,0 0 7-15,0 0 3 0,0 0-5 16,0 0 2-16,0 0 2 0,20 25-7 16,-20-25 6-16,0 0-9 0,12 10 6 0,-12-10 0 15,13 10-1-15,-13-10-4 0,11 9 4 16,-11-9 6-16,13 13 7 0,-13-13 1 16,12 14-1-16,-12-14 5 0,10 13 4 0,-10-13 2 0,10 14-2 15,-10-14-2-15,8 13 1 0,-8-13-4 0,6 15 7 16,-6-15 6-16,4 13 7 0,-4-13 5 15,0 0 10-15,0 21 3 0,0-21-1 0,0 0-1 16,0 0-2-16,-8 25-6 0,8-25-1 16,-8 10-3-16,8-10-2 0,-12 11-5 15,12-11-5-15,-12 9-1 0,12-9-1 0,-17 9-4 0,17-9-3 16,-17 7-3-16,17-7 2 0,-15 5-5 16,15-5 0-16,-16 4-2 0,16-4-5 0,0 0-8 15,-26 3-23-15,26-3-26 0,0 0-30 16,-21-3-35-16,21 3-30 0,0 0-28 0,0 0-28 15,-24-8-50-15,24 8-94 0,-8-5-397 16,8 5-16 0</inkml:trace>
  <inkml:trace contextRef="#ctx0" brushRef="#br0" timeOffset="12853.44">5878 4269 2118 0,'0'0'-79'0,"0"0"17"15,0 0 7-15,2-17 13 0,-2 17 7 16,0 0 15-16,0 0 7 0,0 0 6 0,0 0 19 16,0 0 14-16,0 0 3 0,0 0 10 0,0 0 17 15,0 0 10-15,0 0 10 0,0 0-1 0,-24 36 0 16,24-36 1-1,-6 21 5-15,2-9-7 0,4-12-4 0,-6 26-7 16,4-10-6-16,-1-1-1 0,3-15-2 0,-2 27 1 0,2-14-4 16,0-13-6-16,2 27-3 0,-2-13-2 15,0-14-4-15,7 23-3 16,-3-9-6-16,-4-14-4 0,6 21-12 16,-2-11-20-16,-4-10-34 0,12 16-34 0,-12-16-39 15,10 16-43-15,-6-11-78 0,-4-5-138 16,10 8-298-16,-3-4 87 0</inkml:trace>
  <inkml:trace contextRef="#ctx0" brushRef="#br0" timeOffset="13571.15">6168 4315 1934 0,'0'0'-55'16,"4"-15"6"-16,-4 15 8 0,0 0 5 15,0 0 6-15,7-18 17 0,-7 18 25 16,0 0-2-16,0 0 1 0,0 0 10 16,0 0-7-16,2-15 5 0,-2 15 4 0,0 0 0 15,0 0-2-15,0 0 5 0,0 0 5 16,0 0-6-16,0 0 0 0,0 0 2 0,0 0 5 16,0 0-24-16,-39 6 14 0,39-6-3 0,0 0-8 0,-18 9 2 15,18-9 12-15,-14 7-19 0,14-7 7 16,0 0-9-16,-18 13 4 0,18-13-3 15,-8 7 3-15,8-7 1 0,-10 10-7 16,10-10-1-16,0 0 4 0,0 0 3 0,-4 17-11 16,4-17 3-16,0 0 4 0,0 0-8 15,0 0-6-15,11 23 13 16,-11-23-4-16,0 0-4 0,15 11 5 16,-15-11 0-16,12 9 2 0,-12-9 9 15,16 10-11-15,-16-10 0 0,14 8 0 16,-14-8-3-16,15 8 7 0,-15-8-7 15,15 9 3-15,-15-9 5 0,15 11-2 0,-15-11 16 16,12 8 2-16,-12-8 7 0,10 12-3 16,-10-12 3-16,12 8 15 0,-12-8 5 0,6 11 10 0,-6-11 2 0,0 0 3 15,4 13 11-15,-4-13-12 0,0 0 6 16,0 0-2-16,0 0-4 0,-14 23-2 16,14-23 3-16,-14 7-4 0,14-7 6 0,-14 10-3 15,14-10 1-15,-17 7 1 0,17-7-2 16,-19 9-7-16,19-9-7 0,-15 5-7 15,15-5-1-15,-19 4-7 16,19-4-11-16,-17 1-20 0,17-1-17 16,0 0-23-16,-24-1-26 0,24 1-29 0,0 0-40 15,-20-6-33-15,20 6-30 0,0 0-58 16,-15-9-110-16,15 9-367 0,-7-10-1 16</inkml:trace>
  <inkml:trace contextRef="#ctx0" brushRef="#br0" timeOffset="13887.71">6288 4469 2145 0,'0'0'-39'0,"0"0"6"0,0 0 4 16,0 0 13-16,0 0 8 0,0 0 13 0,16 10 16 16,-16-10-7-16,0 0 5 0,0 0 8 15,0 0-5-15,0 0 4 16,29-2-8-16,-29 2 4 0,0 0-5 16,25-2-2-16,-25 2 2 0,19-2-9 15,-19 2 8-15,22-2-9 0,-22 2-2 16,18-2 1-16,-18 2-10 0,20-2-13 0,-20 2-18 15,0 0-22-15,23-1-30 0,-23 1-39 16,10-5-52-16,-10 5-391 0,0 0 235 0</inkml:trace>
  <inkml:trace contextRef="#ctx0" brushRef="#br0" timeOffset="14226.4">6407 4425 1622 0,'-6'-13'-2'0,"6"13"22"0,0 0 15 16,0 0 3-16,0 0 4 0,0 0 12 15,0 0 4-15,0 0 15 0,0 0-1 0,0 0-8 16,0 0 19-16,0 0 0 0,0 0 5 16,0 0 1-16,0 0-2 0,0 0-3 15,0 0 5-15,0 0-3 0,0 0-3 0,0 0-5 16,0 0-4-16,0 0-8 0,0 0-3 0,0 0-5 15,23 41-3-15,-23-41-6 0,4 18-1 0,-4-18-8 16,5 15-4-16,-5-15 0 0,4 20-8 16,-4-20 2-16,4 17-2 0,-4-17-2 0,2 17-2 15,-2-17-9-15,4 15-3 0,-4-15-6 16,4 14-16-16,-4-14-16 0,0 0-32 16,5 16-45-16,-5-16-41 0,0 0-43 0,0 0-53 0,4 16-106 15,-4-16-430-15,4 4-76 0</inkml:trace>
  <inkml:trace contextRef="#ctx0" brushRef="#br0" timeOffset="14558.68">6566 4378 2212 0,'0'0'-58'16,"0"0"24"-16,4-17 9 0,-4 17 6 0,0 0 9 16,0 0 15-16,7-15-2 0,-7 15 3 0,0 0 17 15,0 0 10-15,0 0 6 0,0 0 12 16,0 0 8-16,0 0 15 0,0 0 2 0,0 0 4 16,0 0-2-16,0 0-5 0,18 30-10 15,-18-30-2-15,4 17-6 0,-4-17-6 0,4 21-8 16,-4-21 0-16,4 20-4 0,-4-20-2 15,4 22-5 1,-4-22-4-16,4 21-4 0,-4-21-1 0,4 19-3 16,-4-19-7-16,2 19-14 0,-2-19-26 15,4 16-44-15,-4-16-46 0,4 12-29 16,-4-12-42-16,0 0-77 0,4 16-466 0,-4-16-3 16</inkml:trace>
  <inkml:trace contextRef="#ctx0" brushRef="#br0" timeOffset="14944.14">6748 4266 2034 0,'0'0'-89'0,"0"0"11"15,0 0 13-15,0 0 11 0,0 0 16 0,0 0 13 16,0 0 4-16,0 0 11 0,0 0 13 0,25 22 5 16,-25-22 7-16,6 21 13 0,-3-9 7 0,-3-12 6 15,8 25 16-15,-3-10-10 0,-3-2 7 16,2 2 3-16,-4-15-3 0,8 27 7 0,-6-13-5 15,-2-14-3-15,2 23 5 0,-2-9-14 16,0-14-5-16,2 25-1 0,-2-25-5 16,-2 23-7-16,2-23-2 0,-4 23-12 0,4-23-10 0,-2 21-40 15,2-21-41-15,-6 17-49 0,6-17-60 16,-6 15-109-16,4-9-268 0,2-6 239 0</inkml:trace>
  <inkml:trace contextRef="#ctx0" brushRef="#br0" timeOffset="15345.55">7017 4309 1587 0,'0'0'-32'0,"0"0"19"16,0 0 13-1,0 0 13-15,0 0 11 0,0 0 26 0,0 0 20 16,0 0 5-16,0 0 5 0,0 0-4 15,0 0 3-15,-30 34-4 0,30-34 2 16,-2 23-4-16,-2-11-2 0,4-12-8 0,-2 23-2 16,2-23-8-16,0 24-6 0,2-10-1 15,-2-14-9-15,0 25-4 0,2-12-4 16,-2-13-1-16,4 25 0 0,-2-16-15 0,-2-9-14 0,6 22-40 16,-6-22-34-16,7 18-30 0,-7-18-51 0,7 15-58 15,-7-15-463-15,6 12 81 0</inkml:trace>
  <inkml:trace contextRef="#ctx0" brushRef="#br0" timeOffset="15862.59">7193 4328 1988 0,'0'0'-19'16,"4"-19"3"-16,-4 19 9 0,0 0 9 16,0 0 8-16,-2-20 4 0,2 20 7 0,0 0-2 15,0 0 18-15,0 0 4 0,0 0-2 16,0 0 18-16,0 0 14 0,0 0 5 0,0 0 11 16,0 0-4-16,0 0 1 0,0 0-10 15,0 0-2-15,0 0-11 0,0 0-3 16,-41 26-8-16,41-26-6 0,0 0-5 0,-6 16-4 0,6-16-4 15,0 0-6-15,-8 12-1 0,8-12-6 16,0 0-3-16,0 0 2 0,0 18-9 0,0-18-8 16,0 0-5-16,0 0-11 0,0 0-9 15,12 18-7-15,-12-18-4 0,11 8 4 0,-11-8-11 16,12 8 3-16,-12-8 7 0,15 6 6 16,-15-6 3-1,15 5-5-15,-15-5 7 0,16 8 2 0,-16-8-2 16,16 7 6-16,-16-7 12 0,14 9-5 15,-14-9 6-15,11 9 9 0,-11-9 7 16,7 9 9-16,-7-9 8 0,6 13-1 0,-6-13 10 16,0 0-3-16,0 0 8 0,0 0 5 15,-6 27-2-15,6-27 0 0,0 0-4 0,-13 18-3 16,13-18 3-16,-15 9-8 0,15-9-7 0,-12 8 0 16,12-8-2-16,-16 8-4 0,16-8-18 0,-14 3-27 15,14-3-38-15,0 0-48 0,-19 4-39 16,19-4-40-16,0 0-87 0,0 0-514 15,-26-2-91-15</inkml:trace>
  <inkml:trace contextRef="#ctx0" brushRef="#br0" timeOffset="16132.31">7336 4425 2251 0,'0'0'-75'0,"0"0"22"0,17-7 12 16,-17 7 11-16,0 0 4 0,0 0 1 0,0 0 15 16,21-2 10-16,-21 2 0 0,0 0 5 15,19-4-6-15,-19 4-1 0,0 0-1 16,26-3 4-16,-26 3-4 0,14-3-3 0,-14 3-22 0,0 0-25 15,20-5-28-15,-20 5-44 0,12-6-57 16,-12 6-307-16,0 0 343 0</inkml:trace>
  <inkml:trace contextRef="#ctx0" brushRef="#br0" timeOffset="16417.61">7423 4342 1438 0,'0'0'26'0,"0"0"20"16,0 0 14-16,0 0 20 0,0 0 8 0,0 0 15 16,0 0 25-16,0 0 9 0,0 0-9 15,0 0 2-15,0 0-13 0,0 0-11 0,0 0-1 16,-6 40-10-16,6-40-8 0,2 19-12 0,-2-19-3 16,2 23-11-16,-2-23-4 0,2 22-6 15,-2-22-7-15,2 23-7 0,-2-23-2 0,2 23-2 16,-2-23-12-16,2 22-9 0,-2-22-19 15,4 19-33-15,-4-19-35 0,4 17-40 0,-4-17-38 16,3 13-36-16,-3-13-54 0,0 0-98 16,5 15-353-1,-5-15 57-15</inkml:trace>
  <inkml:trace contextRef="#ctx0" brushRef="#br0" timeOffset="16680.75">7601 4338 1967 0,'0'0'-42'0,"0"0"20"0,8-11 14 16,-8 11 21-16,0 0 17 0,0 0 14 16,0 0 15-16,0 0 21 0,0 0 8 0,0 0 19 15,0 0 0-15,26 26 3 0,-26-26 6 16,4 19-3-1,-4-19-6-15,6 21-14 0,-4-8-10 0,-2-13-6 16,7 25-9-16,-3-11-8 0,-2 0-5 16,-2-14-7-16,7 20-10 0,-7-20-21 0,4 19-50 15,0-10-35-15,-4-9-56 0,4 16-38 16,-4-16-42-16,4 13-83 0,1-7-497 16,-5-6-84-16</inkml:trace>
  <inkml:trace contextRef="#ctx0" brushRef="#br0" timeOffset="17066.34">7825 4379 2259 0,'0'0'-45'0,"4"-14"22"0,-4 14 18 16,4-14 11-16,-4 14 19 0,0 0 12 15,12-17-3-15,-12 17 8 0,8-10-4 0,-8 10-3 16,10-9-4-16,-10 9-1 0,0 0-7 15,17-12-4-15,-17 12 1 0,15-1-10 0,-15 1-1 16,0 0 2-16,0 0 2 0,27 5-1 16,-27-5 3-1,12 12-6-15,-12-12 6 0,8 17 5 16,-8-17 16-16,6 19 11 0,-6-19 17 0,2 17 1 16,-2-17 12-16,-2 21 6 0,2-21 5 15,-4 17 2-15,4-17 2 0,-6 17 1 0,6-17 4 16,-11 12-3-16,11-12 3 0,-11 11 2 15,11-11 1-15,-12 9-11 0,12-9-4 0,0 0-13 16,0 0-7-16,-24-3-11 0,24 3-15 0,0 0-30 16,-15-17-35-16,15 17-48 0,-6-18-54 15,6 18-60-15,-4-20-67 0,4 20-119 0,-2-22-595 16,0 13-414-16</inkml:trace>
  <inkml:trace contextRef="#ctx0" brushRef="#br0" timeOffset="17938.15">6977 4159 2814 0,'0'0'-157'0,"0"0"18"16,0 0 14-16,0 0 16 0,0 0 16 16,0 0 14-16,0 0 16 0,0 0 10 15,42-4 16-15,-42 4 3 0,0 0 1 16,21-2 5-16,-21 2 10 0,17-2-3 0,-17 2 8 16,0 0 6-16,25-1-6 0,-25 1 8 15,22 0-4-15,-22 0-3 0,22-3 7 0,-22 3-1 0,22-1 6 16,-22 1 3-16,25-3-5 0,-25 3-1 0,26-4 5 15,-12 3-2-15,-14 1 8 0,26-4 3 16,-11 2 1-16,-15 2 2 0,29-4 9 16,-14 3-8-16,-15 1 1 0,32-4-1 15,-15 2-5-15,-2-1-1 0,-15 3 1 0,33-3 0 16,-17 2 4 0,-16 1 2-16,34-3-8 0,-16 1 8 0,-18 2-6 15,32-2 0-15,-13 0-7 0,-1 0 3 16,-2 1 6-16,-16 1-12 0,34-4 12 0,-17 2 3 15,1 1 7-15,0-2 5 0,-2-1-3 16,-16 4-2-16,35-4 4 0,-21 2-2 16,4-1-8-16,-18 3-7 0,22-4-4 15,-22 4-24-15,24-6-58 0,-14 4-60 0,-10 2-122 0,17-7-289 16,-17 7 261-16</inkml:trace>
  <inkml:trace contextRef="#ctx0" brushRef="#br0" timeOffset="18671.58">8447 3834 1481 0,'0'0'-73'0,"0"0"11"0,0 0 15 0,0 0 11 16,0 0 5-16,0 0 10 0,0 0 14 0,0 0 8 16,0 0 6-16,0 0 16 0,0 0-2 15,0 0 1-15,0 0 11 0,0 0 22 16,0 0-22-16,0 0-1 0,0 0-4 0,0 0 1 15,0 0 1-15,0 0-5 0,0 0 2 16,49 16-3 0,-49-16-3-16,30 2 1 0,-14-2 0 0,4 0 8 15,3 1 8-15,-2-1 3 0,7 0 0 16,-1 3 21-16,5-2-3 0,0-1 10 0,-1 0 0 16,3 3 0-16,1-3 5 0,1 0 0 15,-3 2-1-15,1-2-5 0,0 0 2 16,-2 1-16-16,-1-1-10 0,-1 0 1 0,0 0-8 15,-5 3-3-15,-1-3 1 0,-2 1 0 0,0-1-22 0,-5 0-16 16,0 2-47-16,-17-2-41 0,27 2-52 16,-27-2-78-16,20-2-494 0,-20 2 23 15</inkml:trace>
  <inkml:trace contextRef="#ctx0" brushRef="#br0" timeOffset="19505.41">8077 4195 2039 0,'0'0'-80'0,"0"0"19"0,39 15 8 16,-39-15 7-16,12 15 11 0,-4-6 14 15,0 3 10-15,0 2 15 0,0-1 10 0,-2 0 4 0,0 3 5 16,1-1-10-16,-1 0 10 0,-2 0-7 16,1 1 0-16,-1-1 2 0,-2 0-10 0,-2-15 8 15,2 31 0-15,-2-18-9 0,0-13-25 16,-4 29-21-16,2-14-36 0,2-15-38 0,-7 26-72 15,1-14-298-15,4-3 350 0</inkml:trace>
  <inkml:trace contextRef="#ctx0" brushRef="#br0" timeOffset="20446.05">8857 3856 1377 0,'0'0'-17'0,"0"0"5"0,0 0 10 0,0 0 9 15,0 0 10-15,0 0 10 0,0 0 7 0,0 0 12 16,0 0 12-16,0 0 7 0,0 0-3 0,0 0 11 16,0 0 7-16,0 0-8 0,0 0 7 15,0 0 1-15,10 49-6 0,-10-49 3 16,2 23-15-16,-2-9 3 0,0-14-7 0,4 30-3 16,-2-15-5-16,0 3-2 0,0-2-3 15,0 4-4 1,0-2-4-16,1 0 1 0,1 1-5 0,-2 2 2 15,3-2-9-15,-3 2 0 0,2-2 6 16,0 6 4-16,-2-6-1 0,2 3 0 0,-2-1-3 16,3 1-4-16,-1-1 1 0,-2 0 0 15,0-1 4-15,2 2 10 0,-2-4-4 16,2 4-2-16,1 2-5 0,-3-5-4 0,3 2 1 16,-3-2-3-16,2 3-4 0,-2-2-1 0,0-1 0 0,2 0-2 15,-2-2-7-15,2 3 1 0,-2-4 2 16,2 2-1-16,-1-1-3 0,-1-2 1 0,0 1-4 15,1-1 0-15,-3-15-3 0,4 25-12 16,-4-25-24-16,2 22-33 0,0-11-51 16,-2-11-23-16,2 21-17 0,-2-21-6 15,2 21-3-15,0-9 0 0,-2-12-1 0,0 19 3 0,0-19-2 16,0 16-26-16,0-16-398 0,0 0 214 16</inkml:trace>
  <inkml:trace contextRef="#ctx0" brushRef="#br0" timeOffset="20916.43">8979 4973 1679 0,'0'0'-27'0,"0"0"14"0,0 0 8 16,0 22 3-16,0-22 15 0,0 0 9 15,0 0 8-15,0 0 3 0,0 0 1 0,0 0 9 16,0 0-5-16,0 0-3 0,0 0 17 15,0 0-12-15,0 0 14 0,0 0-4 0,0 0-3 16,0 0 10-16,0 0 5 0,0 0 1 0,0 0 6 16,0 0 3-16,0 0 0 0,0 0-3 15,0 0-4-15,0 0-3 0,0 0-5 0,-15 6-11 16,15-6-1-16,0 0-8 0,0 0 2 16,0 0-8-16,0 0-4 0,0 0 0 15,0 0-2-15,-14 6-8 16,14-6 4-16,0 0-9 0,0 0 2 0,0 0-1 15,0 0-3-15,-5 14-2 0,5-14 6 16,0 0-5-16,0 0 1 0,0 0 1 16,-2 17-3-16,2-17-3 0,0 0 4 15,0 0-5-15,0 0 0 0,0 19 1 0,0-19 1 16,0 0 3-16,0 0-4 0,0 0 3 16,0 0-1-16,0 0-1 0,0 0-1 0,2 24 0 0,-2-24-2 15,0 0 1-15,0 0-1 0,0 0 0 0,0 0 1 16,0 0-3-16,0 18 5 0,0-18-4 15,0 0 1-15,0 0 0 0,0 0-1 16,0 0-6-16,0 0-17 0,0 0-45 0,0 0-47 16,3 10-54-16,-3-10-73 0,0 0-106 15,0 0-387 1,0 0-6-16</inkml:trace>
  <inkml:trace contextRef="#ctx0" brushRef="#br0" timeOffset="22822.2">8979 4799 2006 0,'0'0'-103'15,"0"0"20"-15,0 0 19 0,0 0 13 0,0 0 21 0,0 0 19 16,2-23 17-16,-2 23 11 0,0 0 11 16,0 0-3-16,0 0 6 0,0 0-3 0,0 0-5 15,0 0-5-15,0 0 1 0,0 0-4 16,0 0 12-16,0 0-11 0,0 0 10 0,0 0-16 16,0 0 3-16,0 0 14 0,0 0 10 15,0 0 2-15,0 0 15 16,19 36 1-16,-19-36 1 0,0 0-3 15,6 23 1-15,-6-23-4 0,5 21-1 16,-5-21-5-16,2 23-7 0,2-11-2 0,-4-12 11 16,4 28-15-16,0-13 2 0,1 1-4 15,-1 0 0-15,0 0 3 0,-1 1 5 16,1 0-4-16,0-2 7 0,0 3-5 0,-2-3 0 16,0 0 4-16,2 1-4 0,-4-16 0 0,2 26-4 0,-2-14-6 15,0-12 2-15,2 24-7 0,-2-24 3 16,0 23-10-16,0-23 4 0,0 21-3 15,0-21-2-15,0 19-5 0,0-19 5 0,0 15-5 16,0-15 5-16,0 0-9 0,-2 22 4 16,2-22-6-16,0 0 5 0,0 18-1 0,0-18 2 15,0 0-2 1,0 0-2-16,0 20 0 0,0-20-1 16,0 0 5-16,0 0 1 0,0 0 4 0,-4 15 3 15,4-15-3-15,0 0 2 0,0 0-2 16,-14 9-1-16,14-9-3 0,0 0-2 15,-18 2 2-15,18-2 2 0,0 0-1 0,-23 6-2 16,23-6-3-16,-18 4 4 0,18-4-2 16,-26 0 2-16,26 0-1 0,-28 1 3 0,9-1 1 0,0 0-3 15,0 2-4-15,-1-2 4 0,-2 0-7 0,-1 0 0 16,-1 2 2-16,-2-2-2 0,2 0 3 16,-2 0 0-16,-1 2-2 0,-3 0 2 15,2-2-4-15,-1 0 5 0,-1 0-4 0,0 0-2 16,-1 0 2-16,-1 0-1 0,-2 0 1 15,0 0-1 1,1 2-1-16,-3-2 0 0,2-2 2 0,-3 2-2 16,1 0 1-16,-1 0 1 0,1 0-1 15,-2-2 1-15,-3 2-1 0,-1-4 0 0,6 4-1 16,-3 0 2-16,-3 0-1 0,4-2 0 16,3 2 3-16,-4-1-6 0,3 1 2 15,0-3 1-15,0 3-3 0,0 0 2 0,1-1 1 16,1-1 0-16,-3 2-2 0,1 0 2 0,5 0 2 15,-3 0-4-15,2 0-1 0,0 0 0 0,3 0 3 16,-1 2-2-16,0-2-1 0,1 0 6 16,-1 1-3-16,2 2 0 0,1-3 2 0,2 1 1 15,0-1-10-15,-5 2 6 0,2 0-2 16,1 0 6-16,-3 0-3 0,2 0 0 16,1 0 1-16,1-2-1 0,0 0 4 0,-4 2-5 0,0-2 0 15,3 1-1-15,-1 2-2 0,-2-3 4 0,1 1 0 16,-1 1-4-16,0-2 7 0,3 0-2 15,-3 2 2-15,2 0-3 0,-1 0 0 0,1 0 0 16,-2-2-1-16,4 2 2 0,0-2 0 16,-1 2 1-16,-3-2-1 0,2 1 0 15,3 2-1-15,1-3-2 16,0 0 2-16,0 1 1 0,-2 2-1 16,5-3-1-16,-5 1 3 0,4 1 0 15,-2-2-4-15,1 2 0 0,1-2 3 0,-2 2-4 16,0-2-1-16,1 0 2 0,-3 0 2 15,4 2 1-15,-2-2 0 0,-2 1 2 0,3 2-6 16,-3-1 3-16,4-2 3 0,-4 1-4 16,3-1-1-16,-3 2 0 0,4 0 3 0,-2-2-1 0,1 2-3 15,-3 0 3-15,2 0 2 0,0-2-4 16,-2 2 1-16,1-2 0 0,-1 1 1 16,1-1 2-16,-3 3-2 0,0-1 0 0,2 0 2 15,-2-2-4-15,2 1-3 0,1-1 7 16,-1 0-1-16,3 3-1 0,-2-3 2 0,0 0 6 15,1 1-5 1,-1-1 1-16,1 2-3 0,-1 0 4 0,0-2 1 16,1 0-2-16,1 2 0 0,-3-2-2 15,4 1 1-15,-2-1-1 0,1 3 0 16,-1-2 3-16,2-1-4 0,-2 0 5 0,1 3-8 16,-1-3 1-16,4 0 1 0,-4 0 1 15,0 1 2-15,1 1-2 0,-2-2-1 0,4 3 0 16,-3-3 0-16,1 1 0 0,2-1-2 0,-2 2 3 15,1-2 0-15,4 0 0 0,-4 1-2 0,22-1 2 16,-39 3-1-16,19-1 3 0,1-2-3 16,-2 2-5-16,21-2 5 0,-36 2-1 15,17 0-1-15,2-2 2 0,-2 1 2 0,0 1-2 16,-2-2 0-16,2 2 0 0,19-2-3 16,-36 2 4-16,19-1-2 0,-2 2 0 0,2 1-1 0,17-4 2 15,-32 2 0-15,15-2 0 0,17 0-5 0,-36 2 5 16,19 0-1-16,0-1-1 0,17-1 5 15,-34 2-6-15,18-2 1 0,-4 2 4 16,5-2 1-16,1 0-3 0,-4 2 1 0,4 0 1 16,-1-2-4-16,0 0 2 0,0 3 0 15,1-3-1 1,14 0-2-16,-28 0 2 0,16 1 0 0,-1-1 1 16,-2 0-1-16,2 2-1 0,13-2 2 15,-25 0 0-15,12 1 2 0,13-1-2 0,-26 3-3 16,14-3 4-16,12 0-3 0,-23 2 0 15,12-2 1-15,-2 1 2 0,13-1-1 0,-22 0-1 16,22 0 1-16,-24 3-3 0,14-3 5 16,10 0-2-16,-22 1-3 0,12 2 4 0,10-3-2 15,-19 0 0-15,19 0-1 0,-22 1 4 0,22-1-4 16,-20 0 2-16,20 0 2 0,-20 0-2 16,10 0 5-16,10 0-1 0,-19 2 6 0,19-2-2 15,-18 2 0-15,18-2 0 0,-16 0-3 16,16 0 2-16,-18 0-4 0,18 0 1 15,-14 0 3-15,14 0-2 16,-13 2 0-16,13-2 2 0,0 0-5 16,-19 0 6-16,19 0-1 0,-13 1 2 0,13-1 5 15,0 0-3-15,-18 3 6 0,18-3-2 16,-16 0-1-16,16 0 4 0,0 0 3 0,-18 1 0 16,18-1-1-16,-13 0-4 0,13 0 2 15,0 0-4-15,-19 0-2 0,19 0 0 0,-11 3-2 16,11-3 1-16,0 0-2 0,-14 1-2 0,14-1 5 15,0 0-5-15,0 0 3 0,-22 0-1 16,22 0-4-16,-12 0 1 0,12 0-4 0,0 0-3 16,-20 3-19-16,20-3-34 0,0 0-60 15,-21 0-64-15,21 0-66 0,-16-3-120 0,16 3-545 16,-22 0-301-16</inkml:trace>
  <inkml:trace contextRef="#ctx0" brushRef="#br0" timeOffset="25208.43">2624 4434 1342 0,'0'0'283'0,"0"0"-116"0,-8 16-76 15,8-16 3-15,0 0 14 0,0 0 24 0,0 0-13 16,0 0-6-16,0 0-6 0,0 0-11 0,0 0-9 16,0 0-6-16,0 0-12 0,0 0-2 0,36 6-13 15,-36-6-7-15,0 0-7 0,25 0-22 16,-25 0-62-16,20 0-65 0,-20 0-66 16,0 0-106-16,26-4-495 0,-16 2-76 0</inkml:trace>
  <inkml:trace contextRef="#ctx0" brushRef="#br0" timeOffset="25910.58">2463 3446 2151 0,'0'0'-109'0,"0"0"29"15,0 0 19-15,0 0 14 0,0 0 18 0,0 0 16 16,0 0 8-16,0 0 7 0,0 0 17 16,0 0 11-16,0 0 4 0,0 0 24 15,0 0-9-15,0 0 13 0,56 6-13 0,-56-6-5 0,29 0-7 16,-14 0-3-16,-15 0-8 0,31 0-4 0,-31 0-14 15,28 0-27-15,-28 0-26 0,24 0-47 16,-24 0-37-16,21-3-45 0,-21 3-71 16,0 0-264-16,18-1 319 0</inkml:trace>
  <inkml:trace contextRef="#ctx0" brushRef="#br0" timeOffset="26149.02">2588 3397 1404 0,'0'0'-51'0,"0"0"25"16,0 0 7-16,-8-12 7 0,8 12 19 16,0 0-6-16,0 0 6 0,0 0 18 15,0 0 12-15,0 0 10 0,0 0 17 0,0 0-5 0,0 0 8 16,0 0 2-16,0 0 3 0,0 0 5 16,0 0-18-16,21 38-8 0,-14-27-6 0,-7-11 2 15,10 28 21-15,-2-13-12 0,-2 0-1 16,1 2-8-16,0 1-16 0,-3 1-17 15,2-2-45-15,0 4-47 0,-1 1-68 0,-3-3-129 16,0 0-291-16,-2 0 239 0</inkml:trace>
  <inkml:trace contextRef="#ctx0" brushRef="#br0" timeOffset="94575.05">12207 3481 1622 0,'0'0'174'0,"-4"-18"-83"16,4 18-30-16,0 0 6 15,0 0-11-15,0 0 9 0,-2-17 5 0,2 17 19 16,0 0 1-16,0 0 4 0,0 0-1 0,0 0 6 0,0 0 2 16,0 0 3-16,0 0 2 15,0 0 1-15,-2-19 2 0,2 19-23 0,0 0 1 0,0 0-3 16,0 0-1-1,0 0-1-15,0 0-2 0,0 0-7 0,0 0-5 0,0 0 0 16,0 0 0-16,-5 57-2 16,5-57 7-16,0 25 0 0,2-10-1 0,-2-15-2 15,3 35-4-15,-1-16-6 16,0 1 16-16,0 3-10 0,0 2-7 0,0-2-3 0,1 3-4 16,0-4-10-16,-1-1 1 0,0 0-11 15,-1-1 1-15,3-1-1 0,-2-2-4 16,0 1-4-16,0-3-4 0,0 0-2 0,0 1 2 0,0 0-6 15,-2-16 0-15,5 22-6 16,-5-22-3-16,3 19-7 0,-3-19-11 0,2 17-19 0,-2-17-16 16,2 13-15-1,-2-13-19-15,0 0-24 0,2 16-37 0,-2-16-36 0,0 0-31 16,0 0-24-16,0 0-37 0,0 0-58 0,0 0-119 16,0 0-445-16,0 0-275 15</inkml:trace>
  <inkml:trace contextRef="#ctx0" brushRef="#br0" timeOffset="94959.76">12387 3589 2708 0,'0'0'-59'16,"12"-11"19"-16,-12 11 3 0,0 0-3 0,7-12 7 15,-7 12 9-15,0 0 22 0,0 0 31 16,0 0 10-16,0 0 6 15,0 0 4-15,0 0-7 0,0 0 8 0,0 0-2 16,-17 54 3-16,9-41 11 0,-3 0 1 0,3 1 3 16,-3-3-3-16,3 2 4 15,-2-2-6-15,1-1-1 0,-2 2-3 0,11-12-4 0,-16 17-5 16,10-9 2-16,6-8-5 0,-11 11 4 0,11-11 0 16,-10 12 0-16,10-12 1 15,0 0 0-15,-6 13-6 0,6-13-6 0,0 0 4 0,0 0 1 16,0 0 9-1,13 23 3-15,-13-23 5 0,18 14 2 0,-8-4-1 0,3-1-4 0,6 3-6 16,-3-1-4 0,5 3-1-16,-4-3-8 0,0 3-2 0,3-1-6 0,-2 2-11 15,0-1-15-15,-2-2-28 16,4 1-46-16,-3-2-53 0,-1 0-72 0,0 1-57 0,-4-3-128 16,0-1-168-16,-2-1-352 0,-1-1-283 15</inkml:trace>
  <inkml:trace contextRef="#ctx0" brushRef="#br0" timeOffset="96655.03">13268 3433 2664 0,'0'0'-98'16,"0"0"22"-16,0 0 18 0,2-18 14 0,-2 18 15 15,0 0 14-15,0 0 30 16,0 0 19-16,0-20 17 0,0 20 17 0,0 0 1 0,0 0 4 16,0 0-1-16,-8-17-7 15,8 17-8-15,0 0-3 0,0 0-4 0,-19-6-7 16,19 6 0-16,0 0-1 0,-23 3-1 0,23-3 2 0,0 0 1 16,-33 12 4-16,20-4 1 15,-1-1-3-15,-1 3 9 0,0 1-7 0,0 5 1 16,1-2-2-16,-3 2-3 15,3 0 2-15,3 4-9 0,-2 2-1 0,1-2-4 16,4 3 0-16,1 0 10 0,-3-2-2 16,6 4-7-16,0-4-2 0,4 0-3 0,0 0-3 15,4-2-7-15,0 3-5 0,6 0-7 16,-3-2-3-16,6 0-11 0,0-4-8 0,3 2-5 16,0-5 2-16,3 1-5 0,2-3-4 0,-2-1 2 15,2-2-4-15,-2-3 1 16,-1-2-8-16,1 1-6 0,-2-2 2 0,-17-2 0 15,27 0-5-15,-27 0-2 0,21-4 4 16,-21 4 1-16,17-7 2 0,-17 7 8 0,6-11 5 16,-6 11 10-16,0 0 5 15,0-18 7-15,0 18 9 0,0 0 8 16,0 0 6-16,-20-23 5 0,20 23 7 0,-9-9 7 0,9 9 1 0,0 0 5 16,-15-10 4-16,15 10-3 15,0 0-8-15,0 0-1 0,-5-12-6 0,5 12-5 0,0 0-7 16,0 0-7-1,0 0-6-15,0 0-22 0,24-18-18 0,-14 12-34 0,-10 6-37 16,26-9-33-16,-12 5-31 16,1 0-54-16,-15 4-101 0,27-11-494 0,-15 8-146 15</inkml:trace>
  <inkml:trace contextRef="#ctx0" brushRef="#br0" timeOffset="96985.14">13533 3555 2420 0,'-9'-14'-44'0,"9"14"18"0,0 0 1 0,0 0 15 0,-15-3 14 16,15 3 33-16,0 0 10 16,0 0 22-16,0 0 9 0,-27 27-1 0,20-18-2 15,7-9 4-15,-8 21-7 0,4-10 0 16,4-11-11-16,-2 27-4 0,2-14-7 0,0-13-6 16,2 32-8-16,2-18-25 0,1 1-33 0,4 1-37 15,-4-1-47-15,4 0-43 16,2-3-47-16,-4-3-118 0,4 2-417 0,-2-3 2 0</inkml:trace>
  <inkml:trace contextRef="#ctx0" brushRef="#br0" timeOffset="97305">13687 3696 2150 0,'0'-23'-11'0,"0"23"20"0,0 0 8 0,-4-25 12 16,4 25 10-16,-4-14 23 15,4 14 19-15,0 0 13 0,-7-17-2 0,7 17 1 0,0 0-3 16,-8-11-5-16,8 11-3 16,0 0-5-16,0 0-9 0,0 0-3 0,0 0 0 15,0 0-3-15,0 0-8 0,0 0-4 16,0 0-7-16,0 0 1 0,0 0-5 0,0 0-6 16,0 0 0-16,23 38-3 0,-23-38 22 0,15 19 7 15,-11-7 0-15,2 1 0 0,1 1 0 16,-2-1 2-16,-5-13 1 0,5 24-6 0,-3-12-2 15,-2-12-5-15,2 25-3 16,-2-25-10-16,-2 21-4 0,2-21-18 0,-3 20-26 16,3-20-44-16,-6 17-46 15,6-17-50-15,-10 14-54 0,10-14-52 0,0 0-142 0,-13 8-533 16,13-8-343-16</inkml:trace>
  <inkml:trace contextRef="#ctx0" brushRef="#br0" timeOffset="97524.86">13789 3587 2720 0,'17'-8'-96'0,"-17"8"38"0,0 0 28 15,19-1 35-15,-19 1 23 0,0 0 18 16,15 20 27-16,-10-10 17 0,-5-10 4 0,7 26 9 16,0-10 4-16,-5 3-9 0,4-1-5 0,-2-2-13 15,0 4-2-15,-2-1-12 16,0-1-5-16,0 1-8 0,-2-1-11 0,2-1-19 0,-2 0-29 15,0-17-37-15,1 26-47 16,-1-12-45-16,0-14-43 0,0 24-56 0,0-24-116 0,-1 16-463 16,1-16-136-1</inkml:trace>
  <inkml:trace contextRef="#ctx0" brushRef="#br0" timeOffset="97728.25">14119 3812 2484 0,'0'0'-37'16,"20"-6"9"-16,-20 6-3 0,21-1 5 0,-21 1 18 15,20-4 19-15,-20 4 6 0,24-6-2 16,-12 4 4-16,-12 2-12 0,24-4-2 0,-24 4-10 16,19-5-13-16,-19 5-22 0,20-5-37 0,-14 2-39 15,-6 3-77-15,9-6-116 0,-9 6-228 16,0 0 282-16</inkml:trace>
  <inkml:trace contextRef="#ctx0" brushRef="#br0" timeOffset="97874.68">14216 3738 1589 0,'-20'-4'100'0,"20"4"54"15,0 0 12-15,-25-4 5 0,25 4 8 0,0 0-2 16,-15-2-5-16,15 2-5 0,0 0-15 0,0 0-18 16,0 0-22-16,0 0-38 15,0 0-31-15,0 0-38 0,0 0-37 0,0 0-51 0,24-23-44 16,-24 23-78-16,18-9-113 15,-5 4-494-15,5 1-128 0</inkml:trace>
  <inkml:trace contextRef="#ctx0" brushRef="#br0" timeOffset="98305.01">14979 3296 2374 0,'0'0'-56'16,"0"0"19"-16,0 0 12 15,7-19 17-15,-7 19 25 0,0 0 14 0,0 0 23 16,0 0 15-16,0 0 8 16,0 0 20-16,0 0 12 0,0 0-1 0,0 0 3 0,0 0-1 15,0 0-2-15,0 0-8 16,0 0-2-16,10 43-1 0,-10-27-5 0,0-16-5 16,6 34-6-16,-4-17-6 0,2 2-4 0,0 4-2 15,0 1-8-15,2 0-8 0,-2 1-6 16,1-3-3-16,0 3-3 0,1 0-7 0,-1-2 0 15,-1 1-6-15,-1-3-2 0,1 0-8 16,-1-3-12-16,2-1-25 0,-4-4-28 16,-1-13-26-16,5 25-37 15,-5-25-40-15,2 19-36 0,-2-19-41 0,5 13-58 0,-5-13-96 16,0 0-483-16,0 0-217 0</inkml:trace>
  <inkml:trace contextRef="#ctx0" brushRef="#br0" timeOffset="98631.01">15117 3575 2478 0,'2'-10'-66'0,"-2"10"36"16,6-16 16-16,-6 16 16 16,6-15 10-16,-6 15 11 0,0 0 18 0,7-17 6 0,-7 17 13 15,0 0-5-15,0 0-2 16,0 0-3-16,0 0 8 0,0 0-5 0,0 0 1 0,0 0 2 16,0 0 2-16,0 0 3 15,-30-2 0-15,30 2-2 0,0 0 2 0,0 0-6 16,-29 15 1-16,29-15-4 0,-13 9 3 15,13-9 3-15,-13 14 1 0,13-14 7 16,-11 12-2-16,11-12 3 0,-8 13-1 16,8-13-3-16,0 0-10 0,-3 19 3 0,3-19-4 15,0 0 3-15,7 23 1 0,-7-23-5 0,13 14-8 16,-6-6-1-16,2 2-5 0,-9-10 11 16,24 17-5-16,-12-8-1 0,2 1-6 0,-2-2-8 15,1 1-20-15,2 1-22 0,-2-2-28 16,-1-1-36-16,1-1-46 0,0 1-50 15,-3 1-45-15,3-2-66 0,-13-6-103 16,18 9-578-16,-9-5-409 0</inkml:trace>
  <inkml:trace contextRef="#ctx0" brushRef="#br0" timeOffset="104375.09">14953 3969 2901 0,'0'0'-85'15,"0"0"8"-15,0 0 12 16,0 0 0-16,0 0 6 0,0 0 9 0,51-12 8 16,-51 12 10-16,22-6 12 0,-10 2 2 15,-12 4 14-15,31-5 28 0,-13 1 15 0,0 0 26 16,4 0 16-16,-1 1 14 0,1-1 1 0,-2-1-12 0,1 2-11 16,1-1-7-1,-1 0-8-15,0 2-8 0,-1-1-23 0,-2 1-48 0,0 0-43 16,0 0-61-16,-5 1-54 15,-13 1-105-15,24-6-483 0,-24 6-57 16</inkml:trace>
  <inkml:trace contextRef="#ctx0" brushRef="#br0" timeOffset="104671.16">15067 4033 2189 0,'0'0'-50'0,"0"0"21"0,0 0 10 15,0 0 26-15,0 0 1 0,10 29 4 0,-10-29 15 16,6 17 3-16,-6-17 12 0,6 21-5 0,-4-10 4 0,1 2 3 16,2 2-1-1,-1 3 10-15,1-1 0 0,-3 0 3 0,3 0-1 0,-1 0-5 16,0 0-4-16,0 1 2 15,0-1-8-15,-1-2-6 0,3 0-3 0,-2-1-5 16,-4-14-14-16,7 25-17 16,-5-16-37-16,-2-9-38 0,6 19-36 0,-4-11-48 0,-2-8-95 15,0 0-438-15,2 16 52 16</inkml:trace>
  <inkml:trace contextRef="#ctx0" brushRef="#br0" timeOffset="105025.09">15200 4259 1938 0,'0'0'-32'0,"8"-20"21"0,-5 11-10 15,-3 9-13-15,9-20-9 0,-3 8 4 16,-6 12 1-16,16-19 7 0,-9 10 2 0,-7 9 9 0,20-13 10 0,-13 7 7 16,-7 6 8-1,19-9 12-15,-19 9 4 0,18-3 11 0,-18 3 7 0,0 0 17 16,26 7-10-16,-26-7-2 15,15 11-2-15,-7-2 4 0,-2 3-14 16,-6-12 3-16,7 23-4 0,-3-10 10 16,1 0-2-16,-5-13 20 0,2 25 8 0,-2-25 10 0,-5 25 1 15,1-13 6-15,-2 1 10 16,-3-1-1-16,1-2 5 0,8-10 4 0,-19 19-3 0,8-12 14 16,-2-2 9-16,13-5 7 0,-22 6-4 0,22-6-11 15,-22-2-9-15,22 2-11 16,-19-9-11-16,19 9-16 0,-20-18-19 0,14 7-25 15,0-3-31-15,0-1-36 16,6 15-42-16,-4-29-53 0,2 16-36 0,4 2-45 0,-2-4-146 16,2 1-541-16,1-1-297 15</inkml:trace>
  <inkml:trace contextRef="#ctx0" brushRef="#br0" timeOffset="105974.84">16204 3812 2632 0,'0'0'-88'16,"0"0"22"-16,0 0 8 0,0 0 17 0,0 0-5 0,0 0 11 16,0 0 5-1,0 0 15-15,0 0 12 0,0 0 1 0,0 0 8 0,0 0 19 16,0 0 0-16,0 0 16 15,0 0-2-15,0 0 0 0,0 0 5 0,52-19 1 0,-52 19-10 16,23-4-2-16,-9 0-7 16,-14 4 1-16,32-3-2 0,-12 0-3 0,-2 2-1 15,4-1 5-15,1 2 6 16,1-2 2-16,0 2 3 0,4-4-2 0,-1 2 2 0,5 0 0 16,0-1-5-16,2 0 1 0,1 2-3 0,2-1 7 15,3-2-11-15,0 1-5 16,3 0 0-16,-1-1 2 0,0 0-2 0,3 1-2 0,-3-1 3 15,3 0-3-15,-1 0 6 16,1 3 4-16,-1-4-8 0,0 2 2 0,1 1 3 16,-1-2-3-16,1 2-2 15,-1-2 14-15,1 3-6 0,1-3-15 0,1 1 0 0,-1 0-5 16,3 3 3-16,-1-1-4 0,2-2 2 0,1 2-3 16,-1-2 1-16,-1 3-3 15,-1-2 0-15,1 1 9 0,-3-2 10 0,-1 2 8 0,1 1 12 16,-1-4 11-16,-3 2 4 15,1 0 3-15,-7 2 1 0,6 0-1 16,-4 0-3-16,-4-2-8 0,2 2-3 16,0-1-8-16,0 1-3 0,-2 0-5 0,0 0-2 0,-3-3-7 15,1 3-1-15,0 0-5 0,-7 0-4 0,1 3-9 16,-5-6-19-16,0 3-36 16,-2 0-30-16,-19 0-48 0,28 0-51 0,-18 0-51 0,-10 0-101 15,10-1-174-15,-10 1-360 16,0 0-223-16</inkml:trace>
  <inkml:trace contextRef="#ctx0" brushRef="#br0" timeOffset="106445.14">17030 3282 2611 0,'2'-17'-24'16,"-2"17"12"-16,0 0 12 15,0 0 3-15,4-13 12 0,-4 13 7 0,0 0 12 16,0 0 6-16,0 0 0 0,0 0 24 0,0 0 21 16,0 0 22-16,0 0 15 0,0 0 8 15,0 0-3-15,0 0 6 0,0 0-6 0,0 0-10 16,4 58-12-16,-2-44-5 15,1 1-11-15,2 1-4 0,-3 1-10 0,0-2-9 16,2 3-4-16,0-3-9 0,0-1-4 16,-2 1-5-16,2 1-6 0,0-3-19 0,3 1-26 15,-7-14-40-15,7 23-52 16,-7-23-74-16,8 23-63 0,-6-15-118 0,0 1-171 16,-2-9-407-16,0 0-343 0</inkml:trace>
  <inkml:trace contextRef="#ctx0" brushRef="#br0" timeOffset="107444.83">16846 4146 2627 0,'0'0'-172'0,"8"-10"28"16,-8 10 8-16,0 0 10 15,9-9 15-15,-9 9 22 0,0 0 32 0,0 0 23 0,0 0 16 16,11-16 21-16,-11 16 10 15,0 0 20-15,0 0 11 0,6-11 15 16,-6 11 3-16,0 0 14 0,0 0-5 16,0 0-10-16,0 0 3 0,0 0-8 0,0 0 3 0,0 0-9 15,0 0 5-15,0 0-8 0,-34-11-1 0,34 11-8 16,0 0-4-16,-34 7-5 16,34-7 2-16,-25 7 3 0,12-3 1 0,-2 3-6 0,15-7 6 15,-28 7-6-15,18-1 3 16,10-6-8-16,-19 7 3 0,19-7-11 0,-17 8-4 15,17-8 2-15,-9 9-10 0,9-9 3 16,0 0-1-16,-2 19-5 0,2-19-1 0,0 0-1 16,17 21 4-16,-8-11-8 15,4 1 5-15,-1-2-2 0,2 3 4 16,0 1-2-16,0 2 0 0,2-1 13 0,-2-1 4 0,1 2 7 0,-5-1 8 16,2-3 7-16,-2 3 13 15,-2-1 4-15,-2 1 14 0,1-1 11 0,-7-13 10 16,0 23 4-16,0-23-5 15,-9 20-1-15,3-8-10 0,-4-3-5 0,10-9-6 16,-22 18-8-16,10-13-9 0,-1 1-1 16,1 0-14-16,12-6-13 0,-26 4-28 0,26-4-28 15,-24 1-30-15,24-1-53 0,-20-4-42 0,11 1-52 16,9 3-69-16,-17-10-82 0,11 5-533 16,-1-3-272-16</inkml:trace>
  <inkml:trace contextRef="#ctx0" brushRef="#br0" timeOffset="107744.73">17054 4052 2627 0,'0'0'-91'15,"0"0"22"-15,0 0 19 0,0 0 12 0,0 0 15 0,0 0 37 16,0 0 25-16,-12 55 22 16,8-39 5-16,2 0 4 0,0 4 7 0,2-3-2 0,-2 2-7 15,2 0-2 1,0 0-4-16,0 0-2 0,2 0-6 0,0-1-7 0,-2 0-4 16,4-1-8-16,-2-1-12 0,4 1-15 0,-2-4-28 15,-4-13-42-15,8 27-33 16,-2-15-37-16,-2-3-31 0,2-2-68 0,1-1-156 15,-7-6-285-15,13 10 88 0</inkml:trace>
  <inkml:trace contextRef="#ctx0" brushRef="#br0" timeOffset="108154.66">17367 4201 2012 0,'0'-25'8'16,"0"25"30"-16,0 0-5 0,-8-15 8 16,8 15 21-16,0 0 17 0,-16-10 30 0,16 10 21 15,-14-5 3-15,14 5 0 0,0 0-3 0,-19-3-12 16,19 3-9-16,0 0-10 0,0 0-7 16,0 0-7-16,-30 7-13 0,30-7-2 0,0 0-10 15,0 0-9-15,-8 13-3 16,8-13-6-16,0 0-8 0,0 16-10 0,0-16-5 15,0 0-5-15,12 26-6 0,-6-17-2 16,3 2-2-16,-1 1-2 0,1 1 3 0,0 0-5 16,1 1-1-16,-2-2 2 15,0 2 2-15,2 2 1 0,-4-4-1 0,0 0 4 16,0 0 10-16,-6-12 9 0,7 23 5 0,-7-23 16 0,2 19 7 16,-2-19 1-16,-5 19-3 15,5-19-5-15,-10 15-7 0,10-15-4 0,-14 14-3 16,14-14-7-16,-18 11-15 15,18-11-22-15,-16 5-34 0,16-5-38 0,-18 3-43 0,18-3-50 16,0 0-55-16,0 0-108 16,-29-12-161-16,23 6-371 0,6 6-231 0</inkml:trace>
  <inkml:trace contextRef="#ctx0" brushRef="#br0" timeOffset="108334.93">17464 4314 2752 0,'0'0'33'16,"26"-3"1"-16,-26 3-4 0,27 0-1 0,-10-2-3 16,0-1 22-16,-17 3 9 15,32-4-2-15,-18 0-11 0,-14 4-4 0,32-6-27 16,-19 3-12-16,-13 3-24 0,24-7-24 0,-12 6-42 0,-12 1-45 16,19-8-55-16,-19 8-117 15,13-6-434-15,-13 6-16 0</inkml:trace>
  <inkml:trace contextRef="#ctx0" brushRef="#br0" timeOffset="108554.7">17629 4231 2248 0,'0'0'-5'16,"0"0"24"-16,0 0 30 0,0 0 10 0,0 0 20 15,0 0 23-15,-19 22 14 16,19-22 0-16,2 20-4 0,-2-20-8 0,2 25-9 15,-2-25-11-15,7 29-10 0,-5-14-10 16,2 0-4-16,1-2-8 0,-3 2-12 0,2-2-29 16,-4-13-35-16,6 23-53 15,0-10-47-15,-6-13-32 0,6 19-56 0,-6-19-96 0,5 14-489 16,-2-6-106-16</inkml:trace>
  <inkml:trace contextRef="#ctx0" brushRef="#br0" timeOffset="108894.96">17745 4075 2291 0,'9'-13'-48'15,"-9"13"38"-15,0 0 3 0,7-16 20 16,-7 16 30-16,0 0 28 0,0 0 34 0,0 0 20 0,0 0 12 16,0 0 8-16,0 0 4 15,0 0-5-15,22 29-7 0,-22-29-6 0,5 25-2 16,-1-11-4-16,1 0-17 0,-1 4-8 0,2-1-12 0,-4-1-11 16,4 2-4-16,-1 1-10 15,-1-2-4-15,2 0-11 0,0 2-8 0,-1-3-19 16,2 1-27-16,-5-2-34 15,4-1-42-15,-2-2-45 0,0 2-47 0,-2-5-56 0,-2-9-86 16,6 17-158-16,-6-17-412 16,0 0-258-16</inkml:trace>
  <inkml:trace contextRef="#ctx0" brushRef="#br0" timeOffset="109444.76">18048 3976 2621 0,'0'0'-94'16,"0"0"28"-16,8-11 25 0,-8 11 20 0,0 0 36 0,0 0 17 16,0 0 28-16,0 0 8 15,0 0 7-15,0 0 12 0,20 33 2 0,-18-21 7 16,4 3-4-16,-2 1 5 0,0 2 6 0,3-2-2 16,-2 4-3-16,-1 0-6 15,2 3-5-15,-2 2-5 0,3-3-7 0,-3 3-3 0,0-2-9 16,-2 0-3-16,0-2-6 15,0 0-6-15,-4 0-7 0,4 0-2 0,0-2-6 16,-2 0-2-16,0 0-3 0,-2-2-5 16,0 0-11-16,0 0-14 0,-2-1-23 0,4-16-25 15,-6 25-35-15,1-12-43 16,5-13-30-16,-6 21-44 0,2-13-53 0,4-8-102 16,-6 15-549-16,6-15-300 0</inkml:trace>
  <inkml:trace contextRef="#ctx0" brushRef="#br0" timeOffset="109905.05">18399 3987 2666 0,'0'0'-85'16,"0"0"25"-16,0 0 14 0,0 0 17 0,0 0 17 15,0 0 22-15,0 0 37 0,0 0 22 16,0 0 11-16,0 0 10 0,0 0 7 0,0 0 11 16,-36 27 4-16,30-12 7 15,2 1 3-15,0-1 0 0,2 4-4 0,-2 0-5 16,2 1-10-16,-1 1-6 0,1 3-10 0,2-4-2 0,0 3-8 16,2-2-10-16,1 5-8 15,-1 0-7-15,2-3-4 0,0-1-5 0,2 1-5 0,3 0-3 16,0-2-10-1,-1-2-22-15,2-2-28 0,1 1-37 0,0-3-56 0,-1-2-68 16,1-1-62-16,-3-2-121 16,3-2-192-16,0-2-321 0,-1 0-249 0</inkml:trace>
  <inkml:trace contextRef="#ctx0" brushRef="#br0" timeOffset="110735.31">18931 3924 2615 0,'0'0'-73'0,"0"0"16"0,0 0 24 0,0 0 0 0,0 0 22 15,0 0 19-15,0 0 31 16,0 0 14-16,-29-10 5 0,29 10 16 0,0 0 6 15,-32 7 4-15,32-7 7 0,-24 6 3 16,24-6 2-16,-21 9-10 0,11-6-9 0,10-3-7 16,-18 12-6-16,18-12-6 15,-12 12-9-15,12-12-6 0,-10 11-8 16,10-11-11-16,-5 13-18 0,5-13-9 0,0 0-12 0,5 23-7 0,-5-23-9 16,10 15 5-16,-2-6-4 15,0 2 2-15,4-3 22 0,-2 2-15 0,1 2-2 16,-1 0 9-16,1-1 4 15,0 2 7-15,-3 0 10 0,0 1 8 0,2-1 13 0,-2 1 7 16,-6 0 7-16,2 0 11 16,-4-14 9-16,-2 28 7 0,-2-12 2 0,4-16 3 0,-12 24-3 15,6-10-2-15,-4-3-5 16,2-1-4-16,-5 1-10 0,2-3-4 0,11-8-6 16,-23 16-4-16,13-11-21 0,10-5-29 0,-22 6-44 15,22-6-50-15,-19 4-59 0,10-4-54 16,9 0-127-16,-19-6-189 0,19 6-326 0,-14-8-215 15</inkml:trace>
  <inkml:trace contextRef="#ctx0" brushRef="#br0" timeOffset="111054.77">18730 4479 2615 0,'0'0'-49'0,"0"0"7"16,19 10-4-16,-19-10 14 0,17 6 6 0,-17-6 9 15,23 1 30-15,-23-1 2 16,32 0 12-16,-15 0 9 0,4 0 6 0,0 0 21 0,1-1 5 15,0 1 7-15,2-3-3 16,-1 0-7-16,3 2-12 0,-3-1-10 0,0 1-23 16,-2-2-19-16,1 2-29 15,-2-1-26-15,-2 0-34 0,-18 2-30 0,31-2-37 0,-20 0-80 16,-11 2-489-16,19 0 8 0</inkml:trace>
  <inkml:trace contextRef="#ctx0" brushRef="#br0" timeOffset="111324.93">18946 4614 2186 0,'0'0'-22'0,"0"0"9"0,6 29 13 0,-6-29 18 0,5 14 4 15,-5-14 16 1,4 18 21-16,-4-18 21 0,2 23 10 0,0-12 8 0,-2-11 4 15,2 25 11-15,-2-12 4 16,0-13 14-16,4 29-7 0,-4-14-11 0,2 0-10 0,-2-15-15 16,4 31-6-1,-2-16-18-15,1-3-18 0,-3-12-44 0,4 24-47 0,-1-12-68 16,-3-12-52-16,6 19-64 0,-6-19-112 0,2 14-502 16,-2-14-184-16</inkml:trace>
  <inkml:trace contextRef="#ctx0" brushRef="#br0" timeOffset="111604.94">19068 4814 2538 0,'16'-13'-50'16,"-16"13"8"-16,14-8 13 0,-14 8 12 0,15-4 19 16,-15 4 19-16,0 0 25 0,23 0 5 0,-23 0 13 15,0 0 6-15,21 16-1 0,-21-16 5 16,11 13 5-16,-11-13 11 0,7 15 3 0,-7-15 3 15,4 16 3-15,-4-16-2 16,2 15-2-16,-2-15-4 0,0 0 4 0,0 0 5 0,-6 22 1 16,6-22 0-1,0 0 3-15,-13 9 3 0,13-9-8 0,0 0-9 0,0 0-10 16,0 0-6-16,0 0-18 0,-36-16-21 0,36 16-28 16,-13-15-28-16,13 15-38 15,-11-18-49-15,11 18-67 0,-6-16-63 0,2 4-117 0,2 3-163 16,2 9-421-16,-4-20-356 15</inkml:trace>
  <inkml:trace contextRef="#ctx0" brushRef="#br0" timeOffset="112005.03">19393 4376 2852 0,'0'0'-51'16,"0"0"35"-16,0 0 18 0,0 0 12 0,0 0 10 15,0 0-1-15,0 0 14 16,0 0-6-16,0 0 2 0,0 0 3 0,0 0-8 16,32 0-6-16,-32 0 0 0,18-4-6 0,-18 4-2 0,21-2-1 15,-21 2-9-15,26-5-28 16,-26 5-33-16,22-2-44 0,-22 2-40 15,22-4-53-15,-22 4-108 0,17-6-413 16,-10 4 23-16</inkml:trace>
  <inkml:trace contextRef="#ctx0" brushRef="#br0" timeOffset="112277.57">19484 4292 2125 0,'0'0'-15'0,"0"0"17"16,0 0 11-16,0 0 16 0,0 0 36 16,0 0 34-16,0 0 29 0,0 0 16 0,0 0 5 15,0 0-10-15,0 0-1 16,-11 27-3-16,11-27-7 0,0 0 3 0,7 31-9 16,-7-31-6-16,6 26-11 0,-4-11-14 0,2 0-6 0,0 0-11 15,0 3-8-15,0-4-7 16,4 2-12-16,-4-3-17 0,0 3-30 0,-4-16-35 15,10 25-25-15,-6-15-49 16,-4-10-56-16,6 18-51 0,-1-8-83 0,-5-10-160 0,4 13-415 16,-4-13-236-16</inkml:trace>
  <inkml:trace contextRef="#ctx0" brushRef="#br0" timeOffset="112544.72">19736 4169 2717 0,'12'-12'19'0,"-12"12"26"0,0 0 13 0,0 0 17 16,0 0 20-16,0 0 21 0,21 26 12 16,-21-26 11-16,7 25-1 0,-3-9-14 0,0-1-10 15,1-1-14-15,-1 4-12 16,0-1-4-16,2-2-9 0,-2 3-9 15,0-3-10-15,0 2-7 0,4-1-10 0,-6-3-20 16,-2-13-31-16,6 20-41 0,-2-10-41 0,-4-10-60 16,6 18-49-16,-4-14-85 0,-2-4-120 15,0 0-537-15,4 14-364 0</inkml:trace>
  <inkml:trace contextRef="#ctx0" brushRef="#br0" timeOffset="112794.71">19934 4046 2858 0,'0'0'-77'0,"9"-7"16"0,-9 7 30 16,0 0 40-16,0 0 16 0,0 0 17 16,0 0 13-16,36 14 9 0,-28-1 8 0,1 0 3 15,0 0-3-15,1 6 7 16,0 1 2-16,-2-1 3 0,4 3-3 0,-4-1-6 0,-2 2-14 15,3 0-2-15,-3-2-9 16,-2 1-12-16,-2-1-25 0,-2-1-33 0,-2 0-44 16,-2 0-54-16,0-1-56 0,-7-3-94 15,1 4-179-15,-1-4-364 0,-4 0-133 0</inkml:trace>
  <inkml:trace contextRef="#ctx0" brushRef="#br0" timeOffset="114004.63">18713 3703 2322 0,'0'0'-108'15,"0"0"19"-15,0 0 6 0,0 0 10 16,0 0 12-16,13-12 14 0,-13 12 16 0,0 0 15 0,0 0 11 0,0 0-5 16,0 0-7-16,0 0-4 15,0 0-8-15,0 0-1 0,0 0-3 0,0 0 3 16,0 0 3-16,0 0 0 15,0 0 12-15,4-16 10 0,-4 16 17 0,0 0 8 0,0 0 10 16,0 0 8-16,0 0 4 16,0 0 9-16,0 0 3 0,0 0-8 0,17-6-4 15,-17 6 17-15,0 0 0 16,17-3 16-16,-17 3 10 0,0 0 7 0,19-3 2 0,-19 3-5 16,0 0-1-16,24-3-5 0,-24 3-3 0,22-3 0 15,-22 3-3-15,26-1-4 16,-11 1-3-16,-15 0-1 0,38-3 0 0,-19 3-6 0,0-1-7 15,0 1-7-15,2-2-6 16,0 0-4-16,1 0-3 0,-1 2-2 0,2-2 3 16,-2 2-11-16,3-2-4 15,-2 1 1-15,2 1-6 0,-1-2 1 0,1 0 3 0,3-1 2 16,-2 3 7-16,-2-1 0 0,3 1-4 0,4-2 0 16,1 0-6-16,-3 2 3 15,2-2-4-15,-1 2-1 0,1-2 0 0,-2 0-5 16,1 2 0-16,-1-2 1 0,-3 1-3 15,-2 1-1-15,1 0-2 0,-3 0-2 0,0-3 3 16,0 1-2-16,-2 2-3 16,-19 0 3-16,36-1-4 0,-19 1 4 0,-17 0-2 15,29-2-3-15,-13 2 1 0,-16 0 1 0,25-2-4 0,-25 2 3 16,23 0-2-16,-23 0 1 16,23 0-1-16,-23 0 1 0,20-2 0 0,-20 2-1 15,0 0-6-15,25 2 0 16,-25-2-14-16,0 0-18 0,19 0-34 0,-19 0-32 15,0 0-52-15,15 0-53 0,-15 0-101 16,0 0-623-16,0 0-343 0</inkml:trace>
  <inkml:trace contextRef="#ctx0" brushRef="#br0" timeOffset="116804.92">23929 3873 1153 0,'0'0'157'16,"2"-28"-41"-16,-2 28-22 16,0-22-19-16,0 22-1 0,0-17-2 15,0 17-11-15,0 0-12 0,0-21-4 0,0 21-4 16,0 0-14-16,0 0-3 0,-2-19 0 0,2 19 2 15,0 0-3-15,0 0 3 0,0 0 8 16,0 0 14-16,0 0 5 0,-4-15 7 0,4 15-1 16,0 0-4-16,0 0-2 15,0 0 0-15,0 0 7 0,0 0-7 0,0 0 2 0,0 0-10 16,0 0 2-16,0 0 5 0,0 0-1 0,0 0 0 16,0 0 12-16,-4 55-1 15,4-55-2-15,0 28 0 0,0-9 10 0,2 1 4 16,-2 2 3-16,0 0 0 15,2 4 0-15,0 3-7 0,0 0 0 0,0 3-6 0,0 1-3 16,2 1-4-16,0 2-5 16,1 0 2-16,-1 0-4 0,0 1 1 0,3-3-8 15,-3-4-5-15,2 4-2 0,-2-5-2 16,3 1 6-16,-3 1-5 0,2-3 0 16,-2 0-4-16,5 6 2 0,-2-6-4 0,-1-1 3 0,2 1-8 15,-2 5 0-15,1-6-4 0,2 2 1 16,-3-3-4-16,2 0-3 0,-1 1 1 0,-1 1-1 15,0 0-4-15,0 3 3 16,1-1-4-16,0-2 1 0,-1 6-2 0,3 1 1 16,-4 1 1-16,3 0 0 15,2 3-2-15,-4-4 1 0,2 5-2 0,-2 0 2 0,3-2-1 16,-1 1-3-16,-1-2 2 0,2 4-1 0,-1-5 2 16,0 2-1-16,0-2-1 15,2 0 5-15,0 2 2 0,-2-2 7 0,0-1 0 0,1-2 1 16,-2 5 1-16,1-4-5 15,1 0 0-15,-3 2-4 0,1-1 3 0,-2-1-3 0,1-2 2 16,2 5-2 0,-2-1-2-16,-2-8 1 0,2 6 0 0,0-1-5 0,3-1 2 15,0-1 3-15,-3-5-4 0,0 3-1 0,3-2-3 16,-3-1 2-16,0 3 2 16,0-2 6-16,-1-1-10 0,2 1-2 0,-3-1 1 0,0 3 3 15,0-4 0-15,0 3 2 16,0-3 0-16,-2 2-2 0,2 0 2 15,2-1-2-15,-2 0-1 0,0 1 2 0,1 0 1 16,-4 2-6-16,5-3 2 0,-2 3-1 16,1 0 0-16,-1-1 0 0,3 7-1 15,-4-7 0-15,2 1-2 0,1 3 3 16,1-1-2-16,-1 2 0 0,0 0 0 0,0 0 3 0,0 1-2 0,2-1 1 16,-4-5-3-16,2 5 0 15,0-4 3-15,-2 1 0 0,0-2 0 0,1 4-3 16,-1-2-1-16,0-1 5 15,0 3-2-15,1-2-3 0,-1-2 2 0,-2 3 7 0,2-1 0 16,2 1-2-16,-3-1 7 16,-1 3-8-16,2-2 9 0,0-2-3 0,0 3-7 15,-2 0 9-15,3 3-11 0,-3 2 7 0,3 1-1 16,-3-2-4-16,0 4 0 16,0-2-3-16,1 1 6 0,-2 2 8 0,-1-2-6 0,0 0 0 15,0 3-1-15,0-2-4 16,-1 0-6-16,1 2 5 0,-3 2 1 0,1-2-3 0,4-2 3 15,1 2-24-15,-2 0 4 16,5-3-2-16,0 9-12 0,6-3-16 0,-4-8-26 16,2-2-38-16,-1 1-50 15,2-4-67-15,-4 0-56 0,1-6-151 0,-4-4-135 0,0-2 12 16,-2-4-309-16,-2-2-225 0</inkml:trace>
  <inkml:trace contextRef="#ctx0" brushRef="#br0" timeOffset="117815">23480 7618 2594 0,'36'-7'-73'15,"-4"3"19"-15,0 0 7 16,-2 0 9-16,-1 0 9 0,3 1 18 0,0-1 34 0,8-1-3 15,-3-1 12-15,3 4 10 16,1-3-8-16,-7 3 9 0,2-1 4 0,4-1 2 16,1 0 2-16,-1 2 5 0,0 0-2 15,-3-1-2-15,6 0-1 0,-1 3-9 0,3-5-11 16,-1 4-1-16,5-2-10 0,0 3-8 0,3 0-2 16,-2-2-14-16,9 1 0 0,0-1 6 15,-2 0-2-15,3-1 0 0,-1 0-7 0,1 2 3 16,-2-3 6-16,2 2-4 15,0 2 5-15,-4-2 4 0,2 0-10 0,0 1-1 0,-1-2-9 16,1 2 2 0,3 1 0-16,-2-3 1 0,3 2 1 0,1-1 1 0,4 0 6 15,-2 0 10-15,3 0-6 16,-1 0 10-16,1-2 0 0,22 2 8 0,-17 0-2 16,-8 2 8-16,4-1 5 0,-2 1-2 0,0 0-2 0,2 0 1 15,-4 0-6-15,-2 1 2 16,3 1 0-16,1-2-6 0,-4 0 0 0,0 2 3 15,2 0 2-15,2 0 2 16,-4-2 4-16,2 2-2 0,-2-2-3 0,5 2 0 0,-5 0-4 16,2 0-4-16,-4 0 4 15,2-1-5-15,0 2-1 0,-5-2 1 0,5-1-8 16,-4 4 6-16,-5-2 0 0,-3 0-4 0,7 0 0 0,-1 0-1 16,-1 4 0-16,5-5-3 15,-4 1 3-15,3 0-6 0,-1 1 2 0,3-1-1 16,-3 5-3-16,2-5 4 15,1 1-3-15,2 1 2 0,-3-4 2 0,2 1-1 0,-1 4 8 16,-1-5 4-16,-2 1 4 16,1 1 7-16,-1 0-1 0,-8 1-1 0,9-3-3 15,-12 2 0-15,9-2-1 16,-6 3-5-16,-1-3 0 0,-1 2-3 0,3 0-1 16,-4 0-1-16,1 0-1 0,1 0-1 0,-3 0 1 0,2-2 0 15,-1 0-3-15,-1 0 2 16,1 0-4-16,-1-2-5 0,0 0-4 15,0-2 4-15,-3 2-4 0,-1-3 0 0,-1 3 4 16,-5-3-3-16,-1 3-3 0,-4 1 6 0,0-4-7 16,-3 4-10-16,-1-3-20 15,0 2-28-15,-7 1-47 0,1-1-45 0,-4-1-39 0,-3-3-85 16,0 3-140-16,-5-1-400 0,-10 4-146 0</inkml:trace>
  <inkml:trace contextRef="#ctx0" brushRef="#br0" timeOffset="119485.12">24210 3681 2247 0,'0'0'-162'15,"0"0"22"-15,0 0 15 0,0 0 15 0,0 0 12 0,0 0 6 16,0 0 5 0,0 0-4-16,0 0-2 0,0 0 4 0,0 0-8 0,0 0-1 15,0 0 9-15,0 0 6 16,0 0 4-16,0 0-160 0,0 0 79 0</inkml:trace>
  <inkml:trace contextRef="#ctx0" brushRef="#br0" timeOffset="121395.1">24172 3587 657 0,'0'0'-8'0,"0"0"8"0,0 0-7 15,0 0 7-15,0 0-8 0,0 0 8 16,0 0 2-16,0 0 6 0,0 0 6 0,0 0 10 15,0 0 11-15,0 0 11 16,0 0 9-16,0 0 5 0,0 0 1 0,0 0 9 16,0 0 0-16,0 0-3 0,0 0 5 15,0 0-8-15,0 0-4 0,0 0 0 0,0 0 12 16,0 0 9-16,0 0-2 0,0 0 7 0,0 0 3 16,0 0-3-16,0 0 1 15,0 0-8-15,0 0 4 0,0 0-16 0,0 0-14 0,0 0 5 16,0 0-6-16,0 0-4 15,0 0 0-15,0 0-6 0,0 0-10 0,0 0-1 16,0 0 9-16,0 0-16 16,40 19-5-16,-40-19-3 0,16 8-1 0,-16-8 1 0,14 6-1 15,-14-6-2-15,21 7-3 16,-21-7-4-16,19 10 4 0,-8-6-4 0,-11-4 10 16,19 7 0-16,-19-7 1 0,17 8 1 0,-7-2-8 15,-10-6 3-15,15 7 0 0,-15-7-3 16,17 9 3-16,-17-9-3 0,17 10 0 0,-17-10-2 15,15 10-2-15,-15-10-2 16,17 9 2-16,-17-9 0 0,14 10-1 0,-2-4 3 16,-12-6-3-16,16 11 1 0,-5-6 8 15,-11-5-7-15,19 14-1 0,-8-7-3 0,-1 1 4 16,0 0 0-16,4 0 1 0,-4-1-8 0,0 0 2 16,3 0 0-16,0 0 4 15,1 2 1-15,-3-1-6 0,2 0 2 0,1 0 2 0,-3-1-7 16,5 1 2-16,-4-1 4 15,1 1 2-15,1-2 4 0,-1 1 9 0,0 3-5 16,-1-5 4-16,2 3-4 16,-2-2 3-16,2 1-10 0,-3-1 7 0,0 2-7 0,-11-8 4 15,21 12-4-15,-11-7-1 0,2 3-3 0,-12-8 4 16,20 13-1-16,-9-7 2 16,0 1-5-16,1-1 5 0,-12-6-6 0,22 13 1 15,-10-7 1-15,-3 1 0 0,3-1-2 16,-12-6-1-16,22 12 1 0,-12-6-2 0,-10-6 1 15,23 11 0-15,-12-5 2 16,-11-6-3-16,20 11-1 0,-11-3 2 0,3-2 2 16,-12-6-2-16,18 9-1 0,-7-2 0 15,-11-7 3-15,19 14-5 0,-8-8 1 0,-1 2 1 16,-10-8 1-16,23 12 1 0,-14-5-4 0,-9-7 7 16,20 11 3-16,-13-6-4 0,-7-5 0 15,17 13-1-15,-17-13-1 0,17 10 5 0,-11-4-1 16,-6-6 2-16,16 10 1 15,-16-10 2-15,15 11-7 0,-15-11 3 0,12 9 1 16,-4-3-1-16,-8-6-1 16,14 10 0-16,-14-10-1 0,12 7 2 0,-12-7-2 0,12 11-5 15,-12-11 3-15,11 7 1 16,-11-7-3-16,0 0 5 0,17 11-5 0,-17-11 2 16,10 8-6-16,-10-8 7 0,11 7-1 0,-11-7-2 0,0 0 0 15,13 10 3-15,-13-10-4 16,0 0 4-16,12 9-1 0,-12-9-3 0,0 0 3 15,13 8-1-15,-13-8 4 16,0 0 4-16,11 8 2 0,-11-8 0 0,0 0 0 0,13 9 5 16,-13-9 1-16,0 0 0 15,0 0 7-15,13 6 0 0,-13-6-3 0,0 0 1 16,0 0-1-16,0 0-5 0,0 0 3 0,11 8-6 16,-11-8-1-16,0 0-1 0,0 0-3 15,0 0 4-15,0 0-4 0,0 0-1 0,0 0 3 16,0 0 2-16,14 9-3 15,-14-9-4-15,0 0-2 0,0 0-17 0,0 0-37 16,0 0-52-16,0 0-68 16,0 0-145-16,0 0-633 0,0 0-377 0</inkml:trace>
  <inkml:trace contextRef="#ctx0" brushRef="#br0" timeOffset="123155.12">25592 5369 2693 0,'0'0'-184'0,"2"20"14"16,-2-20-4-16,2 24-1 16,-2-24-26-16,2 22-370 0,1-12 231 0</inkml:trace>
  <inkml:trace contextRef="#ctx0" brushRef="#br0" timeOffset="123234.71">25628 5550 1622 0,'0'0'-28'0,"2"23"24"16,4-14-1-16,-6-9 7 0,1 19-5 0,-1-19-7 0,7 17-17 15,-7-17-19-15,4 17-24 16,-4-7-41-16,0-10-69 0,0 0-193 0,6 25 117 15</inkml:trace>
  <inkml:trace contextRef="#ctx0" brushRef="#br0" timeOffset="123405">25678 5792 1116 0,'4'21'24'0,"0"-13"13"0,-4-8 5 16,6 22 9-16,-6-22-3 0,7 21-6 16,-3-11-1-16,-4-10-7 0,8 22-9 15,-4-12-3-15,-4-10-15 0,9 25-17 0,-5-14-5 16,-4-11-7-16,8 21 1 15,-4-10 9-15,-4-11-1 0,3 21 1 0,-1-10-12 16,-2-11-11-16,6 23-31 0,-6-23-37 16,4 20-67-16,-2-9-156 0,-2-11 105 0</inkml:trace>
  <inkml:trace contextRef="#ctx0" brushRef="#br0" timeOffset="123534.76">25809 6241 1045 0,'0'0'83'15,"3"19"10"-15,-3-19-4 16,4 19-9-16,-4-19-6 0,3 20 0 0,-3-20-12 15,7 20-10-15,-3-10-5 16,-4-10-23-16,7 17-30 0,-7-17-36 0,6 17-31 0,-4-10-69 16,-2-7-107-16,3 16-147 15,-1-7 126-15</inkml:trace>
  <inkml:trace contextRef="#ctx0" brushRef="#br0" timeOffset="123664.95">25922 6569 1235 0,'0'0'66'15,"3"20"-11"-15,-3-20-9 0,2 20 18 0,-2-20-37 16,4 22-17-16,-4-22-12 16,2 20-28-16,0-10-37 0,-2 1-57 0,0-11-81 0,0 0-149 15,2 28 114-15</inkml:trace>
  <inkml:trace contextRef="#ctx0" brushRef="#br0" timeOffset="123855.01">25929 6935 1047 0,'0'26'33'0,"2"-12"12"0,-2-14 4 0,2 24 7 16,0-10-2-16,-2-14 15 0,2 25 13 15,3-12-7-15,-5-13 4 0,4 27 14 0,-1-16-11 16,-3-11-3-16,2 23-11 0,1-12-13 0,-3-11-6 16,4 22-17-16,-4-22-30 15,2 19-29-15,-2-19-36 0,5 19-48 0,-5-12-80 0,0-7-341 16,2 16 285-16</inkml:trace>
  <inkml:trace contextRef="#ctx0" brushRef="#br0" timeOffset="124145.11">26086 7614 1677 0,'0'0'105'16,"4"17"45"-16,-4-17-24 0,2 16-9 15,-2-16-13-15,5 22-13 16,-5-22-9-16,5 18-19 0,-5-18-30 0,3 19-45 15,-3-19-30-15,4 18-38 0,-2-11-36 0,-2-7-51 16,2 11-92-16,-2-11-336 16,0 12 196-16</inkml:trace>
  <inkml:trace contextRef="#ctx0" brushRef="#br0" timeOffset="125955.19">25518 4351 1605 0,'0'0'-58'16,"0"0"17"-16,0 0 16 0,0 0 4 0,0 0 16 15,0 0 17-15,0 0 10 16,0 0 4-16,0 0-1 0,0 0 4 0,0 0-1 16,0 0 12-16,0 0 0 0,0 0 5 15,0 0 11-15,22 31-14 0,-22-31-4 0,7 11-3 16,-7-11-3-16,9 16-3 0,-9-16 8 0,9 15-14 16,-3-6 5-16,-6-9-9 0,14 17 2 15,-7-6 0-15,0-1-6 0,1 1 6 0,-8-11-9 16,17 21 10-16,-7-9-14 15,-2 0 0-15,0-1 0 0,1 1 6 0,-2-1-8 16,2 0 0-16,0 0 10 16,-1 1-5-16,3-1-2 0,-3 1 0 0,3 1-4 0,-3-1 1 15,3-2 10-15,-1 3-7 16,2 0 2-16,-1-1 4 0,-2-1 5 0,2 1 4 16,1-1-1-16,0 0 5 0,-2 0-3 0,3 3-3 0,-4-3-3 15,5 0 2-15,-1 5-3 16,-1-5-4-16,1 0 1 0,0 1-2 0,-3 1-5 15,2-2 2-15,0 2 0 0,1-2 5 16,-4-1-3-16,3-1-3 0,1 2 4 0,-4 1 5 16,2-1-6-16,0 2 4 15,0-1 3-15,-1-1-1 0,1-1-2 0,1 1 0 16,-1 0-8-16,-3 1 11 0,4-2-1 0,-3 1-1 16,0 0-1-16,1 0 8 0,0 2-14 15,-3-4 2-15,1 4-1 0,2-3 9 16,-4 2-11-16,-6-12-2 0,16 20 2 15,-9-11 3-15,0 3-6 0,1-1 3 0,-1 1-4 16,0-1 2-16,0 1 2 0,-1-1-4 16,-6-11-2-16,16 21 3 0,-9-9 7 0,-2-3 3 15,1 3 8-15,-6-12 3 16,13 17 1-16,-9-8 0 0,-4-9 2 0,15 19-7 0,-9-9 1 16,1 1-2-16,2 1-3 0,-9-12 0 0,15 21-4 15,-10-10 0-15,2 1 1 16,2 1-4-16,-9-13 4 0,11 20-2 0,-1-7 1 15,-4-2-5-15,1 0 1 16,1-1-2-16,-8-10-1 0,14 20-4 0,-5-7-1 0,-2-5 4 16,-7-8-1-16,12 20 2 15,-6-13-2-15,-6-7-2 0,13 17 6 0,-5-9 9 16,-8-8-3-16,10 14 0 0,-10-14-1 0,7 15 1 16,-7-15 1-16,11 11 0 0,-11-11-1 15,9 14-1-15,-9-14 0 0,9 11 0 0,-9-11-2 16,7 10 8-16,-7-10-2 0,9 9-4 15,-9-9 4-15,0 0-1 0,7 11 3 16,-7-11 0-16,0 0-1 0,0 0 6 16,9 12-5-16,-9-12 0 0,0 0-1 15,0 0 0-15,0 0-5 0,10 9-7 0,-10-9-25 0,0 0-39 16,0 0-52-16,0 0-62 0,3 7-82 16,-3-7-169-16,0 0-467 0,0 0-265 0</inkml:trace>
  <inkml:trace contextRef="#ctx0" brushRef="#br0" timeOffset="127974.73">27547 7524 2640 0,'0'0'-34'16,"0"0"65"-16,0 0 40 15,0 0 25-15,0 0 19 0,0 0 16 0,0 0 12 16,0 0 16-16,0 0 10 0,0 0 0 16,0 0-5-16,0 0-10 0,0 0-10 0,0 0-19 15,0 0-10-15,30 17-17 16,-30-17-12-16,7 12-10 0,-7-12-25 0,0 0-25 16,7 17-42-16,-7-17-43 0,7 11-55 0,-7-11-71 0,8 11-62 15,-8-11-86-15,7 8-169 16,-7-8-478-16,5 7-435 0</inkml:trace>
  <inkml:trace contextRef="#ctx0" brushRef="#br0" timeOffset="129955.03">26546 5654 2806 0,'0'0'-176'0,"0"0"27"0,0 0 13 0,0 0 20 0,0 0 16 15,0 0 17-15,0 0 14 16,0 0 17-16,0 0 9 0,28 31 4 0,-28-31 11 0,0 0 9 15,8 14-3-15,-8-14 6 16,5 11 4-16,-5-11-1 0,11 11 10 0,-11-11-5 16,9 13 1-16,-2-3 9 15,-7-10-1-15,11 15 8 0,-11-15 2 0,9 19 2 16,-2-9-4-16,-7-10 5 0,16 18 8 0,-9-6-9 16,-1-1 10-16,3-1-2 15,0 1 0-15,-9-11 5 0,15 25 8 0,-8-13 11 0,1 0-6 16,0-1 1-16,-3 0 1 15,5 0 5-15,-5 3-2 0,5-3-10 0,-4 1 11 16,0-1-8-16,-1 2-6 0,3-1-5 16,0-1 0-16,-8-11-9 0,13 25 7 0,-8-16-7 15,2 4 4-15,0-2 0 16,-1 0-3-16,-6-11-9 0,16 21 5 0,-9-12-7 16,-1 3 10-16,3-1 16 0,-9-11 1 0,16 19-2 0,-9-7 8 15,-1-3 0-15,4 1 0 16,-1 1 10-16,-9-11-16 0,13 23-2 0,-6-11-6 0,2-1 1 15,-3 0-6 1,1 1-1-16,0-1 1 0,-7-11 0 0,14 21-5 0,-6-11-1 16,-1-1 1-16,4 1-4 15,-11-10-3-15,12 17 3 0,-4-7 1 0,0-3-4 16,-8-7 1-16,17 15 0 0,-10-7 6 0,-7-8 1 0,14 13-3 16,-6-6 4-16,-8-7-2 15,17 15 6-15,-9-7 0 0,-8-8-3 0,13 14-3 16,-5-6-2-16,-8-8-2 0,15 16 0 15,-15-16 0-15,14 12-3 0,-5-4-2 0,-9-8 3 16,17 15-2-16,-10-9-3 16,-7-6 0-16,16 13 1 0,-8-7-2 0,-8-6 1 15,17 14 2-15,-11-7-2 16,-6-7 2-16,18 11-2 0,-18-11 2 0,14 11 2 0,-14-11-5 16,14 10-1-16,-14-10 2 0,10 9 2 0,-10-9-3 15,12 10 0-15,-12-10-4 16,9 7 1-16,-9-7 0 0,0 0 6 0,15 16-3 15,-15-16 2-15,7 10-4 0,-7-10 0 16,12 11 2-16,-12-11-1 0,11 11 2 0,-11-11 0 16,13 13 3-16,-8-8 7 15,2 0 2-15,-7-5 2 0,8 10 5 0,-3-4-2 16,-5-6 1-16,9 7-1 0,-9-7-3 0,7 8 2 0,-7-8-6 16,6 7 3-16,-6-7-4 15,0 0-4-15,9 10 3 0,-9-10-3 0,0 0 2 16,7 8-4-16,-7-8-1 0,0 0 2 15,5 8 3-15,-5-8 6 0,0 0 2 0,0 0 1 16,0 0 0-16,6 7-1 16,-6-7-1-16,0 0-1 0,0 0-6 0,0 0 2 0,0 0-7 15,0 0-7 1,5 8-21-16,-5-8-28 0,0 0-36 0,0 0-57 16,0 0-60-16,0 0-87 0,0 0-185 0,0 0-369 0,0 0-184 15</inkml:trace>
  <inkml:trace contextRef="#ctx0" brushRef="#br0" timeOffset="131136.16">27501 8041 2453 0,'0'0'-27'0,"0"0"50"15,0 0 10-15,0 0 9 16,0 0 2-16,0 0 3 0,0 0 14 0,0 0 18 16,0 0 14-16,0 0 11 15,0 0 5-15,0 0 1 0,0 0 3 0,2 30-6 0,-2-30-2 16,4 19-4-16,-4-19-10 0,2 23-7 0,-1-12-4 16,3 4-12-16,-4-15-3 15,6 29-9-15,-4-18-6 0,-2-11-12 0,4 27-26 16,-2-16-21-16,-2-11-44 0,5 18-46 15,-5-18-58-15,4 19-48 0,-2-14-57 16,-2-5-126-16,0 12-514 0,0-12-286 16</inkml:trace>
  <inkml:trace contextRef="#ctx0" brushRef="#br0" timeOffset="131424.91">27602 8167 2729 0,'14'-19'-68'0,"-14"19"-6"0,11-13-20 0,-11 13-8 15,18-10-4-15,-9 7 10 16,-9 3 10-16,21-8 6 0,-21 8 16 0,17-1 13 16,-17 1 23-16,0 0 28 15,27 1 15-15,-27-1 17 0,11 6 2 0,-11-6 20 0,10 9-31 16,-10-9 10-16,0 0-13 0,2 18-1 0,-2-18 15 16,0 0 8-16,0 0 9 15,-15 21-1-15,15-21 4 0,-14 6 13 0,14-6 6 16,-19 3 14-16,19-3 6 15,-19 0 21-15,19 0-15 0,0 0-7 0,-30-7-11 0,30 7-7 16,-14-15-19-16,14 15-20 16,-9-14-24-16,9 14-32 0,-4-21-36 0,4 21-39 0,0-17-43 15,0 7-50 1,0 10-128-16,2-19-431 0,-2 19-29 0</inkml:trace>
  <inkml:trace contextRef="#ctx0" brushRef="#br0" timeOffset="135644.73">27436 6748 2053 0,'0'0'-136'0,"0"0"13"16,0 0 11-16,0 0 7 15,0 0 17-15,0 0 8 0,0 0 20 0,0 0 12 16,0 0 13-16,0 0 13 15,0 0 11-15,0 0 11 0,0 0 4 0,0 0 10 0,0 0 12 16,0 0-2-16,0 0-5 16,0 0 0-16,0 0 20 0,0 0-18 0,0 0 0 15,0 0-10-15,0 0 1 16,0 0 2-16,0 0 0 0,0 0-4 0,0 0 0 0,0 0 2 16,0 0 5-16,0 0-2 0,0 0 5 0,0 0-5 15,25 30-1-15,-25-30 2 16,0 0-9-16,0 0 8 0,0 0 5 0,8 11-18 15,-8-11 3-15,0 0 3 0,0 0 0 16,0 0-6-16,7 12 10 0,-7-12-6 0,0 0 1 16,0 0 0-16,0 0 11 15,7 12-8-15,-7-12-7 0,0 0 2 0,0 0-4 16,7 14 3-16,-7-14-1 0,0 0 2 0,7 11-2 0,-7-11 1 16,0 0-1-16,6 15-3 15,-6-15 0-15,0 0 6 0,7 14-6 0,-7-14 4 16,4 11-4-16,-4-11-2 15,0 0 10-15,10 15-4 0,-10-15 0 0,7 9 5 0,-7-9-1 16,0 0 5-16,6 17-5 16,-6-17-1-16,0 0 2 0,6 16-5 0,-6-16 7 0,6 9-3 15,-6-9-6-15,0 0 3 0,6 15 0 16,-6-15-1-16,0 0 1 0,7 18 7 16,-7-18-9-16,2 13-3 0,-2-13-2 15,4 13 15-15,-4-13-11 0,7 15-4 16,-7-15 1-16,7 10 1 0,-7-10 1 15,5 13 4-15,-5-13-2 0,9 16-4 0,-9-16 1 16,8 10 3-16,-8-10-3 0,7 11 3 0,-7-11 3 16,9 11 3-16,-9-11 5 15,6 11-3-15,-6-11 10 0,7 12-11 0,-7-12 6 16,7 11-13-16,-7-11 3 0,9 14-9 0,-9-14 11 0,11 13 2 16,-11-13-4-16,7 14-6 15,-7-14 2-15,14 15 7 0,-14-15 10 0,10 13 6 16,-5-6 5-16,-5-7 8 15,12 16-3-15,-12-16-3 0,13 17-2 0,-7-10 2 0,-6-7-15 16,13 19 2 0,-7-9 4-16,3 0-6 0,-3 1-2 0,-6-11 2 0,17 19-11 15,-7-9 3-15,0 1 3 0,0-3 18 16,-2 2-4-16,0-2-8 0,4 4 8 0,-2-2 7 16,-2-1 1-16,1 1 0 0,1 1 5 0,-1-1-1 15,-1 0-10-15,3 1 5 16,-3 0-2-16,3 3-5 0,-3-3 0 0,1 1-2 15,-1 1 1-15,0 1 2 16,1-2-2-16,0 1 4 0,0 2-7 0,-3-3 9 0,1 2 3 16,2-1-2-16,1 0 3 15,-4 4-2-15,2-4-1 0,-3-1-4 0,2 1-2 16,2 4-2-16,-3-4-1 0,3 2 4 0,-4-1-2 0,5 2 3 16,-4-1 0-16,0 2-5 15,-1-1-2-15,6 0 3 0,-6-2-3 0,2 4 2 16,1-3-1-16,-1 2 2 15,1-2-1-15,0 2 6 0,1 0 3 0,0 3 0 0,-2-3 6 16,0 1 1-16,1 1 4 16,4 1-1-16,-4-3-1 0,-1 2-3 0,2 0-1 0,3-2-5 15,-6 0-6 1,2 2-1-16,3-1-1 0,-3 1-4 0,1 0 2 0,-1-4-6 16,3 3-1-16,-3 1 2 0,1-3-1 15,5 0-7-15,-3 1 3 0,0 0-2 0,-1 0 1 16,0-2-3-16,4 3-1 0,-5-3-2 0,4 2 3 15,1-1-3-15,-4-2-2 16,3 1 3-16,-2 1 5 0,1-1-2 0,1 0 3 16,-3-2-1-16,3 3-2 15,0-2-3-15,1 1 2 0,0 4-1 0,-2-4 1 0,1 0-2 16,-1 0 1-16,4 2-3 0,-4-2 0 0,0 1 0 16,4 1 2-16,-4 0 0 0,1 0 5 15,0 2 4-15,-1-2 6 16,1 1-3-16,-1 0 2 0,2 0-6 0,-4-1 2 15,2 0-1-15,-2 0-1 0,3 1-4 0,-1-4 1 16,-2 2-1-16,-2-1 2 16,2 0-6-16,2 1 2 0,-4-4-3 0,0 2 2 15,-1 0 3-15,2 0 0 0,-1-2 0 16,0 2 2-16,-1-3-3 0,-1 3 2 0,0-1-2 16,1 0-3-16,-1 0 1 0,3 3-2 0,-3-3 0 15,0 0 1-15,0 2-1 16,4-1 1-16,-2-1-3 0,-3 2 1 0,4-1-2 0,-2 2 5 15,1-3-3-15,-1 2 8 16,1-2 0-16,-1 2 6 0,-1 0 4 0,2-2-1 0,-3 3-2 16,3-3 7-1,-1 2-7-15,1 2-1 0,0-1-1 0,-2-2 3 0,3 4 0 16,-3-1-2-16,3 1-4 0,-3-1 7 0,1 0-8 16,1-2 5-16,-2 4-7 15,0-2 2-15,1 1-2 0,0-1-3 0,-1-2-1 0,0 0-6 16,0 2-11-16,-2-3-17 15,3-1-33-15,-7-13-48 0,9 19-74 0,-3-9-88 16,-4-3-211-16,-2-7-114 0,2 10 17 16,-2-10-268-16,0 0-192 0</inkml:trace>
  <inkml:trace contextRef="#ctx0" brushRef="#br0" timeOffset="139315.1">24604 10594 1552 0,'-17'7'173'15,"17"-7"-63"-15,0 0-68 0,0 0 6 0,0 0 15 16,-13 7 10-16,13-7 25 0,0 0 10 0,0 0 16 0,0 0 15 16,0 0 17-16,0 0 9 15,-12 6 8-15,12-6 1 0,0 0-16 0,0 0-15 16,0 0-18-16,0 0-11 15,0 0-19-15,0 0-13 0,0 0-17 0,0 0-14 0,10-47-11 16,-10 47-12-16,13-23-8 16,-7 7-10-16,3 2 5 0,-3 0-9 0,2 0 2 15,-1 1-4-15,2-1 1 0,-3 1-2 0,2 4 1 16,-8 9 1-16,8-19 1 0,0 10-5 16,-8 9 1-16,8-14-2 0,-8 14 0 15,0 0 5-15,0 0 6 0,0 0 11 16,0 0 4-16,0 0-1 0,0 0-1 0,14 34-2 15,-11-21-2-15,-3 4-2 16,2 1 0-16,-2 1-3 0,0-1 0 0,2 1-7 0,0 3-1 16,-2-2-27-16,2-1-34 15,0 0-41-15,1-3-56 0,-1 1-46 0,1 1-52 16,-3-18-93-16,2 26-149 0,1-16-373 0,-6 0-219 0</inkml:trace>
  <inkml:trace contextRef="#ctx0" brushRef="#br0" timeOffset="140104.76">24638 10627 2475 0,'6'-14'-81'16,"-6"14"28"-16,0 0 13 0,0 0 6 0,0 0 6 15,8-12-2-15,-8 12 21 16,0 0 18-16,0 0 8 0,0 0 11 0,0 0-8 0,0 0 21 16,0 0 3-16,0 0 0 15,0 0 9-15,10 41 3 0,-10-41 4 0,0 20-2 16,0-20 5-16,2 23-14 0,-2-23-3 0,0 25-2 16,2-10 0-16,0 0-4 0,-2-15 6 15,2 35-18-15,-2-19 9 0,3 6 2 16,-2-4 0-16,-1 3-4 0,2 0 3 15,0 0 4-15,0 4-2 0,0-4-1 16,-2 0-2-16,3 5 1 0,-1 0-4 0,-2 0 20 16,0-1-8-16,0 3 5 0,0 3 1 0,0-1 0 15,0 3-2-15,2-1 1 16,0 0-5-16,-2-1-2 0,2 1-1 0,0 1-4 16,-2-1 2-16,5 4-3 0,-4-4-2 0,1 1 0 15,-2-1-4-15,2 1-1 0,1 1-1 16,-3 2-3-16,0-1-4 0,3 3-1 0,-3-6-2 15,2 6 0-15,-2-4-1 16,1-1 2-16,-1 5 4 0,3-4 2 0,-1 3 2 0,2-1 1 16,0-2 0-16,0 0-1 15,-2-2-1-15,3 3-4 0,0 0-1 0,0-2 2 16,0-2-9-16,-1 3 2 0,0 2-4 0,-2 1 3 0,0-4-4 16,2-3 1-16,-4 2-5 15,2 6 6-15,0-2-5 0,-2 3-2 0,0-5-1 16,0 0-2-16,4 1 0 15,-4 4 0-15,-4-1 3 0,4 0-2 0,4 1-1 0,-4-1-1 16,0-1 1-16,2 2 2 16,-1-1-1-16,1 1-1 0,2 0 0 0,-2-3 4 15,2 2-3-15,1-1-2 0,-1-1 2 0,0 0 0 0,1 0-2 16,-3 1 3-16,3 0-2 16,-2-1 2-16,-1 1-1 0,0 1 0 0,2-2 2 15,-2 2-6-15,0-2 0 16,0 3 0-16,0-3 3 0,2-4-5 0,-2 6 1 15,-2 0 2-15,0 3-1 0,-2-9 1 16,2 6-3-16,-6-1 0 0,4 2 1 0,-2-3 0 16,0 2 3-16,0-2 0 15,1 1-1-15,-4-4 1 0,5-1-6 0,-3-2-9 16,1-2-8-16,2 2-18 0,-1-2-21 0,1-4-28 0,2 1-26 16,-2-3-31-16,4-2-34 15,0 2-29-15,1-4-28 0,-1 0-47 0,-2-2-104 16,2-1-569-16,-2-5-383 15</inkml:trace>
  <inkml:trace contextRef="#ctx0" brushRef="#br0" timeOffset="146510.16">24105 11669 603 0,'0'0'68'16,"0"0"-29"-16,0 0-30 0,0 0-12 15,0 0-3-15,0 0-9 0,0 0 12 0,0 0-5 16,44-7 6-16,-44 7 1 15,19-2 1-15,-19 2 1 0,24-2 5 0,-24 2 0 0,27-2 5 16,-12 0 3-16,-15 2 5 16,38 0 1-16,-17-3-5 0,3 3-1 0,2 0-10 15,5-2-4-15,0 2 0 0,4-3 3 0,-2 2-6 16,-1-1 3-16,2 2 2 0,-3-2 5 16,1 2 0-16,1 0 4 0,-2 0-5 0,-2 0 1 15,1 2 0-15,0-2-1 16,-1 0-5-16,-3 0-2 0,-2 0-7 0,2 0-19 0,2 0-13 15,-3 2-54-15,1-2-132 16,-3-2 75-16</inkml:trace>
  <inkml:trace contextRef="#ctx0" brushRef="#br0" timeOffset="147075.22">25868 11641 625 0,'30'2'0'0,"-3"-4"9"16,-3 2 10-16,-2 0 12 0,1 0 6 0,-5 0 0 15,4-2 7-15,-2 2 3 0,3 0-2 16,-1 0 8-16,1-2 0 0,0 0-1 16,1 0-4-16,-2 2-9 0,5-1-6 0,0-1-5 0,-2-1 2 15,4 2-8-15,-1-1-1 16,3 2 0-16,-4 2-12 0,4-4 8 0,-1 4 0 15,3-2-3-15,-3 0 7 0,3 1 1 16,1 2-3-16,-1-3 11 0,1 2 1 0,2-1-6 16,-3 1-4-16,1 0-6 15,3 0-5-15,-4 0-2 0,1 0-9 0,2 0-4 16,-1-1 0-16,-1 2-14 0,-3-1 2 0,3 0 7 16,0-1-4-16,0-1 9 0,-2 2 9 15,1 0 4-15,1-2-1 0,1 2 1 0,-3-2 4 16,2 2 2-16,6 1-9 15,-2 0 0-15,-2-2 3 0,-2-1-3 0,6 4-3 16,-4-4-2-16,3 2-12 0,-4 0-3 16,3 0-5-16,-2-2-7 0,-2 2-4 0,1-2 2 15,2 0-3-15,-3 0 4 0,-1 0 8 0,-1-2 9 16,-2 2 11-16,0-2 6 0,-2 0 6 16,-4 0 6-16,-3 1-7 0,1-2 9 0,-2 2-13 15,2-4-12-15,-3 5-5 16,0-3-6-16,0 1-8 0,-1 0-14 15,0-1-15-15,0 1-8 0,2 0-10 0,-2-2-1 16,3 2 6-16,-5 0 21 0,-16 2 20 16,34-6 16-16,-17 4 18 0,-2 1 12 15,-15 1 12-15,27-5-3 0,-27 5-3 0,26-3-13 16,-26 3-16-16,19-2-35 0,-12 0-53 0,-7 2-138 0,19-2-2 16,-19 2 76-1</inkml:trace>
  <inkml:trace contextRef="#ctx0" brushRef="#br0" timeOffset="149605.07">24119 12698 1807 0,'0'0'226'0,"0"0"-25"0,0 0-102 0,0 0-9 0,0 0 11 15,0 0-1-15,0 0 5 16,0 0-11-16,0 0 5 0,0 0 6 0,0 0 0 16,0 0 5-16,0 0 4 15,0 0 4-15,0 0-5 0,0 0-9 0,0 0-9 0,0 0-11 16,0 0-9-16,0 0-11 0,62 6-16 0,-62-6-25 16,21 3-39-16,-21-3-51 15,24 5-51-15,-14-3-54 0,2-1-56 0,-1 2-87 0,2-2-638 16,-13-1-380-16</inkml:trace>
  <inkml:trace contextRef="#ctx0" brushRef="#br0" timeOffset="150115.07">24408 12698 2742 0,'0'0'-113'0,"0"0"34"0,0 0 13 16,0 0 14-16,0 0 17 16,0 0 6-16,-20-9 22 0,20 9 5 0,0 0-1 0,0 0 8 15,0 0-4-15,-8-11-2 16,8 11 2-16,0 0 2 0,0 0 0 16,-5-18 11-16,5 18-11 0,0 0 0 0,0-21 0 0,0 21 0 0,0 0 3 15,5-22 8-15,-5 22 7 16,0 0 3-16,8-19 1 0,-8 19-3 0,8-10-4 15,-8 10 2-15,0 0-8 16,14-12 4-16,-14 12 11 0,0 0 17 0,0 0 12 16,0 0 12-16,26 15 11 0,-26-15 1 15,10 23 3-15,-8-7-7 0,0-1-6 0,-2 2-3 16,0 0-7-16,0-17-3 0,-4 36-8 0,-1-17-2 16,0 1-7-16,1-3-8 15,-2 2-10-15,2-2-30 0,-2-2-42 0,2 0-54 0,0-2-54 16,-3 1-78-16,7-14-162 15,-9 19-398-15,7-13-105 0</inkml:trace>
  <inkml:trace contextRef="#ctx0" brushRef="#br0" timeOffset="150517.04">24595 12646 2365 0,'5'-7'-40'0,"-5"7"19"0,10-11 1 0,-10 11-2 16,14-10 3-16,-14 10 9 15,12-7 5-15,-12 7 10 0,0 0 7 0,21-4 8 0,-21 4 19 16,0 0 7-16,0 0 7 15,23 15 8-15,-23-15 11 0,9 17-5 0,-9-17 4 16,4 21 1-16,-4-9 7 16,0-12 2-16,0 21 5 0,0-21 4 0,-8 22 4 0,1-10 6 15,7-12-1-15,-14 19-4 0,5-10-3 0,-2-1-2 16,11-8-4-16,-20 12-3 16,8-8-2-16,12-4-7 0,-21 5-8 0,21-5-8 0,0 0-8 15,-27-3-17-15,27 3-23 16,-15-8-32-16,15 8-35 0,-10-16-45 0,10 16-40 15,-10-14-34-15,10 14-29 16,-4-18-36-16,4 18-75 0,0-14-575 0,0 14-272 0</inkml:trace>
  <inkml:trace contextRef="#ctx0" brushRef="#br0" timeOffset="151084.89">24828 12694 2487 0,'0'0'-160'15,"0"0"25"-15,0 0 33 16,0 0 22-16,0 0 29 0,0 0 13 0,0 0 17 16,0 0 16-16,0 0 5 0,0 0 6 0,0 0-7 0,0 0 2 15,0 0 3-15,0 0-1 16,0 0-15-16,0 0-1 0,0 0 4 0,0 0-6 0,0 0-12 15,0 0-6 1,0 0 2-16,0 0-2 0,0 0 3 16,38 3 4-16,-38-3 2 0,22 0 1 0,-22 0 3 15,21 0-2-15,-21 0 6 0,25 0-8 0,-25 0-8 0,24 0-9 16,-24 0-11-16,27 0-17 0,-12 1-7 16,-1 1-14-16,-14-2-14 0,32 0-14 15,-12 0-201-15,1 1 102 0</inkml:trace>
  <inkml:trace contextRef="#ctx0" brushRef="#br0" timeOffset="151324.82">25163 12708 862 0,'27'0'14'0,"-3"-1"15"15,-6-2 25-15,0 0 2 0,-18 3-1 16,29 0 8-16,-13-1-3 0,-16 1-2 0,27-2-3 16,-27 2-8-16,25 0-15 0,-9-1 8 0,-16 1-20 15,24-3-3-15,-24 3-2 0,30-1 6 0,-30 1 13 16,27 0 3-16,-27 0 4 0,28-2 19 16,-28 2 8-16,25-2 9 0,-25 2-7 0,23 0 17 15,-23 0-13-15,20-2 3 16,-20 2-6-16,19-2-9 0,-19 2-10 0,0 0-2 15,22 0-8-15,-22 0-5 16,0 0-10-16,0 0-7 0,18-4-14 0,-18 4-8 0,0 0-8 16,0 0-27-16,0 0-4 15,20 0 9-15,-20 0-9 0,0 0 10 0,0 0-6 16,0 0-8-16,0 0-27 0,15 2-52 0,-15-2-98 0,0 0-351 16,0 0 228-16</inkml:trace>
  <inkml:trace contextRef="#ctx0" brushRef="#br0" timeOffset="160465.37">25535 12685 842 0,'0'0'151'0,"0"0"-51"15,0 0-58-15,0 0-14 16,0 0-5-16,-6-17-11 0,6 17 6 0,0 0 3 15,0 0 0-15,0 0-6 0,-9-10-1 16,9 10-3-16,0 0 2 0,0 0 10 0,0 0 3 16,0 0 3-16,-14-8 2 15,14 8 1-15,0 0 4 0,0 0-1 0,0 0 0 16,0 0 2-16,0 0 12 0,0 0-1 0,0 0-4 0,0 0 6 16,0 0 0-1,0 0 9-15,0 0-24 0,0 0 14 0,0 0-6 0,0 0-4 16,0 0 4-16,0 0-16 15,0 0 0-15,0 0 1 0,0 0-5 0,0 0-3 0,0 0-2 16,0 0-9-16,0 0 6 16,0 0 1-16,0 0-5 0,36 31 4 0,-36-31-1 15,14 12 6-15,-14-12-9 0,17 11 4 0,-5-3-3 16,-1-1-1-16,-2 1-8 0,3-1 6 16,-1 2 8-16,3 0-10 0,-2-2 4 0,0 3 1 15,2-3-6-15,1 3 9 16,-3-2-3-16,3 1-6 0,1-1-1 0,-3 2 4 0,5-3 0 15,-2 1-5-15,4 1-1 16,-1 1-6-16,0-1 3 0,0 0 8 0,2 1-2 16,-2 1 1-16,1 2-13 0,-2-5 14 15,2 4 1-15,-1-2-2 0,2 1 2 0,-2 0 3 16,-2 1-6-16,1-1 6 0,3-1-12 0,-6 1 3 16,4 3-6-16,-2-3 10 15,1 0 13-15,-2 3-13 0,4-3 2 0,-6 1-2 16,4 1 1-16,-4-4 12 0,1 4-5 15,-2-5 1-15,1 2 0 0,-1 0 3 0,1-1 0 16,-5 1 3-16,5-2-5 16,-5 1-1-16,3-2 0 0,0 1-6 0,-1 0-2 15,-2-1 2-15,3 1 1 0,-12-8-4 16,22 13-2-16,-13-6-5 0,2 0-6 0,-11-7 9 16,18 9-8-16,-18-9 10 0,16 13-5 0,-8-9 5 15,-8-4-3-15,15 12 1 0,-15-12 4 16,15 11-6-16,-6-5 4 0,-9-6-1 0,13 10-7 15,-13-10 6-15,14 11-7 16,-7-4 2-16,-7-7 1 0,11 10-1 0,-11-10 5 16,14 10-3-16,-14-10-1 0,11 9 2 15,-11-9-1-15,8 10 2 0,-8-10-2 0,0 0 1 16,14 13-1-16,-14-13 1 0,0 0 1 0,13 10-6 16,-13-10-2-16,9 7 7 15,-9-7-6-15,0 0 5 0,10 9 1 0,-10-9-4 0,0 0-3 16,0 0 4-16,15 12 2 15,-15-12 5-15,0 0-10 0,9 8 3 0,-9-8-2 16,0 0 5-16,0 0-4 16,12 7-4-16,-12-7 3 0,0 0 1 0,13 8 7 0,-13-8 4 15,0 0-11-15,0 0 3 16,14 5-15-16,-14-5-5 0,0 0-38 0,0 0-24 16,8 4-24-16,-8-4-35 0,0 0-74 0,0 0-114 15,0 0-277-15,0 0 185 16</inkml:trace>
  <inkml:trace contextRef="#ctx0" brushRef="#br0" timeOffset="176584.92">26704 13493 1624 0,'0'0'-96'0,"0"0"20"16,0 0 20-16,0 0 9 0,0 0 15 0,0 0 9 15,0 0 6-15,0 0-1 0,0 0 8 16,0 0 6-16,0 0 8 0,0 0-6 16,0 0 0-16,0 0 8 0,0 0-5 15,0 0 3-15,0 0-1 0,0 0 1 0,0 0 1 16,0 0-3-16,0 0 1 0,0 0 4 0,0 0-2 0,0 0 8 16,0 0-1-16,0 0 3 15,0 0 4-15,0 0 0 0,0 0-5 0,0 0 13 0,0 0 2 16,0 0 2-16,0 0 1 15,0 0-5-15,0 0 10 0,0 0-5 0,0 0-7 16,0 0 5-16,0 0 0 16,0 0-5-16,0 0-2 0,0 0-5 0,0 0-1 15,0 0 1-15,0 0 3 0,0 0 0 16,0 0-3-16,0 0 2 0,0 0-4 0,0 0 2 16,0 0-2-16,0 0-13 0,0 0 11 0,0 0-1 15,0 0-1-15,0 0 2 16,0 0-9-16,0 0 11 0,0 0-5 15,0 0 5-15,0 0 5 0,0 0-8 0,0 0 7 16,0 0-1-16,0 0-1 0,0 0 0 0,0 0 8 16,0 0 2-16,0 0 2 0,0 0-7 15,0 0 0-15,0 0 4 0,0 0-12 0,0 0 0 16,0 0-5-16,0 0 8 0,0 0-7 16,0 0-5-16,0 0 3 0,0 0 9 15,0 0-13-15,0 0 0 0,0 0 1 0,0 0-8 16,0 0 13-16,0 0-2 0,0 0 0 15,0 0 0-15,0 0-3 0,0 0-4 0,0 0 4 16,0 0 3-16,0 0-3 16,0 0-6-16,0 0 9 0,0 0-1 0,0 0 7 15,0 0-9-15,0 0 4 0,0 0 2 16,0 0-3-16,0 0 5 0,0 0-5 0,0 0 3 16,0 0-9-16,0 0 7 0,0 0 1 0,45 12-4 15,-45-12-6-15,0 0 8 16,0 0-3-16,0 0-6 0,0 0 3 0,0 0 3 0,0 0 3 15,0 0 0-15,0 0 0 16,11 9 17-16,-11-9-2 0,0 0-2 16,0 0-6-16,0 0 1 0,0 0-6 15,0 0-3-15,0 0 5 0,0 0-2 0,0 0-4 0,0 0 3 16,0 0-1-16,0 0 2 0,0 0 2 0,0 0 3 16,0 0 4-16,8 9 0 15,-8-9-6-15,0 0 1 0,0 0 0 0,0 0 4 0,0 0-5 16,0 0 2-16,7 10-4 15,-7-10 2-15,0 0 0 0,0 0-1 0,12 11 0 16,-12-11-3-16,0 0-6 16,13 12 4-16,-13-12-1 0,7 7-3 0,-7-7 6 0,11 10-3 15,-11-10 6-15,11 9-1 16,-11-9-5-16,12 10 0 0,-12-10 1 0,7 11 2 16,-7-11 0-16,8 11 1 0,-8-11-6 0,9 12 2 0,-9-12 1 15,10 11-6-15,-10-11 0 16,6 13 8-16,-6-13-9 0,7 14 6 0,-7-14-1 15,9 16 2-15,-9-16 8 16,7 13-2-16,-7-13-1 0,9 18 1 0,-9-18-3 0,6 16-2 16,-6-16 2-16,7 17-4 15,0-7 1-15,-7-10-1 0,13 19-3 0,-8-12-2 16,5 3 4-16,-10-10-2 0,17 19-3 0,-7-10 3 16,-2-1-1-16,1 2 5 15,2 0 3-15,-3 1-2 0,0-2-1 16,-8-9 4-16,17 17 4 0,-7-6-1 0,-2-3 1 15,-8-8-4-15,14 16-2 0,-7-9 2 0,-7-7-3 16,13 18 3-16,-8-11-5 0,3 1 2 16,-2 1 1-16,0-1 11 0,1-1-5 0,-3 1 1 15,2 1 5-15,-3 1 2 16,2-1 3-16,-5-9-5 0,11 18-5 0,-7-6 2 16,1-1 0-16,1-1-5 0,-1 3-1 0,0-2-3 0,-1 1 4 15,1-2-4-15,-1 0 0 16,2 2 1-16,-2-2 2 0,2 1-5 0,1 0 5 15,-1 0 2-15,-1 1 5 0,4-3 0 16,-3 4 5-16,-1-2 2 0,2-2 3 16,1 1 1-16,2 0 3 0,-2 2 0 15,-1-5-1-15,0 3-2 0,2 0-2 0,2-2-3 16,-5 2-1-16,2-3-3 0,-1 1 0 0,2 0-2 0,-3-3-1 16,3 3-2-16,-4-1-5 15,2 1-2-15,-1-1 1 0,1 1-2 0,-7-8 3 0,14 15 0 16,-8-8-1-1,1 1-6-15,-1 0 7 0,1 0-5 0,-2-3 2 0,-5-5-1 16,11 16-1-16,-7-9 0 16,-4-7-1-16,10 14-1 0,-6-7 4 0,-4-7-2 15,7 15 1-15,-5-8-1 0,3 1 3 0,-5-8-4 0,4 16 1 16,-4-16-2-16,5 16-1 16,-5-9-2-16,0-7 3 0,5 15-3 0,-5-15 2 15,4 13-3-15,-4-13 1 16,4 13 0-16,-4-13 0 0,4 13-3 0,-4-13 8 0,4 13-5 15,-4-13 2-15,3 10-3 16,-3-10 2-16,4 12-1 0,-4-12 1 0,6 7-1 16,-6-7-1-16,6 8 0 15,-6-8 1-15,0 0 0 0,7 12 1 0,-7-12-3 0,0 0 0 16,6 10 1-16,-6-10-1 0,0 0 1 0,4 8 2 16,-4-8 0-16,0 0 1 0,0 0-4 15,6 11 2-15,-6-11-2 0,0 0 1 16,4 8-2-16,-4-8 3 0,0 0-3 15,7 8 2-15,-7-8-1 0,0 0 3 0,6 7-4 16,-6-7 2-16,7 8-1 16,-7-8 0-16,0 0-1 0,9 7 2 0,-9-7 4 15,0 0-5-15,5 7-1 0,-5-7 1 16,0 0-2-16,9 6 2 0,-9-6-5 16,0 0-1-16,10 7-2 0,-10-7 3 0,10 6-1 0,-10-6 1 0,0 0 0 15,11 4-2 1,-11-4 3-16,11 4 0 0,-11-4-1 0,0 0 0 0,11 4 3 15,-11-4 0-15,0 0 0 16,13 2 2-16,-13-2-2 0,0 0 0 0,13 2 0 16,-13-2-3-16,0 0 5 0,15 2-7 15,-15-2 1-15,16 0 0 0,-16 0 2 0,17 1 0 16,-17-1-2-16,19 3 3 0,-19-3-1 0,17 0 1 0,-17 0-2 16,19 0 2-1,-19 0 0-15,18 0-2 0,-8 0-3 0,-10 0 3 0,21 0-2 16,-8 1-1-16,-1-1 3 15,-12 0 4-15,0 0-5 0,38 0 5 0,-25 0-1 16,-13 0 1-16,28 3-3 16,-11-2 2-16,-1-1 1 0,2 0-1 0,0 2-1 0,0 0 5 15,-2 0-1-15,1-2 2 0,1 2-2 0,0-2 0 16,1 1 2-16,-2 2-2 16,3-3-1-16,-4 0-1 0,3 2-2 0,1-1 1 0,-5 2-5 15,6-3 0 1,-4 1 2-16,1-1-2 0,1 0 1 0,0 0 2 0,-1 2-1 15,0-2 2-15,-1 0 3 16,-2 0 3-16,1 0-6 0,-1 0 6 0,5 1-2 0,-5-1 2 16,0 3-3-16,1-3 0 15,3 2-1-15,-2-1 3 0,2-1 0 0,1 3 0 16,-3 0-4-16,2-3 2 0,0 3-5 0,1 1 0 16,0-4-2-16,1 5 4 0,0-2-6 15,0 0 2-15,1-2-2 0,-1 2 0 0,-1 0 4 16,2-2 0-16,0 2-2 15,-2 0 0-15,2-1-1 0,-4 1 2 0,2 0 0 16,0-1 1-16,-1 0-2 0,-1 1 1 16,1 0-1-16,0 2 5 0,-2-5-3 0,-1 2-4 15,2 0-3-15,-3 1 2 0,4-3-8 0,-2 4-5 16,1-2 5-16,-2-2 2 16,0 1 1-16,0-1 0 0,0 5 3 0,1-4 3 0,-2 1 0 15,0-2 2-15,-1 2-2 16,2-2 4-16,-4 2-2 0,3-1-2 0,0-1 2 15,-2 5 1-15,-1-5 0 16,2 1 2-16,0 1-1 0,0 0 4 0,-1 0-3 16,4 0 3-16,-4-1 0 0,1 2 1 15,0-2-1-15,-2 2 2 0,0-2-2 16,2 1-9-16,-2 0-26 0,-12-2-25 0,0 0-60 0,30 6-47 0,-24-6-73 16,-6 0-179-16,0 0-486 15,17 0-293-15</inkml:trace>
  <inkml:trace contextRef="#ctx0" brushRef="#br0" timeOffset="179975.12">24632 13814 2535 0,'0'0'-202'15,"-18"0"-2"-15,8 3-14 16,10-3-390-16,-19 0 183 0</inkml:trace>
  <inkml:trace contextRef="#ctx0" brushRef="#br0" timeOffset="180154.73">24498 13825 1736 0,'0'0'-34'0,"0"0"24"0,0 0 12 0,0 0 19 0,0 0 0 16,0 0 14-16,0 0 11 0,0 0 29 0,0 0 2 16,0 0 14-16,0 0 3 15,0 0 0-15,0 0-1 0,0 0-5 0,0 0 4 16,0 0-14-16,0 0-3 0,0 0-10 15,55 3-19-15,-55-3-28 0,32 2-31 0,-15 0-24 16,2 0-40-16,0 0-27 16,1 2-37-16,-4-1-96 0,6 0-453 0,-6-2 64 15</inkml:trace>
  <inkml:trace contextRef="#ctx0" brushRef="#br0" timeOffset="180804.85">23719 13894 2050 0,'0'0'-9'0,"0"0"17"0,0 0 3 0,0 0 6 15,0 0-6-15,0 0 16 16,0 0 12-16,49-12-6 0,-49 12 17 15,19-5-3-15,-19 5 0 0,21 0-5 16,-21 0 5-16,28 0 3 0,-28 0-3 0,31 3-2 0,-16-3-7 16,2 0-5-16,-17 0-29 15,34 3-30-15,-19-3-37 0,2 2-30 0,-4 0-43 0,-13-2-84 16,20 2-442-16,-20-2 103 0</inkml:trace>
  <inkml:trace contextRef="#ctx0" brushRef="#br0" timeOffset="181144.64">24014 13675 1996 0,'0'0'-16'16,"0"0"8"-16,0 0 2 0,2-20-2 15,-2 20 11-15,0 0 18 0,0 0-2 0,0 0 10 16,0 0 6-16,0 0 6 0,0 0 15 0,6 59 10 16,-4-43 14-16,0 1 9 15,2-1 7-15,0 3 1 0,1-2-4 0,-1 2-12 0,1-1-9 16,-1 1-9-16,0-2-21 15,0 0-37-15,0 1-37 0,3-3-34 0,-3-2-26 16,0 1-27-16,0-5-55 0,0-1-120 16,-2 1-389-16,-2-9 75 0</inkml:trace>
  <inkml:trace contextRef="#ctx0" brushRef="#br0" timeOffset="181716.4">24123 13846 1982 0,'4'-10'-52'0,"-4"10"22"0,0 0 20 0,7-29 10 0,-2 17 5 16,-5 12 14-16,6-16 9 0,-6 16 15 0,8-20 27 16,-8 20-10-16,9-16 8 15,-9 16-1-15,10-16-1 16,-6 8 6-16,1 1 7 0,1-1 4 0,-6 8-1 15,9-11-7-15,-9 11-1 0,10-8-10 0,-10 8-5 0,13-5 2 16,-13 5-12-16,14 0-4 16,-14 0-1-16,0 0-3 0,19 3-1 0,-19-3-4 15,16 10-2-15,-10-5-1 16,0 2 5-16,-1 2-10 0,-1 0-1 0,-4-9-1 0,4 20-1 16,-4-20 0-16,2 24 1 0,-4-11-1 0,-2 2 1 15,0 1-2-15,-1-2-3 16,-1 1 1-16,0-2-5 0,-1 0 1 0,1 3-3 0,-3-3 1 15,3 1-2-15,0-4 0 16,2 2-2-16,-2 1-3 0,1-3 1 0,5-10-4 16,-5 19-3-16,3-10-2 15,2-9 0-15,2 16-6 0,-2-16-10 0,2 13-10 0,-2-13-13 16,0 0-15-16,14 11-5 0,-14-11-18 0,14 4-14 16,-14-4 1-16,0 0 0 15,24-1-8-15,-24 1 13 0,0 0 11 0,23-12 13 0,-23 12 19 16,12-14 15-16,-12 14 15 15,12-14 24-15,-10 2 10 0,-2 12 7 0,0-21 4 16,0 21 11-16,-8-25 4 16,0 12 5-16,2-3 2 0,-2 3-1 0,-1 0 2 0,-1 2-8 15,1-3-2-15,-2 4-6 16,3-1-5-16,1 2-17 0,7 9-23 0,-17-18-24 16,17 18-34-16,-10-14-39 0,6 8-36 0,4 6-43 15,-10-13-101-15,10 13-528 0,-7-12-125 16</inkml:trace>
  <inkml:trace contextRef="#ctx0" brushRef="#br0" timeOffset="183254.94">24361 13818 2247 0,'0'0'-111'0,"0"0"8"0,-7-7 31 0,7 7 11 0,0 0 15 16,-8-10 22-16,8 10 6 16,0 0 11-16,0 0 14 0,0 0 11 0,-13-16 6 15,13 16 10-15,0 0 12 16,-2-16-5-16,2 16 9 0,0 0-1 0,0 0-2 0,0-19 1 16,0 19 6-16,0 0 11 0,5-19-3 0,-5 19 0 15,1-12 13-15,-1 12 10 16,4-14 1-16,-4 14 8 0,5-10-1 0,-5 10-3 0,4-10-6 15,-4 10-14-15,0 0-6 16,7-9-4-16,-7 9-6 0,6-8-7 0,-6 8-9 16,0 0 1-16,12-4-6 15,-12 4 1-15,0 0-1 0,17 2 2 0,-17-2 10 0,16 6 3 16,-16-6 12-16,10 11-10 0,-4-3-2 0,0 2-4 16,0 0-5-16,-6-10-2 0,10 20-5 15,-6-4-4-15,0-1 0 0,0 0-4 0,-2 2-2 16,0 0-2-16,0-2-5 15,-2 2 4-15,2-5-2 0,-2-1 2 16,0-11 0-16,-2 25 4 0,0-14 1 16,2-11-3-16,-4 20 2 0,0-12-2 0,4-8 0 0,-10 13-2 15,2-7-6-15,8-6 4 0,0 0 4 16,-20 5-3-16,20-5 2 0,0 0-2 16,0 0-1-16,-30-13-2 0,30 13-12 0,-12-19-8 0,5 8-18 15,3-2-15-15,-2 0-24 16,6 13-26-16,-7-26-38 0,7 26-36 15,0-23-41-15,2 12-40 0,0-1-120 16,3-2-578-16,1 1-361 0</inkml:trace>
  <inkml:trace contextRef="#ctx0" brushRef="#br0" timeOffset="185920.75">26672 13461 2686 0,'0'0'-135'0,"0"0"30"15,0 0 26-15,0 0 0 0,0 0 8 0,0 0 2 0,0 0 12 16,0 0 4-16,0 0 5 15,0 0 12-15,0 0 7 0,0 0 2 0,0 0-2 16,0 0-4-16,0 0 7 16,7-29-8-16,-7 29-10 0,0 0-34 0,0 0-58 0,0 0-116 15,0 0-161-15,2-6 131 16</inkml:trace>
  <inkml:trace contextRef="#ctx0" brushRef="#br0" timeOffset="186115.05">26674 13343 1230 0,'0'0'7'0,"0"0"10"16,-4-13-6-16,4 13-6 0,0 0-2 0,0 0-10 16,-2-18 6-16,2 18-6 15,0 0-11-15,-2-12-6 0,2 12-18 0,0 0-23 0,-3-11-29 16,3 11-57-16,0 0-136 15,-2-13 94-15</inkml:trace>
  <inkml:trace contextRef="#ctx0" brushRef="#br0" timeOffset="186275">26582 13125 842 0,'0'0'3'0,"0"0"-6"0,0 0-17 0,2-14-24 0,-2 14-35 16,0 0-154-16,2-14 77 15</inkml:trace>
  <inkml:trace contextRef="#ctx0" brushRef="#br0" timeOffset="186825.05">26616 12694 725 0,'0'0'18'16,"0"0"-20"-16,-5-13-25 0,5 13-34 0,0 0-34 16,0 0-92-16,-2-13 62 0</inkml:trace>
  <inkml:trace contextRef="#ctx0" brushRef="#br0" timeOffset="187044.78">26625 12422 727 0,'-3'-23'118'0,"3"15"-16"0,0 8-31 0,-2-13-37 0,2 13-34 16,0 0-39-16,-2-16-35 15,2 16-85-15,-2-14-101 0,2 14 86 0</inkml:trace>
  <inkml:trace contextRef="#ctx0" brushRef="#br0" timeOffset="187424.81">26641 11736 760 0,'0'0'18'16,"-2"-15"11"-16,2 15-5 0,0 0-24 0,0-14-33 0,0 14-60 15,0 0-143-15,0 0 78 0</inkml:trace>
  <inkml:trace contextRef="#ctx0" brushRef="#br0" timeOffset="187604.97">26649 11578 822 0,'0'0'101'0,"-6"-20"10"0,6 20-19 15,0 0-14-15,-4-15-16 0,4 15-10 0,0 0-2 16,-5-20-7-16,5 20-9 0,0 0-7 0,-2-22-18 0,2 22-9 16,0-16-12-16,0 16-14 15,0 0-8-15,0-27-26 0,2 18-17 0,0-3-46 0,-2 12-253 16,0 0 118-1</inkml:trace>
  <inkml:trace contextRef="#ctx0" brushRef="#br0" timeOffset="187775">26661 11294 1123 0,'-2'-26'37'0,"2"26"21"0,0 0 6 0,-2-25-12 0,2 25 4 16,-3-16-1-16,3 16-7 0,0 0-4 0,-2-24-4 15,2 24-5-15,-3-17-3 16,3 17-16-16,0 0-7 0,-2-25-13 0,2 25-11 0,0-17-13 15,2 9-4-15,-2 8-16 16,0-19-20-16,3 10-28 0,-3 9-61 0,2-19-242 16,-2 19 125-16</inkml:trace>
  <inkml:trace contextRef="#ctx0" brushRef="#br0" timeOffset="187925">26664 10897 1207 0,'0'0'42'0,"0"0"7"0,0 0-6 0,-3-24-14 0,1 19-14 16,2 5-11-16,0 0-20 16,-2-19-4-16,2 19-10 0,0-12-13 0,0 12-12 0,-3-14-3 15,3 14-7 1,0 0-42-16,0-16-220 0,0 16 104 0</inkml:trace>
  <inkml:trace contextRef="#ctx0" brushRef="#br0" timeOffset="188094.96">26668 10659 900 0,'-4'-13'3'0,"4"13"19"0,-1-9-4 0,1 9 2 0,0 0-2 16,-4-19-11-16,4 19 0 0,-2-11-3 0,2 11-17 16,-3-12-12-16,3 12-34 15,0 0-16-15,0-19-66 0,0 19-89 0,0-14 76 0</inkml:trace>
  <inkml:trace contextRef="#ctx0" brushRef="#br0" timeOffset="188314.69">26681 10285 645 0,'0'0'0'0,"0"0"19"0,0 0-10 0,0-26-5 16,0 26-8-16,0 0-11 15,0 0-9-15,-2-22-7 0,4 16-5 0,-2 6-14 0,0 0-13 16,0-15-89-16,0 15 49 0</inkml:trace>
  <inkml:trace contextRef="#ctx0" brushRef="#br0" timeOffset="188475.02">26672 10094 437 0,'0'0'21'0,"-8"-17"2"16,8 17-16-16,-1-10-9 16,1 10-3-16,0 0-14 0,0 0-2 0,-6-13-7 15,6 13-9-15,0 0-45 16,0 0-18-16,-3-14 33 0</inkml:trace>
  <inkml:trace contextRef="#ctx0" brushRef="#br0" timeOffset="189005.06">26683 9701 334 0,'0'0'23'0,"0"0"-17"15,-4-15-15-15,4 15-41 0,0 0-55 16,0 0 37-16</inkml:trace>
  <inkml:trace contextRef="#ctx0" brushRef="#br0" timeOffset="189214.92">26685 9500 380 0,'-2'-12'65'0,"2"12"-1"16,0 0-17-16,-2-17-2 0,2 17-15 0,0 0-4 0,-2-17-15 16,2 17-13-16,-2-12-24 0,2 12-47 0,-3-13-118 15,3 13 65-15</inkml:trace>
  <inkml:trace contextRef="#ctx0" brushRef="#br0" timeOffset="189374.63">26674 9284 625 0,'0'0'56'0,"0"0"-3"16,0 0-11-16,-4-24 7 0,4 24 2 0,0 0-6 0,-6-18-7 16,6 18 7-16,-3-13-11 15,3 13-4-15,0 0-12 0,-4-17-11 0,1 9-4 16,3 8-3-16,0 0-3 15,-2-17-27-15,2 17-24 0,-3-13-43 0,3 13-205 0,-2-14 97 16</inkml:trace>
  <inkml:trace contextRef="#ctx0" brushRef="#br0" timeOffset="189565.09">26645 9088 818 0,'0'0'-5'0,"0"0"27"0,-4-21 10 0,4 21 6 16,0 0 14-16,-5-21 4 0,5 21 3 0,0 0-1 15,-4-20-11-15,4 20 9 16,0 0-12-16,-2-22-11 0,2 22-9 0,-4-13-5 0,4 13-4 15,0 0-8-15,-1-23-7 16,1 23 3-16,-3-15-11 0,3 15 1 0,0 0 4 16,-2-24-4-16,2 24-5 0,-2-16-12 15,2 16-6-15,0 0-13 0,2-23-20 16,-2 23-11-16,2-16-22 0,-2 16-8 0,3-13-197 0,-3 13 98 16</inkml:trace>
  <inkml:trace contextRef="#ctx0" brushRef="#br0" timeOffset="189705.05">26647 8682 815 0,'0'0'-42'16,"0"0"-8"-16,2-15-18 16,-2 15-27-16,3-12-92 0,-3 12 60 0</inkml:trace>
  <inkml:trace contextRef="#ctx0" brushRef="#br0" timeOffset="189764.89">26661 8619 528 0,'2'-13'0'0,"-2"13"-8"0,0 0-29 16,0-13-66-16,0 13-25 0,0 0 42 0</inkml:trace>
  <inkml:trace contextRef="#ctx0" brushRef="#br0" timeOffset="189924.92">26685 8501 413 0,'0'0'47'0,"0"0"11"16,0 0 1-16,-4-15 4 0,4 15 7 15,0 0 7-15,0 0 16 0,0 0-7 0,0 0 4 0,-9-23-9 16,9 23-13-16,0 0-12 16,0 0-9-16,-4-16-25 0,4 16-4 0,-2-7-24 0,2 7-26 15,0 0-34 1,0 0-55-16,-2-13-248 0,2 13 118 0</inkml:trace>
  <inkml:trace contextRef="#ctx0" brushRef="#br0" timeOffset="190044.8">26664 8378 1038 0,'0'0'2'16,"0"0"-1"-16,0 0 7 0,0 0-8 0,0 0-11 16,-3-21-9-16,3 21-8 15,0 0-26-15,0 0-44 0,0 0-180 0,0-16 91 16</inkml:trace>
  <inkml:trace contextRef="#ctx0" brushRef="#br0" timeOffset="190194.79">26654 8264 719 0,'0'-10'-31'0,"0"10"3"0,0 0-59 16,0 0-106-16,0 0 65 0</inkml:trace>
  <inkml:trace contextRef="#ctx0" brushRef="#br0" timeOffset="190574.67">26677 8050 567 0,'0'0'23'0,"0"0"-16"0,0 0-41 0,0 0-63 16,0 0-59-16,0 0 49 0</inkml:trace>
  <inkml:trace contextRef="#ctx0" brushRef="#br0" timeOffset="192235.06">24777 13792 610 0,'0'0'95'0,"0"0"5"0,15-10-11 0,-15 10-9 15,0 0-7-15,0 0 12 16,0 0-10-16,0 0-10 0,26-2 7 0,-26 2 2 0,0 0-11 16,0 0-9-16,16-1-9 0,-16 1-23 0,0 0-9 15,12 0-19-15,-12 0-21 16,0 0-40-16,0 0-78 0,0 0-300 0,0 0 398 15</inkml:trace>
  <inkml:trace contextRef="#ctx0" brushRef="#br0" timeOffset="192674.74">25048 13790 1317 0,'27'-4'29'0,"-27"4"7"16,0 0 8-16,18-1-8 15,-18 1-5-15,0 0-9 0,17-3 1 0,-17 3 9 16,0 0-5-16,0 0-2 0,21 0-3 16,-21 0-2-16,0 0-17 0,0 0-13 0,0 0-28 15,23 0-39-15,-23 0-85 0,0 0-286 0,13 0 394 16</inkml:trace>
  <inkml:trace contextRef="#ctx0" brushRef="#br0" timeOffset="192854.99">25313 13790 1382 0,'21'0'56'0,"-21"0"5"16,0 0-15-16,0 0-4 15,21-2-12-15,-21 2 0 0,0 0 2 0,22-2-11 16,-22 2 6-16,0 0-18 0,22 0-2 0,-22 0-10 0,15 0-15 16,-15 0-12-16,14 0-8 15,-14 0-9-15,18 2-28 0,-9 0-41 0,-9-2-70 16,20 2-217-16,-8-2 128 15</inkml:trace>
  <inkml:trace contextRef="#ctx0" brushRef="#br0" timeOffset="192984.84">25705 13813 1266 0,'29'-2'59'0,"-29"2"-6"0,0 0-17 0,23 0-22 15,-13-2-28-15,-10 2-37 16,20 2-47-16,-20-2-78 0,19-2-181 15,-6 2 113-15</inkml:trace>
  <inkml:trace contextRef="#ctx0" brushRef="#br0" timeOffset="193225.64">26182 13811 1013 0,'0'0'46'0,"0"0"13"0,25 0 20 16,-25 0-13-16,0 0 5 16,23 0-3-16,-23 0-6 0,17-2-3 15,-17 2-12-15,0 0-5 0,25-2-14 0,-25 2-9 0,0 0-21 0,25 0-11 16,-25 0-9-16,18 0-6 16,-18 0-18-16,18 2-6 0,-7-2-11 0,-11 0-14 15,21 0-18-15,-11 2-10 16,-10-2-13-16,23 0-225 0,-14 2 112 0</inkml:trace>
  <inkml:trace contextRef="#ctx0" brushRef="#br0" timeOffset="193394.63">26448 13813 905 0,'23'0'-3'0,"-23"0"15"0,0 0 13 0,23 0 22 16,-23 0 1-16,0 0 21 0,27-2 2 15,-27 2-1-15,17-2 28 0,-17 2-5 0,0 0 19 16,22-2 5-16,-22 2 18 0,0 0 11 0,20-2 12 16,-20 2 6-16,0 0-2 15,21-1-7-15,-21 1-18 0,0 0-15 0,0 0-21 16,24-5-14-16,-24 5-20 0,0 0-22 15,16-1-40-15,-16 1-41 0,0 0-49 0,11 0-46 16,-11 0-63-16,0 0-126 16,12 1-423-16,-12-1-18 0</inkml:trace>
  <inkml:trace contextRef="#ctx0" brushRef="#br0" timeOffset="193635.06">26741 13756 2154 0,'0'0'-40'0,"0"0"32"15,0 0 5-15,0 0-1 0,0 0-7 0,0 0-8 16,0 0-11-16,0-22-14 0,0 22-22 15,3-7-28-15,-3 7-38 0,0 0-68 0,0 0-287 16,0 0 349-16</inkml:trace>
  <inkml:trace contextRef="#ctx0" brushRef="#br0" timeOffset="193824.64">26746 13562 1404 0,'0'0'-20'15,"0"-14"2"-15,0 14-6 0,0 0-15 0,-2-18-6 0,2 18-16 16,0-16 3-16,0 16-25 0,0-13-59 0,0 13-160 16,0-16 97-16</inkml:trace>
  <inkml:trace contextRef="#ctx0" brushRef="#br0" timeOffset="193994.78">26718 13278 939 0,'0'0'104'0,"-10"-20"22"16,10 20-25-16,0 0-10 0,-5-17-17 0,5 17-25 15,0 0-15-15,-4-20-20 0,2 13-35 16,2 7-26-16,0 0-68 0,-2-19-118 0,2 19-132 15,2-14 116-15</inkml:trace>
  <inkml:trace contextRef="#ctx0" brushRef="#br0" timeOffset="194639.84">26744 13582 956 0,'0'0'-69'0,"0"0"-18"16,0 0-180-16,0 0 88 16</inkml:trace>
  <inkml:trace contextRef="#ctx0" brushRef="#br0" timeOffset="195728.63">26630 8015 793 0,'0'0'42'0,"0"0"10"0,-5-19-1 0,5 19 13 16,0 0 6-16,0 0-9 0,0 0-1 15,-3-19-14-15,3 19 4 0,0 0-19 16,0 0-2-16,-2-17 0 0,2 17-5 16,0 0 5-16,0 0-8 0,0 0-2 0,2-25-6 15,-2 25 13-15,0 0-10 0,3-17 6 16,-3 17-3-16,0 0-6 0,0 0-4 16,0-25-3-16,0 25-9 0,0 0-12 0,3-20-20 0,-3 20-21 15,2-16-36-15,-2 16-55 16,4-17-260-16,1 8 129 0</inkml:trace>
  <inkml:trace contextRef="#ctx0" brushRef="#br0" timeOffset="196229.52">26697 7444 1077 0,'0'-21'-43'0,"0"21"13"0,2-21 7 16,-2 21 1-16,2-21 10 0,-2 21 3 0,2-24 7 15,-2 24 9-15,3-24 2 16,-1 13 2-16,-2 11-4 0,4-27-5 16,-2 12 0-16,4 0-10 0,-4-3-8 0,2 3 2 0,-2-2-6 0,-1-2 4 15,5 2 9-15,-4-2 16 16,2-3 14-16,-1 3 6 0,-1-1 14 0,1 0 14 15,1 0 0-15,-1 1 15 16,-1-1-4-16,0 2-2 0,2-1-1 0,-2 1-5 0,0 1-13 16,-1 0-4-16,3 2-12 15,-2-2-2-15,4 1-22 0,-6 16-12 0,6-32-15 16,-4 19-9-16,3-5-6 0,-3 5-9 0,2-2-6 16,0 0 12-16,-1 1-3 0,-3 14 14 15,9-28 8-15,-4 15 17 0,-1-1 14 0,-4 14 17 16,6-22 14-16,-1 12 9 0,-5 10-13 15,5-22-2-15,-5 22-1 0,4-22-4 16,-4 22-6-16,3-19-2 0,-3 19-4 16,4-17-17-16,-4 17-13 0,2-19-13 0,-2 19-16 15,5-20-15-15,-5 11-8 16,0 9-17-16,2-16-2 0,-2 16 8 0,4-17 5 0,-2 8 11 16,-2 9 10-16,2-16 2 0,-2 16 4 0,4-16-8 15,-4 16-20-15,2-14-31 16,-2 14-147-16,0 0 80 0</inkml:trace>
  <inkml:trace contextRef="#ctx0" brushRef="#br0" timeOffset="197164.9">26618 5853 688 0,'0'0'7'16,"0"0"14"-16,0 0 1 0,0 0-2 0,0 0 13 0,0 0 11 15,0 0 5-15,0 0 12 16,0 0 9-16,2-24 6 0,-2 24 2 0,0 0 0 0,0 0-7 15,0 0-11-15,0 0-1 16,0 0-2-16,0 0-9 0,0 0-10 0,0 0-6 16,0 0 0-16,0 0-6 0,0 0-1 15,0 0-2-15,0 0 2 0,0 0-4 0,0 0-7 16,0 0 5-16,0 0-6 0,0 0 4 0,0 0-6 16,0 0 4-16,0 0-4 15,0 0-8-15,0 0-3 0,0 0-5 0,0 0-9 16,0 0-16-16,0 0-14 15,0 0-7-15,0 0-15 0,0 0-2 0,8-11-1 0,-8 11 3 16,0 0-3-16,0 0 1 16,0 0-9-16,6-13-7 0,-6 13-16 0,0 0-49 15,0 0-152-15,7-16 98 16</inkml:trace>
  <inkml:trace contextRef="#ctx0" brushRef="#br0" timeOffset="198444.8">26664 5770 864 0,'0'0'1'16,"0"0"7"-16,0 0 3 0,0 0 14 0,0 0 5 15,0 0 15-15,0 0-4 0,0 0 0 16,21 22 0-16,-21-22 10 0,0 0-12 0,0 0 3 16,0 0 10-16,0 0-9 15,0 0 3-15,-6 24 5 0,6-24-1 0,0 0-1 16,0 0 6-16,0 0 0 0,0 0 2 0,0 0-4 0,-18 13 12 16,18-13-6-16,0 0-8 15,0 0-4-15,0 0 3 0,0 0-14 0,0 0 4 16,0 0 4-16,0 0-10 15,0 0 2-15,0 0-8 0,0 0-1 0,-33-20-3 0,33 20-4 16,0 0-13-16,0 0 2 16,0 0 3-16,-6-16-1 0,6 16 7 0,0 0-19 15,0 0-4-15,0 0-1 0,0 0 9 0,0 0-12 16,0 0 0-16,0 0 18 16,0 0-11-16,0 0-10 0,19-24 0 0,-19 24 9 0,0 0-10 15,0 0 6-15,0 0-3 16,0 0-3-16,0 0 11 0,0 0-6 0,0 0 2 15,0 0 1-15,0 0 4 0,0 0-2 16,0 0 9-16,23 30-6 0,-23-30 2 0,0 0-1 16,0 0 2-16,0 0-1 15,0 0-4-15,0 0 10 0,-3 21 7 0,3-21-1 16,0 0 15-16,0 0 2 0,0 0-2 0,0 0 9 0,0 0 11 16,0 0-16-16,0 0 0 15,0 0-2-15,0 0 6 0,0 0 0 0,0 0 0 16,0 0 0-16,0 0-12 15,0 0 5-15,0 0-4 0,-36-28-11 0,36 28-2 0,0 0-5 16,0 0 5-16,0 0 0 16,0-22-4-16,0 22-3 0,0 0-1 0,0 0 3 0,0 0 2 15,0 0-9-15,0 0 2 0,0 0 3 16,0 0-2-16,0 0-4 0,0 0 6 16,0 0-9-16,0 0 6 0,0 0-6 0,0 0 6 15,0 0-9-15,0 0 12 0,0 0-4 16,0 0 3-16,0 0 5 15,0 0-6-15,0 0 5 0,0 0 9 16,0 0 10-16,0 0 13 0,0 0 10 0,0 0 8 0,22 36 1 16,-22-36 0-16,0 0 2 15,0 0-5-15,0 0-7 0,0 0-1 0,0 0-6 16,0 0-3-16,0 0-5 0,0 0-3 0,0 0-3 0,0 0-6 16,0 0-1-16,0 0-5 15,0 0-2-15,0 0-6 0,0 0-9 0,0 0-2 16,0 0-2-16,0 0-1 15,0 0-3-15,0 0 2 0,0 0-6 0,0 0 4 0,0 0-6 16,0 0 1-16,0 0 2 16,0 0 3-16,32-7 2 0,-32 7-2 0,0 0-2 15,0 0 3-15,0 0-1 0,0 0-1 16,0 0 3-16,0 0-1 0,0 0 2 0,0 17 5 16,0-17-10-16,0 0 10 0,0 0 0 0,0 0 2 15,0 0 3-15,0 0-1 16,0 0 2-16,0 0-3 0,0 0 1 0,0 0 2 15,0 0-4-15,0 0-1 0,0 0-4 16,0 0-8-16,0 0-4 0,0 0-5 0,0 0-4 16,0 0 1-16,0 0-9 15,-7-43 2-15,7 43-9 0,0 0 6 0,7-16-6 16,-7 16-9-16,0 0 10 0,12-10-1 0,-12 10 3 0,0 0 6 16,0 0-5-16,0 0 4 15,0 0 2-15,0 0-1 0,0 0 12 0,0 0-4 16,0 0-4-16,21 23 3 15,-21-23 9-15,0 0-2 0,0 0 2 0,-4 22 6 0,4-22-2 16,0 0 7-16,0 0 6 16,0 0 5-16,-13 17 8 0,13-17 0 0,0 0 9 0,-14 7 6 15,14-7 5-15,0 0-1 0,0 0 3 0,-20 0 5 16,20 0-2-16,0 0-3 16,0 0-4-16,0 0 3 0,-27-11-6 0,27 11 0 15,0 0-8-15,-9-12-4 16,9 12-10-16,0 0-12 0,-5-19-6 0,5 19-6 0,0 0-6 15,2-21-1-15,-2 21 0 16,0 0 3-16,0 0-4 0,10-22 1 0,-10 22-2 16,0 0 2-16,9-12-3 15,-9 12 4-15,0 0 2 0,0 0 1 0,18-1-3 0,-18 1 12 16,0 0-3-16,0 0-2 0,0 0 3 0,13 20 2 16,-13-20 2-16,0 0 0 15,2 17 1-15,-2-17 6 0,0 0-4 16,0 18 6-16,0-18-2 0,0 0 11 0,0 0 23 15,0 0 12-15,0 0 9 0,0 0 2 0,-8 19-1 16,8-19-3-16,0 0-5 16,0 0-6-16,0 0-6 0,0 0-4 0,0 0-11 15,0 0-32-15,0 0-38 16,0 0-37-16,0 0-37 0,-9-37-49 0,9 37-81 0,0 0-177 16,0 0-312-16,9-18-17 0</inkml:trace>
  <inkml:trace contextRef="#ctx0" brushRef="#br0" timeOffset="204964.76">10304 7459 507 0,'0'0'177'15,"0"0"-54"-15,0 0-46 0,0 0-18 0,0 0 0 16,0 0 0-16,0 0 10 0,0 0 1 15,0 0-4-15,0 0 2 0,0 0 6 0,0 0 7 16,0 0 5-16,0 0 4 16,0 0 3-16,0 0-5 0,0 0 3 0,0 0-2 0,0 0-9 15,0 0-10-15,0 0 2 16,0 0-12-16,0 0 0 0,0 0-6 0,0 0 3 16,0 0 2-16,0 0 8 0,0 0-9 0,0 0-6 0,0 0-6 15,0 0 2 1,15-10-12-16,-15 10-6 0,8-12-1 0,-8 12-7 0,11-20 0 15,-3 8-7-15,-1 0 8 16,-1 0-12-16,1-2-2 0,1-1-1 0,0 0 1 16,-2 0-5-16,4-2 2 15,-4 1 2-15,0 1-2 0,0 2 1 0,0-1 3 0,-6 14 6 16,11-24 7-16,-6 14 0 0,-5 10-7 0,6-14 6 16,-6 14-10-16,6-15 2 15,-6 15 0-15,0 0-6 0,0 0 4 0,0 0-2 16,0 0-1-16,0 0 4 0,0 0-1 15,0 0 2-15,0 0-1 0,0 0 1 0,7 44 5 16,-7-44-6-16,2 22-1 16,-2-22 0-16,2 23-5 0,-2-23 7 0,2 22-5 0,-2-22-2 15,2 20 1-15,0-10 2 0,-2-10-10 0,2 17-22 16,-2-17-40-16,2 18-36 16,-2-18-36-16,0 0-24 0,4 21-26 0,-4-21-34 15,0 0-89-15,4 16-395 16,-4-16 45-16</inkml:trace>
  <inkml:trace contextRef="#ctx0" brushRef="#br0" timeOffset="206004.62">10491 7276 2012 0,'0'0'-62'0,"2"-15"12"0,-2 15 4 0,0 0 6 0,0 0 7 16,0 0 8-16,4-18-3 16,-4 18 10-16,0 0-2 0,0 0 4 0,0 0 12 0,0 0 34 15,0 0-17-15,0 0 14 16,0 0-3-16,0 0 6 0,0 0 3 0,0 0-9 15,0 0 2-15,0 0 6 16,0 0 5-16,-26 40-17 0,22-28 4 0,4-12 4 16,-6 28 9-16,-1-12 3 15,3 0-10-15,-2 3-1 0,2-1 1 0,-3 7-5 0,1 0 2 16,-1 0-6-16,1 1 3 0,0 3-3 0,-2 3-2 16,1 2-13-16,2-4 23 15,-1 3 3-15,2 2-6 0,-2 1 0 0,2-2 1 16,0 3-6-16,-1-2 3 0,1 2-9 15,0 1 6-15,-1-2-1 0,1 2 1 0,0-1-2 16,2-1-3-16,0 0 5 16,-1-4 4-16,3 1-4 0,0-1-1 0,0 0 6 15,0 1-1-15,0-2-6 0,3 3 4 16,-3-2-4-16,0 1 6 0,2-1-7 0,-2 0 5 16,0 0-4-16,0 3 5 0,0-1 2 0,0 1-1 15,0-1 1-15,0 0 2 16,0-2-4-16,0 7 0 0,0 1-4 0,0-4 4 0,0-3-5 15,-2 8 1-15,2-9-5 16,0 2 2-16,-3 1-4 0,3 3 8 0,0 1-5 16,-2-2 6-16,2 2 4 15,-2 0 6-15,2-2-3 0,0 1 4 0,-2-4-5 16,2 4 6-16,0-3-6 0,0-3-2 0,0 2 2 0,0-1-2 16,0-1-4-16,2 1-2 15,-2-3 0-15,2-1 1 0,-2 3-3 0,0-2 0 0,2 1 4 16,-2-1-4-16,3 1 1 15,-3-3-2-15,0 3-2 0,0 0 3 0,2-1-2 16,-2 2 16-16,0 0-3 16,2-2-7-16,-2 4 2 0,0-2-2 0,0 0-3 0,2 1-3 15,-2-1-1-15,0-2-3 16,0 1 1-16,0-1-2 0,0 1 2 0,0 0-6 0,0-3 5 16,0 1-3-16,0-2 3 0,0 2 0 0,-2 0 7 15,2 0 1-15,-2 0-2 16,0 0 2-16,-1 0-3 0,1 0-3 0,0 0 0 15,0 0-2-15,0 0 0 16,0 0-1-16,0 0 1 0,2 0 3 0,-2 0 5 0,0-1 1 16,2 0 1-16,0 0-2 15,0 1 0-15,0-3-1 0,0 1 1 0,2 0-3 16,-2 0-1-16,2 0-4 0,0 0 2 0,0-1-4 16,0 0-1-16,0 1 2 0,-2 0-2 15,2 1 0-15,0 2-2 0,1-2-1 16,-1-1 2-16,-2 1-3 0,0-1 0 15,0 1 1-15,0 3 0 0,0-2-1 0,0-1-1 16,0 1 1-16,2-1 3 0,-2 1-1 16,0 1 6-16,0-1-3 0,0-1 3 0,0 3 3 15,0-3 0-15,0 0 5 16,0 3 2-16,0 0 0 0,0-3 3 0,0 1-6 16,0 0-1-16,0-1-4 0,2 1-1 0,-2-3 0 0,-2 1-5 15,2-4 0-15,0 0-17 16,0-2-27-16,0 0-36 0,0-4-53 0,0 2-69 15,0-2-67-15,0-1-128 16,-2-1-194-16,-3-1-376 0,5-14-397 0</inkml:trace>
  <inkml:trace contextRef="#ctx0" brushRef="#br0" timeOffset="207444.72">4525 10510 2718 0,'0'0'-183'0,"22"-5"24"0,-22 5 12 0,22-4 24 16,-22 4 13-16,28-4 17 0,-15 3 13 16,-13 1 17-16,34-4 15 0,-18 2 13 0,4 2 15 15,-1-1 8-15,0-2 6 16,-19 3 7-16,41-1 6 0,-21 1 0 0,2-2 4 15,1 0 11-15,2-1-7 0,2 3 3 16,1-1 10-16,2-1-7 0,-1 0 2 0,3 0-3 16,0 0 11-16,-1 0 0 15,3 2 0-15,3-2 17 0,-3 1-5 0,2-1-3 16,-3 2-5-16,3 0-5 0,0-3-5 0,-2 2 0 0,3 1 8 16,-2-2-12-16,3 2 0 15,-2 0-7-15,6-2-1 0,1 2-7 0,-1-2-6 16,-4 4 3-16,5-2 0 0,-5 0 14 15,7 0-11-15,-3 0-3 0,0 0 5 0,1 0-11 16,1 2 6-16,1-2-4 16,-1 2 4-16,0-1 9 0,1-1 5 0,-1 0 0 15,1 3 7-15,-1-3-1 16,1 2 0-16,1-1-2 0,-1-1 4 0,-1 0-4 0,3 0-2 16,-3 0-5-16,0 0-2 0,1 0 6 0,-1 0-5 15,1 2-1-15,-1-4 0 16,-1 2-3-16,1 0 1 0,-2 2 1 0,1-2-5 15,1 0 3-15,1 0 1 0,-1 0-3 16,-2 0-1-16,3 0 2 0,1 0 0 0,-1 2 6 16,1-4 0-16,1 2 4 15,-1 0-2-15,1-2 16 0,-1 2-16 0,1 0-1 16,-3 0 2-16,3-1 3 0,-3 1 3 0,1-2-4 0,1 2 8 16,-1-3 0-16,-1 3 3 15,3 0-4-15,-3-1 4 0,3 1-7 0,-5 0 3 0,0-2 2 16,5 2-5-1,-5-2 4-15,3 0 0 0,-1 2-3 0,1 0-5 0,-1 0-2 16,-2-2 2-16,1 2 1 16,-1 0-1-16,1 0 4 0,1 0 2 0,-8 0-1 0,2 0 0 15,1-1 6 1,1 1-6-16,2 0 1 0,-4 0 2 0,4 0-4 0,0-3-3 16,1 3-2-16,-1-1 3 0,0 1 0 0,1-3-5 15,-1 3-3-15,-4-1 1 0,-1-1-2 16,-1 2 1-16,2-2-2 0,-1 2 1 0,-1 0 5 15,1 0-1-15,-1-2 6 16,2 2 4-16,-4 0 1 0,1 0 1 0,3 0 1 16,1 0 15-16,-1 0 0 15,-2 0 0-15,0-2 2 0,-1 2 0 0,10 0 2 0,-9 0-1 16,0 0-1-16,0 0-7 0,-2 0-3 0,2 0 3 16,-2-2-3-16,0 2-4 15,0 0 2-15,-3 0-8 0,1 0 2 0,-2 0-4 16,0 0-2-16,-5 0-3 0,-1 0-1 15,0 0-1-15,-2 2-1 0,-1-2-6 0,0 2-1 16,-2 0-3-16,1 0-4 16,-2-2-12-16,-1 2-14 0,-17-2-20 0,32 4-21 15,-18-3-29-15,-14-1-28 0,26 3-27 16,-13-2-31-16,-2 1-28 0,-11-2-43 0,0 0-136 16,29 0-546-16,-29 0-345 0</inkml:trace>
  <inkml:trace contextRef="#ctx0" brushRef="#br0" timeOffset="208045.1">10342 10239 2668 0,'0'0'-112'0,"0"0"32"0,0 0 26 0,0 0 9 16,0 0 9-16,0 0 0 15,4-16 21-15,-4 16-2 0,0 0 6 0,0 0 6 0,0 0 7 16,0 0 21-16,0 0 19 16,0 0 31-16,0 0 18 0,0 0 10 0,0 0-1 0,0 0 5 15,0 0-7-15,0 0-5 0,-23 44-10 0,17-30-11 16,0-1-7-16,-1 2-1 16,0-2-7-16,1 4-5 0,-2-3-10 0,2 4-2 15,-1-3 1-15,-1 0-8 16,1 0-5-16,1-2-1 0,-2 3-3 0,3-3-2 0,-3 0 0 15,8-13-6-15,-10 23-5 16,3-12-11-16,7-11-30 0,-11 18-31 0,7-9-35 16,4-9-31-16,-6 14-31 15,4-7-31-15,2-7-41 0,-6 9-88 0,6-9-450 16,0 0-61-16</inkml:trace>
  <inkml:trace contextRef="#ctx0" brushRef="#br0" timeOffset="208534.94">10196 10317 2279 0,'-2'-23'-32'16,"2"23"24"-16,0 0-5 0,0 0 10 0,0 0 34 15,0 0 11-15,0 0 26 0,2-19 8 16,-2 19 2-16,0 0 0 0,0 0-3 0,0 0-1 16,0 0-2-16,0 0 3 15,0 0 8-15,0 0 7 0,0 0 6 0,6-11 15 16,-6 11 1-16,0 0-1 0,0 0 0 0,0 0-9 0,0 0-4 16,0 0-6-16,0 0-5 15,0 0-8-15,0 0-3 0,0 0-3 0,0 0-2 16,24 30-4-16,-24-30-5 15,10 13 4-15,-10-13-7 0,11 18-4 0,-5-10-2 0,3 5-2 16,-3-2-3-16,3 0-2 16,-3 1-3-16,2-1 2 0,0 1-7 0,0-1-5 15,0-2-3-15,-8-9-4 16,14 23-4-16,-7-13-2 0,1-1-1 0,1 1 1 0,-9-10-8 16,13 17 1-16,-7-8 2 0,-6-9-1 0,10 16-4 15,-2-8 0-15,-8-8 0 0,12 15-6 16,-12-15-10-16,12 11-8 0,-12-11-18 0,10 11-29 15,-5-5-32-15,-5-6-40 16,0 0-48-16,13 14-46 0,-9-10-31 0,-4-4-49 16,6 9-122-16,-6-9-124 15,7 8-325-15,-7-8-247 0</inkml:trace>
  <inkml:trace contextRef="#ctx0" brushRef="#br0" timeOffset="210364.86">8304 10340 2536 0,'0'0'-101'0,"0"0"27"16,0 0 4-16,8-12 7 15,-8 12 4-15,0 0 8 0,0 0 12 0,0 0 6 16,0 0 1-16,10-9 3 15,-10 9 5-15,0 0-5 0,0 0 6 0,0 0 4 0,0 0-5 16,0 0 7-16,0 0 6 16,0 0 9-16,0 0 1 0,0 0 12 0,0 0 1 15,0 0 5-15,0 0 13 0,0 0 7 0,0 0 12 16,0 0 2-16,0 0 10 0,0 0-3 16,0 0 4-16,0 0 0 0,0 0 3 0,0 0 5 15,0 0 4-15,0 0 3 16,0 0-2-16,0 0 6 0,0 0 6 0,0 0 3 0,0 0 1 15,0 0-1-15,0 0-2 16,-16 53-4-16,12-39-4 0,-3 1-7 0,1-2-9 16,0 2-6-16,-1-2-5 15,1 4-6-15,-1-1-6 0,1-1-2 0,0-1-4 0,0 1-7 16,0-1-2-16,-2 0-3 0,4-2-3 0,-2 1-10 16,2-3-23-16,4-10-28 15,-6 17-38-15,6-17-40 0,-5 15-37 0,5-15-32 16,-2 13-33-16,2-13-68 0,0 0-554 15,0 0-184-15</inkml:trace>
  <inkml:trace contextRef="#ctx0" brushRef="#br0" timeOffset="210744.96">8217 10351 2487 0,'0'0'-81'0,"0"-21"17"0,0 21 13 0,0 0 13 16,2-15 10-16,-2 15 26 0,0 0 24 0,0 0 12 0,0 0 8 16,0 0 10-16,0-21 1 15,0 21 8-15,0 0 9 0,0 0 15 0,0 0 12 0,0 0 13 16,0 0-7-16,0 0 2 15,0 0-5-15,0 0-4 0,0 0-1 0,0 0 1 16,0 0-3-16,0 0 0 16,26 45-7-16,-22-37-3 0,2 4-9 0,2 0-3 15,3 0-10-15,-2 0-4 16,1 2-4-16,3-3-7 0,-1 2 0 0,4 0-11 0,-2 0-5 16,1 1-11-16,2-2-11 0,-4-1-18 0,1-2-26 15,-1 3-29-15,0-3-40 16,-1 1-43-16,2 0-53 0,-6-3-44 0,-8-7-118 0,16 15-579 15,-11-7-364 1</inkml:trace>
  <inkml:trace contextRef="#ctx0" brushRef="#br0" timeOffset="211885.09">4567 10595 2689 0,'-31'-1'-162'15,"31"1"29"-15,0 0 24 0,-23-3 18 0,23 3 20 16,0 0 14-16,-22 0 0 15,22 0 10-15,0 0 1 0,-21-1 5 0,21 1 4 0,0 0 1 16,-24-3 10-16,24 3-9 16,0 0 12-16,-20 0 5 0,20 0 0 0,0 0 0 15,-24-1 4-15,24 1 8 16,0 0-9-16,-25 0 13 0,25 0 20 0,-20 0 12 16,20 0 10-16,0 0 9 0,-26 1 1 0,26-1-6 0,-20 3 1 15,20-3-10-15,-19 0-6 16,19 0 3-16,-18 1 3 0,18-1-8 0,-22 0-3 15,22 0 3-15,-21 0-10 0,21 0-1 16,-21 0 4-16,21 0 6 0,-21 0 16 0,21 0-13 16,-26 3 7-16,26-3-1 15,-23 0-3-15,23 0 3 0,-27 0-9 0,27 0-3 16,-30 1-2-16,15-1 2 0,15 0-7 0,-34 2-4 16,15-2 3-16,0 2 3 0,19-2-4 15,-36 0-8-15,17 2 10 0,0-2-1 0,0 0 12 16,-2 0 8-16,21 0 2 15,-40 2 4-15,20-2-3 0,-1 0-1 0,0 0-2 16,-2 1-4-16,1-1-1 0,2 0-2 16,-4 0-7-16,1 0 2 0,-1 3-1 0,0-3-5 15,0 1 0-15,-1-1-4 16,-3 2-2-16,-2-2-1 0,1 3 1 0,-1-2-2 0,0-1 4 16,1 2 0-16,-3 0-4 0,0 0 1 15,2 0 11-15,-3-1-9 0,1 2 2 16,-2-2-6-16,0 1 5 0,3 0-5 15,-3 0 0-15,-2 2 10 0,4-4-10 16,-2 2 2-16,2 0 3 0,0 2-9 0,-2-3-2 0,5-1 0 16,-3 3 0-16,0-2-1 15,3 1 0-15,-3-2 2 0,2 0-2 0,1 2 1 16,-1 0 5-16,2-2-6 0,0 2-1 0,2-2-3 16,0 0 6-16,3 0-6 0,-3 1-1 15,4-1 1-15,-2 3 1 0,3-1 2 0,-3-1-19 16,2 2-26-16,0-2-38 15,3 1-46-15,-2 2-29 0,2-2-49 0,2 2-103 16,0-2-420-16,2 1-1 0</inkml:trace>
  <inkml:trace contextRef="#ctx0" brushRef="#br0" timeOffset="212374.8">2665 10526 2091 0,'0'0'-12'15,"-7"-19"-1"-15,7 19 8 0,0 0 5 16,0 0-9-16,0 0 4 0,0 0 2 0,0 0-2 15,-26 3 16-15,26-3 7 16,0 0 9-16,-20 16 9 0,12-6 25 0,8-10-10 0,-18 22 22 16,12-12 4-1,-5 0-6-15,5 2-2 0,-2-1-3 0,-1 2-7 0,0-1-7 16,3-1-6-16,6-11 1 0,-14 22-5 0,10-12-12 16,4-10-3-16,-12 17-8 15,12-17-15-15,-10 15-25 0,10-15-25 16,-6 14-34-16,6-14-13 0,-9 11-36 0,9-11-30 15,-7 7-41-15,7-7-92 0,0 0-314 0,-12 3 185 16</inkml:trace>
  <inkml:trace contextRef="#ctx0" brushRef="#br0" timeOffset="212634.81">2434 10568 1905 0,'0'0'94'0,"4"-19"2"0,-4 19-5 16,2-16-3-16,-2 16 3 0,0 0 7 0,2-19 4 15,-2 19-15-15,0 0-3 16,0 0 13-16,0 0 2 0,9-10 7 0,-9 10 3 16,0 0 0-16,0 0-5 15,0 0-6-15,0 0-9 0,25 29-1 0,-16-20-12 0,-1 0-6 16,2 2-6-16,2-1-7 0,-2 1-10 0,2 1 0 16,1 0-6-16,0-1-4 15,0 0-3-15,1 2-7 0,2 1-6 0,0-2-16 16,-3-2-25-16,2 4-40 15,2-2-62-15,-1 1-56 0,0-4-65 0,-6 4-131 16,0-5-579-16,4 3-380 0</inkml:trace>
  <inkml:trace contextRef="#ctx0" brushRef="#br0" timeOffset="-214170.72">8253 10412 2796 0,'0'0'-123'0,"0"0"25"15,0 0 19-15,0 0 0 0,0 0 21 0,0 0 21 0,0 0 8 16,0 0 20-16,0 0 4 15,0 0 21-15,0 0-16 0,0 0 6 0,0 0 8 16,0 0 10-16,0 0 13 16,0 0 6-16,0 0 2 0,0 0 6 0,0 0 9 0,0 0 2 15,0 0 9-15,0 0 5 16,0 0 3-16,0 0 6 0,0 0-2 0,0 0 4 16,49 8 0-16,-49-8-4 0,0 0 8 0,14 6-2 0,-14-6-3 15,0 0-3-15,22 5-2 16,-22-5-2-16,14 4 2 0,-14-4 5 0,18 2-2 15,-18-2 2-15,16 4-2 16,-16-4-3-16,19 5-1 0,-19-5-1 16,22 4-7-16,-22-4-3 0,22 4 8 0,-10-2 1 15,-12-2-17-15,22 2-5 0,-22-2-4 0,26 4-9 16,-26-4 1-16,25 2-8 0,-11-1-3 0,-14-1-3 0,22 2-5 16,-22-2 0-16,24 2 8 15,-24-2-5-15,21 2 2 0,-21-2-6 0,19 2-4 16,-19-2 12-16,21 0-7 15,-21 0-5-15,19 2 4 0,-19-2-7 0,19 2 3 16,-19-2-6-16,21 1 1 0,-21-1 3 16,22 3-8-16,-22-3 13 0,20 0-13 0,-20 0-5 15,20 2-4-15,-20-2 4 0,19 2 7 16,-19-2-6-16,19 1 5 0,-19-1 2 16,19 0 0-16,-19 0 1 0,16 3-14 15,-16-3 10-15,0 0-4 0,26 1 0 0,-26-1 2 16,17 2 1-16,-17-2 2 0,19 0-7 0,-19 0 5 0,17 2-7 15,-17-2-1-15,20 2 4 16,-20-2-3-16,20 0 3 0,-20 0-2 0,20 1-2 16,-20-1 4-16,18 0-5 15,-18 0 0-15,19 0 6 0,-19 0 2 0,20 0-2 0,-20 0 3 16,16 3-8-16,-16-3 8 0,0 0 0 0,28-3-3 16,-28 3-1-16,0 0-1 15,25-1-2-15,-25 1 1 0,0 0-1 0,26-2 5 16,-26 2-4-16,14-2-1 0,-14 2-1 15,0 0 3-15,28-2 1 0,-28 2-6 16,15-1 4-16,-15 1-3 0,0 0 0 16,25-3 1-16,-25 3 5 0,17-1-3 0,-17 1-5 15,0 0 6-15,26-2 1 0,-26 2-9 0,16-2 15 0,-16 2-1 16,0 0 2-16,26-3-2 16,-26 3-2-16,17-1-5 0,-17 1 5 0,17-4 1 15,-17 4-3-15,0 0 1 0,27 0 1 16,-27 0-3-16,18-2-5 0,-18 2-12 0,0 0 2 15,29 0-1-15,-29 0 5 16,21-2 1-16,-21 2 4 0,21 0 4 0,-21 0 0 0,22-2 5 16,-22 2 0-16,18-2 1 15,-18 2 2-15,22 0-1 0,-22 0 1 0,19-1-1 16,-19 1-3-16,19-2 1 0,-19 2 0 0,19-3-2 16,-19 3 0-16,19-1-1 0,-19 1 2 15,0 0-4-15,25-2 0 0,-25 2 1 0,19-2-1 16,-19 2-2-16,0 0 3 15,28-2-3-15,-28 2 1 0,18 0 2 0,-18 0 1 0,22-2-2 16,-22 2-2-16,19-1 1 16,-19 1-1-16,19-3 2 0,-19 3-2 0,0 0 0 15,29 0 2-15,-29 0-3 16,22-1 2-16,-22 1-2 0,19-3 0 0,-19 3 3 0,19-1-2 16,-19 1 2-16,0 0-4 15,25-2 3-15,-25 2 2 0,0 0-4 0,28-2 4 16,-28 2 0-16,19 0 0 0,-19 0-1 0,19-2 1 0,-19 2-1 15,21-2 0-15,-21 2 0 16,22-2-1-16,-22 2 1 0,20-2-1 0,-20 2 0 16,20-2 0-16,-20 2 0 15,0 0 0-15,27-1 1 0,-27 1 0 0,17 0-1 0,-17 0 2 16,0 0 2-16,23-3 1 0,-23 3 0 0,18-1 0 16,-18 1-1-16,0 0-1 15,22-2 0-15,-22 2-1 0,0 0 1 0,20-2 0 0,-20 2-1 16,0 0 1-16,0 0-3 15,25 0 1-15,-25 0-2 0,0 0 1 0,15-4 3 0,-15 4-3 16,0 0 0 0,0 0 0-16,19-2-1 0,-19 2-1 0,0 0 4 0,0 0 2 15,0 0 0-15,0 0 4 0,0 0 3 0,0 0 0 16,24-2 0-16,-24 2 0 16,0 0 2-16,0 0-2 0,0 0-1 0,0 0 1 0,0 0-1 15,0 0-3-15,0 0 0 16,0 0 1-16,0 0-2 0,0 0-1 15,0 0-1-15,0 0-1 0,0 0 0 0,0 0 0 16,0 0-3-16,0 0 2 0,0 0-3 0,-66 10 4 16,49-8-3-16,0-1 2 15,-2 2-1-15,19-3-2 0,-40 0 1 0,18 1-2 16,-1-1 2-16,1 2 0 0,2 0-2 0,-4 0 2 0,3-2-1 16,0 2-1-16,2 0-1 15,-2-2 2-15,2 2 0 0,19-2-1 0,-32 2 1 16,15-2 0-16,17 0-1 0,-28 0-2 15,14 1 2-15,14-1-1 0,-26 3-2 0,26-3 0 16,-27 0-1-16,27 0-3 16,-26 0-3-16,26 0 1 0,-27 0-1 0,12 0 1 15,15 0 2-15,-29 0 0 0,29 0-2 0,-30-3 3 0,30 3 1 16,-32 0 3-16,17 0-2 16,15 0 0-16,-32-1 1 0,32 1-1 15,-30 0-2-15,18-2 3 0,12 2-1 0,-23 0 4 16,23 0-1-16,-24-2-1 0,24 2-2 0,-20 0 2 15,20 0 0-15,-22 0 0 16,22 0 3-16,0 0-2 0,-27-2 1 0,27 2 1 0,-21 0-2 16,21 0 1-16,-19-4 0 15,19 4 0-15,-24 0 0 0,24 0-2 0,-23-2 2 16,23 2-2-16,-23 0 2 0,23 0-2 0,-26 0 6 16,26 0-3-16,-25-2-3 0,25 2 3 15,-28-1-1-15,28 1 0 0,-27-3 0 0,27 3-1 16,-28-1 2-16,28 1-3 15,-26-2 4-15,26 2-4 0,-26-2 2 0,26 2-1 0,-26-2 3 16,26 2-1-16,-25-2-1 16,25 2 0-16,-24-2 1 0,24 2-3 0,-23 0 2 15,23 0 1-15,-23-3-1 16,23 3-2-16,-25 0 1 0,25 0 1 0,-26-2 0 0,26 2 1 16,-28-3-2-16,28 3-1 0,-25-1 1 0,10-1 0 15,15 2 1-15,-27-2 0 16,27 2 1-16,-28-2-1 0,28 2-1 0,-27-3 1 0,27 3 1 15,-24 0-1-15,24 0 0 16,-25-3 0-16,25 3-1 0,-23-1-1 0,23 1 1 0,-22 0-2 16,22 0-26-1,-21 0-40-15,11 0-35 0,10 0-66 0,0 0-93 0,-42-3-90 16,24 6-223-16,0-2-53 0,-2-1 25 0,20 0-423 16,-41 3-530-16</inkml:trace>
  <inkml:trace contextRef="#ctx0" brushRef="#br0" timeOffset="-211361.96">2517 10664 2989 0,'0'0'-180'16,"0"0"32"-16,0 0 26 15,0 0 23-15,0 0 21 0,0 0 31 0,0 0 22 16,0 0 17-16,0 0 8 16,-14-18 9-16,14 18 7 0,0 0 10 0,0 0 3 15,0 0 12-15,0 0 5 0,0 0 10 0,0 0-1 0,0 0 9 16,0 0 1-16,0 0 1 16,0 0-2-16,0 0 1 0,0 0-5 0,0 0-1 15,0 0 0-15,0 0-4 0,0 0-6 16,0 0 0-16,0 0-3 0,0 0 6 0,0 0-4 15,-27 3-2-15,27-3-2 16,0 0-3-16,0 0 4 0,0 0-7 0,-32 5-6 16,32-5-2-16,0 0 6 0,-23 4-6 15,23-4 5-15,-19 1-4 0,19-1 4 0,-19 5-4 16,19-5 4-16,-23 4-1 0,23-4 0 0,-23 3-2 16,23-3-5-16,-24 4 0 15,10-1-2-15,14-3-3 0,-26 5-1 0,11-3-3 0,15-2-1 16,-30 5-1-16,16-3 4 15,14-2 8-15,-32 4 2 0,19-3 2 0,13-1 6 16,-30 4 2-16,16-4-5 16,14 0 4-16,-28 3 4 0,28-3-8 0,-27 3 1 0,13-3-3 15,14 0-4-15,-27 4-4 16,27-4 1-16,-23 2-6 0,23-2 0 0,-26 0-4 16,26 0 3-16,-25 4-7 0,25-4 2 15,-23 2-4-15,23-2 1 0,-25 0-1 16,25 0-2-16,-24 2 2 0,24-2 2 0,-23 2 0 0,23-2 8 15,-24 0 3-15,24 0-5 16,-22 2 2-16,22-2 2 0,-22 0-4 0,22 0-9 16,-22 1 6-16,22-1 0 15,-18 0 7-15,18 0 0 0,-22 2 6 0,22-2 1 0,-20 0 3 16,20 0-17-16,0 0 1 0,-27-2 1 0,27 2-3 16,-20-1-3-16,20 1 0 15,0 0 3-15,-27-2-7 0,27 2 1 0,0 0-4 16,-28-2 1-16,28 2 1 0,-16-2-2 15,16 2-2-15,0 0 1 0,-30 0 0 0,30 0 4 16,-22 0-5-16,22 0 3 16,-23 0 3-16,23 0-2 0,-22 0-4 0,22 0 1 15,-25 0 1-15,25 0 5 0,-23 0-2 0,23 0-1 0,-23 2 5 16,23-2 0-16,-26 0 5 16,26 0-7-16,-24 2 4 0,7 0-4 0,17-2 0 15,-27 1 1-15,10 1-2 16,17-2-2-16,-30 4-3 0,12-3 4 0,1 2-1 0,0 0 0 15,17-3 4-15,-31 3 12 16,15-1 3-16,0 0-3 0,16-2-1 0,-35 3-1 16,19-1 1-16,-1 0-3 0,17-2 0 15,-32 5-6-15,16-4-3 0,1 1 6 0,15-2-5 16,-30 4-2-16,12-2-4 0,3-1 2 0,15-1 1 0,-32 7-1 16,14-6 3-1,1 1-8-15,17-2 6 0,-35 5-2 0,22-2-4 0,-4-2 6 16,17-1-6-16,-29 4 10 15,29-4-8-15,-22 4-3 0,22-4 5 0,-24 4-4 16,24-4 3-16,-19 2-4 16,19-2 0-16,-19 4-1 0,19-4 2 0,0 0-1 0,-21 3 5 15,21-3-2-15,0 0 3 16,-18 2-11-16,18-2 10 0,0 0-5 0,0 0 3 16,-17 3-3-16,17-3 5 0,0 0-1 0,0 0 0 15,0 0 1-15,0 0 2 0,0 0-2 16,0 0 1-16,0 0-2 0,0 0-1 0,0 0-1 0,0 0 3 15,0 0-5 1,0 0 1-16,0 0-1 0,60-16 2 0,-42 14 0 0,-2-2-5 16,4 0 3-1,-2 3 3-15,4-3-5 0,-1 0 1 0,3 1 1 0,1-1 4 16,0 0-7-16,-1 2 2 0,-4-1-2 0,5 0 5 0,0-1-4 16,0 0-1-16,-4 2 4 15,2 0 1-15,-3-1-4 0,1 1 19 0,-1 0-4 16,0 1 1-16,-2-2-5 15,2 0 1-15,-1 2-1 0,0 1-1 0,2-2 0 0,-21 2-3 16,34-2 1-16,-18 0-8 16,-16 2-2-16,37 0 5 0,-23-1-7 15,6 1 1-15,-20 0-4 0,36-2 0 0,-17 2 3 0,0 0-4 16,-2-2 2-16,-17 2-1 0,37 0 6 16,-19-2 1-16,0 2-10 0,-18 0 4 0,32-2-1 15,-14 2 6-15,-18 0-3 16,29 0 3-16,-12 0 2 0,-17 0 4 15,30 0-4-15,-15-2-3 0,-15 2 0 0,27 0 6 16,-13-2-4-16,-14 2-2 0,30 0 0 0,-14-2 4 16,-16 2 1-16,27 0-6 15,-12-1 4-15,-15 1 1 0,27 0-4 0,-12-3-1 0,-15 3 9 16,25 0-3-16,-25 0-2 0,27-2-4 0,-27 2 2 16,29 0 4-16,-29 0 2 15,27 0-7-15,-15-1 4 0,-12 1 2 0,28 0 1 0,-28 0-2 16,26 0-1-16,-26 0-4 15,20-3 1-15,-20 3 1 0,22 3-3 0,-22-3 6 16,21 0-3-16,-21 0-5 0,22-3 7 16,-22 3-1-16,18 0 2 0,-18 0 2 0,0 0-1 15,28 0-4-15,-28 0 4 16,21 0-1-16,-21 0 1 0,22-1-1 0,-22 1 3 16,24 0-6-16,-24 0 2 0,24-3 0 0,-24 3-3 15,21-1 8-15,-21 1-11 0,24-2 5 16,-24 2-8-16,20-2 9 0,-20 2-8 0,24-2 13 15,-24 2-4-15,19-4 1 16,-19 4-2-16,21-1 6 0,-21 1-6 0,17-2 4 0,-17 2 3 16,0 0-16-16,26-5 8 15,-26 5-6-15,0 0 12 0,21-3-5 16,-21 3 2-16,0 0-5 0,19-2-2 0,-19 2 8 0,0 0-3 0,21-2 4 16,-21 2-1-16,0 0-6 15,22-2-8-15,-22 2-24 0,12 0-21 0,-12 0-42 16,0 0-49-16,11-1-69 15,-11 1-72-15,0 0-122 0,0 0-196 0,0 0-8 16,0 0-361-16,0 0-426 0</inkml:trace>
  <inkml:trace contextRef="#ctx0" brushRef="#br0" timeOffset="-202251.83">6153 10416 524 0,'0'0'182'0,"0"0"-64"0,0 0-24 16,-4-26-22-16,4 26-15 0,0 0-4 16,0 0-9-16,0 0 2 0,0 0-3 15,0 0-3-15,0 0-5 0,0 0-7 0,0 0-1 0,0 0-5 16,0 0 2-16,0 0-8 15,0 0 1-15,0 0 7 0,0 0-2 0,0 0 0 16,0 0 10-16,0 0 3 16,0 0-8-16,0 0-2 0,0 0 1 0,0 0 4 15,0 0-12-15,-9 49-1 16,9-49 1-16,0 0-3 0,2 20-4 0,-2-20-1 0,0 0 2 16,0 19-7-16,0-19 4 0,0 0 1 0,3 19-8 15,-3-19-17-15,0 0-21 16,2 17-30-16,-2-17-39 0,2 11-62 0,-2-11-295 15,4 8 379-15</inkml:trace>
  <inkml:trace contextRef="#ctx0" brushRef="#br0" timeOffset="-201371.65">6286 10290 1263 0,'0'0'-45'0,"0"0"-1"16,0 0 4-16,0 0-13 15,0 0-21-15,10-12-45 0,-10 12-169 0,0 0 92 0</inkml:trace>
  <inkml:trace contextRef="#ctx0" brushRef="#br0" timeOffset="-201211.82">6451 10151 825 0,'11'-9'39'0,"-11"9"-5"15,10-10-3-15,-10 10-4 16,12-10-20-16,-12 10-13 0,12-9-26 0,-12 9-29 16,14-9-126-16,-14 9-39 15,18-14 73-15</inkml:trace>
  <inkml:trace contextRef="#ctx0" brushRef="#br0" timeOffset="-201041.74">6843 9901 730 0,'0'0'61'16,"11"-13"1"-16,-11 13 6 0,12-11-1 0,-12 11 13 15,9-12-9-15,-9 12-13 16,13-11-8-16,-13 11-10 0,12-15-2 0,-6 7-41 0,-6 8-32 16,20-17-27-16,-10 7-74 0,1 1-221 0,2-3 113 15</inkml:trace>
  <inkml:trace contextRef="#ctx0" brushRef="#br0" timeOffset="-200901.85">7219 9551 1004 0,'20'-15'-11'16,"-14"7"9"-16,5 1-1 0,-11 7-1 0,19-18 1 16,-8 8-10-16,-1 2-16 15,2-3-23-15,2 2-31 0,0-4-44 0,1 2-99 0,0-1 73 16</inkml:trace>
  <inkml:trace contextRef="#ctx0" brushRef="#br0" timeOffset="-200562.06">8427 8783 658 0,'8'-5'45'0,"-8"5"19"0,14-11 0 15,-14 11-8-15,16-14-5 0,-16 14-12 16,16-14-3-16,-9 7-16 0,3-3-12 16,1 3-15-16,0-3-16 0,-1 0-11 0,0 1 2 15,-10 9-19-15,24-17 2 0,-12 8 0 0,0 0-17 0,0 0-15 16,3 0-136-16,-3-1 71 16</inkml:trace>
  <inkml:trace contextRef="#ctx0" brushRef="#br0" timeOffset="-200411.78">9032 8403 645 0,'17'-10'10'0,"-9"4"-5"0,-8 6-12 0,16-12-28 16,-6 5-36-16,-10 7-113 15,21-17 61-15</inkml:trace>
  <inkml:trace contextRef="#ctx0" brushRef="#br0" timeOffset="-199951.67">10531 7417 747 0,'19'-10'126'0,"-19"10"-11"16,12-10-21-16,-12 10-20 0,15-8-18 0,-15 8-14 16,13-8-42-16,-13 8-54 15,0 0-97-15,14-11-195 0,-14 11 111 0</inkml:trace>
  <inkml:trace contextRef="#ctx0" brushRef="#br0" timeOffset="-198902.08">6072 10525 1086 0,'0'0'77'0,"0"0"2"0,0 0-17 15,0 0 9-15,0 0 16 16,0 0 14-16,0 0 11 0,0 0 4 0,0 0-4 16,0 0-5-16,0 0-14 15,0 0-12-15,0 0-3 0,0 0-7 0,0 0-8 0,0 0-4 16,0 0-12-16,34 28-8 0,-34-28-50 0,16 6-37 0,-16-6-20 16,18 8-41-1,-7-4-23-15,1 1-43 0,2 1-73 0,-2-1-312 0,2 3 248 16</inkml:trace>
  <inkml:trace contextRef="#ctx0" brushRef="#br0" timeOffset="-198751.96">6526 10820 1570 0,'10'11'-27'0,"1"0"16"0,-3-1 2 0,3 0 4 16,-11-10 3-16,17 16 4 16,-9-5 5-16,2-4 0 0,2 2-1 0,-4 1 3 0,2-2 1 15,-10-8-9 1,20 17-2-16,-10-7-18 0,1-2-35 0,-1 1-34 0,0-1-52 15,2-1-271-15,-2 2 131 16</inkml:trace>
  <inkml:trace contextRef="#ctx0" brushRef="#br0" timeOffset="-198591.78">6999 11281 1230 0,'14'13'7'16,"-2"-2"5"-16,-4 1-3 0,3 0-2 15,0-2 3-15,-3-2 0 0,3 0-11 0,1 2-18 16,2 0-23-16,-2-3-30 16,0 2-34-16,4-1-46 0,-4 0-144 0,3 1 96 15</inkml:trace>
  <inkml:trace contextRef="#ctx0" brushRef="#br0" timeOffset="-198411.69">7635 11858 894 0,'10'11'42'16,"1"-1"-8"-16,0-2-20 0,-3-1-28 0,3 0-33 0,-1 2-69 16,-10-9-152-16,22 15 86 15</inkml:trace>
  <inkml:trace contextRef="#ctx0" brushRef="#br0" timeOffset="-198201.64">8018 12205 923 0,'11'9'99'0,"-1"1"-5"0,-10-10-8 0,17 15-3 15,-10-9-2-15,-7-6-4 16,16 13-5-16,-7-7-17 0,1 2-3 0,1-1-2 15,-11-7-15-15,21 14-6 16,-9-9-1-16,2 4-21 0,-4-4-10 0,3 2-15 16,-13-7-19-16,25 11-22 0,-10-2-28 15,-3-4-38-15,2 1-63 0,-2 1-221 0,3 1 129 16</inkml:trace>
  <inkml:trace contextRef="#ctx0" brushRef="#br0" timeOffset="-198041.88">8518 12562 1221 0,'10'11'45'16,"-2"-3"-5"-16,-8-8 3 16,20 13-3-16,-12-6 2 0,-8-7 1 0,19 16-11 0,-8-11-5 15,1 3-2-15,1 1-20 0,-3-2-16 0,4 2-25 16,-2 0-37-16,0-1-52 16,0-1-121-16,0-1-107 0,1 2 113 0</inkml:trace>
  <inkml:trace contextRef="#ctx0" brushRef="#br0" timeOffset="-197751.74">9057 12933 1162 0,'0'0'45'0,"18"11"-20"0,-10-5-27 16,-8-6-14-16,19 13-8 15,-7-7-4-15,-1 0-1 0,2 1-1 0,-13-7-7 16,26 13-4-16,-14-7 9 0,-2 2-4 15,1 0 18-15,2-1 9 0,-3 0 8 0,-10-7 1 16,21 16 5-16,-10-8-1 16,-2 1 1-16,1-1-3 0,-2 2 16 0,-8-10 12 15,18 16 11-15,-10-3 21 0,0-5 26 16,1 2 10-16,-1 0 26 0,1 1 8 0,0-2 15 16,1 3 1-16,-2-2 7 0,2-1-9 0,0 0-18 15,-2 1-13-15,-8-10-20 16,19 15-20-16,-11-8-39 0,-8-7-57 15,17 14-86-15,-10-9-154 0,-1 0-429 0,-6-5 64 16</inkml:trace>
  <inkml:trace contextRef="#ctx0" brushRef="#br0" timeOffset="-195482.06">9089 10409 1859 0,'0'0'-139'15,"0"0"19"-15,0 0 19 16,0 0 11-16,0-14 11 0,0 14 12 0,0 0 9 15,0 0 13-15,0 0 8 16,0 0 10-16,0 0 15 0,0 0 5 0,0 0 10 0,0 0 13 16,0 0 11-16,0-23 1 15,0 23 11-15,0 0-3 0,0 0-6 0,0 0-2 16,0 0 5-16,0 0-6 0,0 0 2 0,0 0-5 0,0 0-5 16,-2-21 2-16,2 21-8 15,0 0 4-15,0 0 0 0,0 0 2 0,-2-18-6 16,2 18-4-16,0 0 3 15,0 0-1-15,0 0 4 0,0-20 6 16,0 20 5-16,0 0 16 0,0 0-15 0,0-21-1 16,0 21-3-16,0 0 7 0,-2-17-7 0,2 17-5 15,0 0 8-15,-2-21-8 16,2 21-7-16,0 0 6 0,-4-21-8 0,4 21 7 16,-4-17-3-16,4 17-1 0,-4-17-1 0,4 17-5 0,-2-19 2 15,2 19 0-15,-2-19-1 16,2 19-6-16,-4-21-2 0,4 21 6 15,-4-19 0-15,4 19 9 0,-2-21-11 16,2 21 0-16,-4-23 4 0,4 23-9 0,-2-23 7 0,0 9 1 16,2 14-4-16,-6-24-2 15,3 9 6-15,3 15 5 0,-8-29-4 0,5 16 2 16,-1-3 10-16,4 16-11 0,-6-30 5 0,2 14-4 16,2 1 1-16,-3 0 15 0,5 15-9 15,-6-32 9-15,4 16 11 0,-2 0-6 0,2-4 5 16,0 4-8-16,-2-2 0 15,1-2 4-15,3 2-2 0,-2-1-3 0,0 0-2 16,2 19-6-16,-3-40 7 0,3 21-9 16,0 0 5-16,0-2-6 0,0 2 2 0,0-1-4 15,3 0-5-15,-3 1 2 0,0 0 8 0,2 0 4 16,-2 0-1-16,2-1-5 16,-2 4 12-16,0-4 3 0,3 2-6 0,-1 2 1 0,0-4-1 15,0 4-3-15,0-1 1 16,-2 17-4-16,2-33-4 0,0 18 3 0,0 0-4 15,2-3-1-15,-2 3 0 16,-2 15-2-16,5-29 2 0,-3 13-6 0,2 0 3 0,-4 16 7 16,6-29-10-16,-2 16 7 15,1 0 2-15,-1-2-5 0,-4 15 0 0,7-27-8 16,-1 14 7-16,-2-2 1 0,0 1-4 0,-4 14 1 0,10-26-2 16,-4 12-3-16,0 1 5 15,-6 13 0-15,10-26-3 0,-4 12-5 0,1 0 7 16,-1 2-3-16,-2-2-1 15,-4 14-5-15,13-23 6 0,-6 10-1 16,-1 1-3-16,0 1 3 0,-6 11 0 0,10-21-1 16,-3 12 0-16,-7 9-1 0,11-20 3 0,-5 9-2 15,2 2-1-15,-8 9-2 16,13-20 5-16,-4 11-1 0,-9 9-2 0,14-18-1 0,-7 9 6 16,-7 9-9-16,16-15 4 0,-9 8 2 0,-7 7 1 15,17-19-3-15,-7 11 4 16,-10 8-4-16,18-18-1 0,-12 11 1 15,-6 7 4-15,17-17-1 0,-9 7-2 0,1 3 4 16,-9 7-1-16,17-18 1 0,-9 9 1 0,0 0-6 16,-8 9 2-16,20-19 0 15,-12 12-2-15,0-2-1 0,-8 9 7 0,22-17-6 16,-14 9 2-16,3-1 0 0,-1 0-2 0,0 0-1 0,-10 9 0 16,20-16 4-16,-10 8-4 15,3-2 2-15,-2 1-5 0,-1 0 6 0,1-2-5 16,1 2 4-16,0 0-2 15,-2-1 0-15,0 1 0 0,3-1-3 0,0 2 3 0,-3-3 0 16,3 2 1-16,-2 1-1 16,2-1-4-16,-1 1 5 0,0-2-1 0,2 1-1 15,2 1-2-15,-3-2 5 16,2 1-1-16,0 0-1 0,-1-2 3 0,2 0-6 0,-2 0 0 16,3 0 5-16,0-1 9 0,2 2-11 0,-4-3-2 15,4 2 0-15,-2 1 2 16,0-1-2-16,2-1-2 0,-2 1 4 0,2-1-4 15,0 3-1-15,0-2 2 0,-2 1 1 16,2-1 2-16,0 1-5 0,1-2 4 0,-2 3 1 16,-1 0-3-16,0-1 0 15,0 0 4-15,-2 1-1 0,2 2-1 0,-1-5 0 16,4 3-1-16,-5-1-2 0,3-2 4 0,-2 3-1 0,2-1 2 16,2 1-5-16,-2-3 4 15,2 3-3-15,1-2 2 0,-3-1 0 0,4 3-1 16,1-2 2-16,-1-1-1 15,0 0 5-15,2 1 0 0,0-1-5 0,-1 1 1 0,0-2-3 16,4-1 3-16,-1 2-4 16,1-4 4-16,-3 5 4 0,-2-3 4 0,4-1 7 15,0 0 3-15,1 1-10 16,-3 1 6-16,-2-2 1 0,0 4-1 0,1-3-9 0,-1 2 9 16,0 1-6-16,0-3-1 0,-1 4-3 0,-2-1 1 15,-4 2 2-15,1 1-10 16,-2-1-20-16,0 2-30 0,-1 1-31 15,-13 6-24-15,26-12-35 0,-18 8-33 0,0-2-60 16,-8 6-128-16,14-7-311 0,-14 7 86 0</inkml:trace>
  <inkml:trace contextRef="#ctx0" brushRef="#br0" timeOffset="-193531.67">9053 10591 1893 0,'0'0'-78'0,"0"0"11"16,0 0 16-16,0 0 21 0,0 0 20 15,0 0 10-15,0 0 20 0,0 0 8 16,0 0 5-16,0 0 2 0,0 0 1 0,0 0 3 16,0 0 0-16,0 0 3 15,0 0 3-15,0 0-4 0,0 0-4 0,0 0 6 16,2 54-2-16,-2-54-5 0,0 0 12 0,0 23-1 0,0-23-4 16,-2 18 12-16,2-18-17 0,0 19-1 15,0-19 1-15,-2 21-1 0,2-21 1 0,-2 21 2 16,2-21 3-16,-6 24-5 15,4-13-4-15,2-11 6 0,-7 26-10 0,3-11 2 16,-1-1-3-16,1 1-2 16,-2 1-4-16,2-1-1 0,-1-1-1 0,-1 2-4 15,2 0-4-15,0-1 1 0,-2 0-1 16,1 2 1-16,-2-2-3 0,1 1 2 0,2-1-2 16,-2 2-2-16,0-2 1 0,-1 2 5 0,0 1-11 0,-1 3 6 15,4-6-6-15,-2 3 0 16,1-2 2-16,1 2-1 0,0 0 2 0,2 0-4 15,-2 1-3-15,2-1 7 16,-3 1-3-16,3-1-1 0,-2 0-4 16,2 0 2-16,-1-1 2 0,-1 2 0 0,0 0-1 15,0-2 1-15,2 1-6 0,-2-1 9 0,0-1-2 16,0 2-4-16,-1-1 1 0,0-2 4 0,1 3-4 16,0-3 0-16,-2 2-2 15,2-1 2-15,0-2-1 0,-3 1 6 16,3 2-6-16,0-3 3 0,-1 3-3 0,-1-2 2 15,2 0-3-15,-3 1-3 0,3-1 4 0,0 0 5 16,-2 2-2-16,2-1 3 16,0-1-5-16,-2 2-2 0,2-2-1 0,0 1 2 0,0 0 3 15,2 2-1-15,-2-1-4 16,4-17 4-16,-4 32-1 0,2-15 2 0,0 1-2 16,2-18 0-16,-2 33-1 0,2-17 3 0,0 1-3 15,0 1 4-15,0-18-2 0,0 33 0 16,0-17-2-16,2 1 5 0,-2-17-7 15,2 33 2-15,0-16 4 0,0-2-1 0,2 3 5 16,0-4 2-16,0 4 9 0,0-1 4 16,3-2-1-16,0 2 1 0,-1 0 6 15,4 1 2-15,1-2-1 0,-3 0 5 0,1 1 0 16,2-1 2-16,-1-2-6 0,0 4 2 0,2-2-2 16,-2 0 3-16,0 1 3 15,1 0 3-15,2 0-4 0,-3-2-2 0,3 3 2 0,-3-1-1 16,4 0-4-16,0 1 4 15,-2-4 0-15,6 4 3 0,-4-3 0 0,5 2 5 16,-1 0 0-16,0-2 3 16,2 3-2-16,-2-3 0 0,2 0-2 0,-1 2 2 0,4 2-4 15,0-2 1-15,-1 2-2 0,1 1-4 0,0-4-1 16,0 3-1-16,1 0 1 0,-1-2-1 16,0 2-2-16,0 1-1 0,1-1 1 0,-1-2 3 15,0 2 0-15,0 0 0 16,3 0 1-16,-3-1 0 0,1 0-2 0,-1 0-1 15,2-1-1-15,-1-1 12 16,1 0 4-16,1 2-11 0,0-3-4 0,2 0 6 0,0 0 4 16,1 3-10-16,3-3-1 15,0-1 2-15,-3 0-10 0,1 1 5 0,0 1-3 16,2-1-1-16,-3-2-8 0,1 2 1 0,-3-1 6 16,3 0-5-16,0-2-3 0,-3 2 4 15,1-1 3-15,2 0-6 0,-3 1-1 0,-2-3-2 16,1 0 3-16,-1 1-1 0,1-1-7 15,3 3 9-15,-3-3-4 0,-4 0 0 0,8 3 4 16,-8-1-6-16,1-3-2 16,-4 0 1-16,0 1-1 0,0 0-1 0,-2-3-3 15,-2 1-8-15,2 5-26 16,-2-6-31-16,-3 1-43 0,1 1-61 0,0 0-81 16,-3-2-85-16,1 3-199 0,-1 0-80 0,-1-2 19 0,0 0-342 15,-1 3-341-15</inkml:trace>
  <inkml:trace contextRef="#ctx0" brushRef="#br0" timeOffset="-187362.08">10348 7867 325 0,'0'0'74'0,"0"0"13"0,0 0-21 16,0 0-6-16,0 0 1 15,-6-20-2-15,6 20-7 0,0 0-7 0,0 0-3 16,0 0-8-16,0 0 0 0,0 0-3 15,0 0 3-15,0 0 0 0,0 0 0 0,0 0 6 16,0 0-8-16,0 0 1 16,0 0 1-16,0 0-6 0,0 0 1 0,0 0 1 15,0 0 11-15,0 0-17 16,0 0 3-16,0 0-3 0,0 0 0 0,0 0-5 16,0 0 1-16,0 0-4 0,0 0 11 0,0 0-14 0,0 0 6 15,0 0-2-15,0 0-4 16,0 0 5-16,0 0-6 0,0 0 8 0,0 0 8 15,0 0-13-15,0 0 15 16,0 0 5-16,0 0 11 0,0 0-9 0,0 0 7 0,0 0 0 16,0 0 4-16,0 0 2 15,0 0 4-15,0 0-2 0,0 0 9 0,0 0-9 16,0 0-10-16,0 0 1 0,0 0 2 0,0 0-12 0,0 0 5 16,0 0 3-16,0 0 7 15,0 0-6-15,0 0-3 0,0 0 7 0,0 0 0 0,0 0 3 16,0 0 1-1,0 0-8-15,0 0 0 0,0 0-2 0,0 0-5 0,0 0-6 16,15-12-1-16,-15 12-1 16,0 0-6-16,0 0 1 0,0 0 0 0,0 0-2 15,0 0-8-15,0 0 2 0,0 0-1 16,0 0-4-16,0 0 3 0,0 0 0 0,0 0-4 16,0 0-1-16,0 0-1 0,0 0-2 0,0 0 1 15,0 0 3-15,0 0-1 16,0 0-3-16,0 0 0 0,0 0 3 0,0 0-4 15,0 0 0-15,0 0-1 0,25 22 3 16,-25-22 0-16,0 0-1 0,0 0 0 0,0 0-4 16,0 0 3-16,0 0 5 15,0 0-1-15,0 0 2 0,0 0 4 0,0 0-9 16,0 0 6-16,0 0 8 0,0 0 9 0,0 0 5 0,0 0-3 16,0 0-3-16,0 0-1 15,0 0 0-15,0 0 5 0,0 0 3 0,0 0 1 0,0 0-2 16,0 0 0-1,0 0 1-15,0 0 1 0,0 0 1 0,0 0-1 0,0 0-2 16,0 0 0-16,0 0-2 16,0 0-8-16,0 0-4 0,0 0-2 0,0 0 0 15,0 0 0-15,0 0-5 16,0 0-1-16,8-21-1 0,-8 21 0 0,0 0-3 0,0 0-2 16,0 0 1-16,0 0-2 0,0 0 0 0,0 0-1 15,0 0-1-15,0 0-1 16,16 22 5-16,-16-22-2 0,0 0 1 0,0 0 1 0,0 0 0 15,0 0 4-15,0 0 2 16,0 0 6-16,0 0 4 0,0 0 3 0,0 0 3 16,0 0 2-16,0 0 2 15,0 0 1-15,0 0-1 0,0 0-8 0,0 0-2 0,0 0-5 16,0 0 0-16,0 0-1 0,0 0-5 0,0 0-3 16,0 0-2-16,0 0 0 15,0 0-3-15,0 0 5 0,0 0-10 0,0 0-12 16,0 0-25-16,0 0-29 0,0 0-43 15,2 19-44-15,-2-19-48 0,0 0-78 0,0 0-186 16,-12 20-464-16,12-20-344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1T00:16:54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1854 3711 2599 0,'0'0'-121'0,"0"0"11"0,-4-15 15 0,4 15 11 15,0 0 16-15,0 0 29 16,0 0 12-16,8-30 8 0,-8 30 8 0,9-20 1 16,-9 20 17-16,10-15 17 15,-4 5 4-15,-6 10 18 0,16-19-7 0,-8 12-4 16,2-3 8-16,-10 10-15 0,22-15 5 16,-12 10-4-16,3-1-6 0,-13 6-2 0,23-8 2 15,-23 8-1-15,25-2-12 0,-25 2 8 16,28 2-3-16,-15 4 8 0,1 0 1 15,-1 1 3-15,0 1 12 0,-1 1 4 16,0 2 0-16,-2 1-3 0,-3-1 10 16,3 2 1-16,-4 1-4 0,-2 0 1 0,3-1-1 0,-7-13 4 15,4 24-9-15,-4-10 13 16,0-14-5-16,0 21 4 0,0-21 1 0,-9 21-1 0,3-11 1 16,6-10 2-1,-17 17 0-15,7-12 1 0,10-5 0 0,-24 6-4 0,12-4 3 16,12-2 2-16,-31 0 0 0,31 0-2 0,-31-8-6 15,14 3-3-15,2-1-4 0,-1-2-6 16,1-1 2-16,0 1-7 0,2-1 1 16,0-1-8-16,1-1-1 0,2 1-5 15,10 10-1-15,-18-20-5 0,11 10 0 0,7 10-7 16,-10-19-12-16,10 19-28 16,-4-20-41-16,4 20-48 0,-4-15-58 0,4 15-48 15,0 0-88-15,2-22-167 0,-2 22-387 0,0 0-227 0</inkml:trace>
  <inkml:trace contextRef="#ctx0" brushRef="#br0" timeOffset="819.96">1297 3698 2435 0,'0'0'-144'0,"0"0"25"0,0 0 20 0,0 0 22 0,-18-2 23 16,18 2 13-16,0 0 17 15,0 0 8-15,0 0-2 0,0 0 10 0,0 0 5 16,0 0 1-16,0 0 4 0,0 0 2 0,0 0 13 15,0 0-3-15,0 0 6 0,0 0-9 16,0 0 7-16,60-4 8 0,-60 4-12 0,41 3 12 16,-18-3 4-16,2 1-3 15,3-1 0-15,3 0 19 0,-1 2-13 0,1-2-3 16,1 0-4-16,-1 0-2 0,2 0 10 16,-3-2-14-16,-1 1 5 0,0 1-16 15,-1-3 11-15,-4 3-3 0,-3-4-3 0,-2 3 2 0,0 1-5 16,-19 0 6-16,28-5 1 15,-28 5-1-15,20 0 4 0,-20 0-15 0,16-4 3 0,-16 4-16 16,0 0-12-16,0 0-9 16,0 0-9-16,0 0 0 0,0 0-6 0,0 0-6 15,0 0 4-15,0 0 6 16,0 0-2-16,0 0 8 0,0 0 8 0,-49-11-2 0,49 11 8 16,-15-7 12-1,15 7 2-15,-15-7 5 0,15 7 20 0,-14-7 16 0,14 7 5 16,-14-7 2-16,14 7 5 0,0 0 14 0,-16-12 14 15,16 12 0-15,0 0 7 16,-10-7-8-16,10 7-7 0,0 0-3 0,0 0-9 0,0 0-6 16,-9-12-8-1,9 12-5-15,0 0-5 0,0 0-4 0,0 0-2 0,0 0 1 16,0 0-3-16,40-2 0 16,-40 2-2-16,0 0-5 0,25 9-3 0,-25-9-5 15,15 10 1-15,-15-10-4 0,13 14 7 16,-6-5-6-16,-7-9 4 0,4 21-1 0,-4-21 0 15,-2 23 2-15,2-23-5 0,-9 26 0 0,3-10 5 16,-1-3-9-16,1 0-19 0,-3 3-45 16,3-1-52-16,-2-1-48 0,1-2-66 0,-2 0-117 15,1 0-377-15,4-3 15 16</inkml:trace>
  <inkml:trace contextRef="#ctx0" brushRef="#br0" timeOffset="1339.58">2053 3810 1996 0,'1'-17'-61'0,"-1"17"21"0,0 0 12 0,0 0 15 15,0 0 8-15,0 0 5 0,2-17 9 16,-2 17 0-16,0 0 16 0,0 0 18 0,0 0-4 16,0 0 13-16,0 0 4 15,0 0 6-15,0 0 8 0,-16 51 11 0,16-36-20 16,-2 3 9-16,0 1-8 0,0 2-3 0,2 2-4 0,0 4-3 15,0 1-4 1,0 0 3-16,0 3-11 0,2 1 0 0,-2 1 2 0,2 4-1 16,0 2 2-16,0-1-2 15,0-2-3-15,3 1-4 0,-3 1-1 0,1-2-5 16,2-1 1-16,-1 1 0 0,0 1-7 16,3-2 2-16,-3-5-5 0,1-2-2 0,-1 3 5 15,0-2-1-15,-1 0-5 0,2 0 5 16,-1-2-4-16,0 0 0 0,1 0-1 15,-2-2 0-15,-1-4-4 0,0 0 0 0,2-1 0 16,-2 0-3-16,0-4-3 0,0 0-6 16,-2-16-14-16,0 25-20 0,0-25-35 0,2 20-36 15,-2-20-54-15,0 0-48 16,0 0-57-16,0 0-544 0,-4 10-124 0</inkml:trace>
  <inkml:trace contextRef="#ctx0" brushRef="#br0" timeOffset="1949.75">1972 4006 2250 0,'0'0'-144'0,"0"0"17"0,0 0 19 0,0 0 11 16,0 0 12-16,-4-17 15 15,4 17 4-15,0 0 9 0,0 0 21 0,0 0 11 0,0 0 21 16,0 0 4-16,0 0 11 0,0 0 6 0,0 0-4 15,0 0-1-15,-21 40 10 16,21-40 0-16,-8 19 3 0,8-19 7 0,-11 18 5 16,4-11 0-16,7-7-2 15,-9 14 7-15,9-14-7 0,-7 11 3 0,7-11-4 16,0 0 13-16,-8 13 9 0,8-13 13 16,0 0 14-16,0 0-20 0,0 0-10 0,0 0-8 15,0 0 0-15,0 0-5 0,0 0 4 16,0 0-10-16,0 0-9 0,0 0 1 0,0 0-9 15,8-63 8-15,-4 49-13 0,2-3 2 16,-2 2-5-16,3 0 3 0,1 2-5 16,1-2 5-16,-2-1-2 0,1 3 8 0,2 0-7 15,-3 1 9-15,3 2-6 16,1-1 2-16,-11 11-3 0,14-18-5 0,-14 18-4 0,15-14 5 16,-15 14-2-1,11-10 3-15,-11 10 5 0,0 0 5 0,0 0 8 0,0 0-8 16,0 0-2-16,0 0-1 0,27 24 0 0,-25-13-5 0,-2-11 4 15,9 21-4 1,-5-10-3-16,3 4 1 0,-3-1-4 0,1-1-25 0,2 1-24 16,-1 0-47-16,2 0-37 15,-2-2-40-15,-6-12-57 0,10 20-482 16,-4-11 39-16</inkml:trace>
  <inkml:trace contextRef="#ctx0" brushRef="#br0" timeOffset="2469.84">2061 3681 1930 0,'0'0'-100'0,"0"0"23"16,0 0 21-16,0 0 23 0,0 0 16 0,0 0 15 15,0 0 12-15,0 0 4 16,0 0-3-16,0 0 8 0,0 0-1 0,0 0-3 0,24-18 9 15,-24 18-6-15,16-1 13 0,-16 1 2 16,26-5 0-16,-26 5 1 0,34 0-2 16,-15-1-7-16,1 1 1 0,6-3 6 0,2 2-10 15,-1-1 1-15,3 0 3 16,0-2-11-16,1 2 0 0,-1 1 6 0,2-1-5 0,-1 0-2 16,1-1 5-1,0 2 10-15,0-1 7 0,1 2-4 0,-1-2-2 0,0 0-4 16,-7 2 12-16,-1-2-20 0,-3 0 7 0,0 2-4 15,-2 0-12-15,1-2 0 0,-20 2 15 16,26 0-10-16,-26 0 2 0,24-1-13 0,-24 1 6 16,17 0-6-16,-17 0 0 15,0 0-13-15,21 0-32 0,-21 0-28 16,0 0-42-16,0 0-50 0,0 0-93 0,19-5-345 16,-19 5 193-16</inkml:trace>
  <inkml:trace contextRef="#ctx0" brushRef="#br0" timeOffset="2969.92">2955 3414 1644 0,'0'0'-74'0,"0"0"3"16,0 0 7-16,0 0 14 16,0 0 13-16,0 0 16 0,0 0 21 0,0 0 15 15,0 0 8-15,0 0 21 0,0 0 14 16,0 0 7-16,-11 46 12 0,13-29 3 0,-2-17 9 16,2 40 0-16,1-18 27 15,1 5-11-15,0 0 1 0,0 3-15 0,0-1-8 16,0 6-8-16,3-1-4 0,-3 0-7 0,2-2-7 0,1-4-6 15,-1 2-5 1,-1-2-6-16,-1-1-6 0,0-4-1 0,0 1-1 0,0-6-9 16,0 0-11-16,-2 0-22 15,2-4-31-15,-1 2-34 0,-3-16-56 16,5 19-49-16,-5-19-89 0,0 0-421 0,2 10 58 16</inkml:trace>
  <inkml:trace contextRef="#ctx0" brushRef="#br0" timeOffset="4319.96">2929 3415 1888 0,'0'0'-122'0,"-2"-17"16"0,2 17 20 16,0 0 16-16,0 0 26 16,0 0 14-16,19-14 20 0,-19 14-1 0,13-6-2 15,-13 6 7-15,0 0 6 0,25-8 6 16,-12 6 12-16,-13 2 13 0,33-5 3 0,-13 1-5 15,1 0 3-15,5 2-2 0,2-2 2 0,5 1-2 16,5-4 5-16,4 4 0 16,1-1-7-16,1 0-2 0,2 3 2 0,1-3 0 0,-1 0-5 15,3 0 3-15,-2 0-7 16,-1 0 2-16,4 0-1 0,-6 0-6 0,1 1-6 16,-1 1 7-16,0-1-6 15,-4 0-7-15,4-1 8 0,-3 2 14 0,-5 1-18 16,-2-2 8-16,-2 2-1 0,1-1 11 0,-3 0-11 0,-2 0-7 15,1 2-6 1,-6-2 9-16,3 2-6 0,-3 0 5 0,1 0-4 0,-1-2-3 16,0 2 4-16,0 0 1 15,-3 0-3-15,0 0 0 0,0 2-6 16,-20-2 10-16,31 0-11 0,-15 0 6 0,-16 0 6 16,24 2 8-16,-24-2 2 0,22 2 6 0,-22-2-1 15,19 8 5-15,-19-8 19 0,16 7 16 0,-16-7-10 16,14 11-1-16,-8-3-1 15,-6-8 2-15,8 20-6 0,-2-8 1 0,-2 0-7 16,1 3 1-16,0 1-5 0,-1-1-2 16,2 2-1-16,-2-1-3 0,-2 3-6 0,4 3 1 15,-1-1-5-15,1 4 1 16,0-3-5-16,1 4 28 0,-3 0-4 0,5-2-2 0,-3 3-5 16,0 0 2-1,2 0-4-15,2 0-3 0,-2 3-1 0,2-1-2 0,1 1-3 16,-3-3-4-16,3-3 0 0,-3 1-5 0,3 2 0 15,-3-3 0-15,0 2 2 0,2-4-2 16,-2 3-3-16,-2-3 0 0,2 0-5 0,-1-1 5 16,-3-2-3-16,1-1-1 15,-1-4-2-15,0 1 3 0,-2 1 1 0,-2-16 4 16,2 26 0-16,0-14 2 0,-2-12-1 16,-2 20 7-16,2-20 1 0,-4 20 0 15,4-20-2-15,-11 15-3 0,11-15 1 0,-15 14 0 16,15-14 1-16,-16 9 0 0,2-3-4 15,0-2-1-15,14-4 0 0,-34 4-4 0,15-1 1 0,-3 0-3 16,2-3 4-16,-6 1-8 16,1 1 2-16,-3-2-2 0,-4 0-1 0,1 2-1 15,-1 0 3-15,0-2-4 16,1 1 3-16,-3-1-3 0,2 3 2 0,0-3-3 0,1 1 2 16,1-1-2-16,-4 2 0 15,5-2 0-15,-3 0-2 0,0 0 4 0,2 0-2 16,-1 0-1-16,1 0 0 0,0 0 8 0,5 0-7 15,-1 0 0-15,1 0 0 16,0 0-1-16,-1 0 1 0,1 0-1 0,-1 0 1 0,3 0-3 16,0 0 2-1,0 0 0-15,-1 0-3 0,3 0 4 0,-2 0-2 16,0 0 4-16,1 0 0 0,2 0-3 16,-2 0 6-16,1 0-6 0,21 0 2 0,-40-2-2 15,20 2 1-15,2 0-3 0,18 0 2 0,-39 0 0 0,23-1-4 16,-4 1 3-16,20 0 1 15,-27 0-3-15,27 0 2 0,-28-3 1 0,28 3 2 16,-25 3-2-16,25-3 2 0,-21 0-2 16,21 0-1-16,-19 0 1 0,19 0 0 0,0 0 3 15,-26-3-3-15,26 3 1 16,0 0 0-16,-21 0 0 0,21 0-2 0,0 0 2 16,0 0-3-16,-23 0 6 0,23 0-2 15,0 0-2-15,0 0 1 0,-22-1 0 16,22 1-2-16,0 0 1 0,0 0-4 0,0 0 3 0,-22 0 0 15,22 0 4-15,0 0-2 16,0 0-3-16,0 0 6 0,0 0-2 0,-19-2-5 0,19 2 3 16,0 0-3-1,0 0 0-15,0 0 0 0,-16-8 1 0,16 8-5 0,0 0 3 16,0 0 0-16,-12-10-3 16,12 10 2-16,0 0-2 0,0 0 2 0,-8-16 0 15,8 16-1-15,-2-16 2 0,2 16 0 0,-4-19 2 16,4 19 7-16,-4-26-3 0,2 8 1 15,0 0 2-15,0-5-4 0,-2-5-3 0,0 2 3 16,2-3-1-16,-2 0-3 16,0 3-14-16,2-3-42 0,-3 5-58 0,5-1-69 0,-6 0-109 15,4 4-627-15,-5 4-327 16</inkml:trace>
  <inkml:trace contextRef="#ctx0" brushRef="#br0" timeOffset="4979.89">3484 3934 2671 0,'-4'26'-150'0,"4"-26"16"0,0 0 12 15,0 0 18-15,0 0 20 0,0 0 25 0,0 0 21 16,2 16 24-16,-2-16 9 0,0 0 10 0,0 0-2 15,0 0 3-15,0 0-1 16,0 0-3-16,23-2 15 0,-23 2-7 0,0 0-4 0,0 0 7 16,28-15 0-16,-20 7 11 15,-8 8 6-15,12-13-7 0,-3 5-2 0,-9 8 1 16,11-16-8-16,-7 4 11 16,-4 12 0-16,10-20 6 0,-7 9-2 0,-3 11 5 15,4-18 1-15,-4 18 10 0,2-14-24 16,-2 14 9-16,0 0-5 0,0 0 2 0,-11-22-14 15,11 22 10-15,0 0-5 0,-19-2 1 0,19 2-1 16,0 0 1-16,0 0 15 16,-29 18 5-16,29-18-4 0,-20 17-4 0,12-7 2 0,0 1 6 15,-1 2 6-15,3 1 3 16,-3-3 5-16,3 3-3 0,-1-1-3 0,1 1 4 16,6-14 0-16,-8 26-3 15,4-13 1-15,4-13-1 0,-2 21 4 0,2-21 3 0,0 23 7 16,0-23 3-16,8 20 2 0,0-7-4 0,1-4-1 15,2 0-5-15,1-1-5 16,1 0-3-16,1-3-10 0,4 1-4 0,-4-3-2 16,4 0-5-16,-2 1-4 15,-16-4-17-15,30 2-27 0,-15-2-35 16,-15 0-48-16,26-2-39 0,-26 2-54 0,22-6-45 16,-11 0-99-16,0-1-561 0,-5 0-286 0</inkml:trace>
  <inkml:trace contextRef="#ctx0" brushRef="#br0" timeOffset="5400.16">3566 3633 2581 0,'-25'4'-143'16,"25"-4"26"-16,0 0 19 16,0 0 22-16,0 0 25 0,0 0 18 15,0 0 30-15,0 0 9 0,0 0 4 0,0 0 2 16,0 0 6-16,0 0-3 0,0 0 12 0,0 0-13 16,0 0 2-16,0 0-5 15,0 0 5-15,67-6-7 0,-67 6-1 0,20-4-10 0,-20 4-26 16,20-2-28-16,-20 2-39 0,18-2-61 15,-18 2-132-15,12-3-227 0,-12 3 311 16</inkml:trace>
  <inkml:trace contextRef="#ctx0" brushRef="#br0" timeOffset="5960.02">3765 3492 1392 0,'0'0'-65'0,"0"0"15"0,0 0 13 0,0 0 18 16,0 0 16-16,0 0 11 15,0 0 11-15,0 0 6 0,0 0-1 0,0 0 9 16,0 0 6-16,0 0-6 0,53-14-1 15,-53 14-4-15,18-1-1 0,-18 1 5 16,16-4-12-16,-16 4 0 0,17-4 12 0,-17 4-13 0,17-4-9 16,-17 4-7-16,0 0-8 15,21-3-15-15,-21 3-37 0,13-5-57 0,-13 5-82 16,0 0-207-16,9-4 128 0</inkml:trace>
  <inkml:trace contextRef="#ctx0" brushRef="#br0" timeOffset="6309.93">3856 3457 1066 0,'0'0'-30'0,"0"0"9"16,0 0 10-16,0 0 6 15,0 0 3-15,0 0 7 0,0 0 13 0,0 0 5 0,0 0 18 16,0 0 14-16,0 0 6 0,0 0-5 0,0 0-2 15,0 0 9 1,0 0-18-16,0 0-3 0,0 0 6 0,0 0-11 0,6 31 3 0,-6-31-3 16,0 0 5-16,2 23 1 15,-2-23 3-15,0 17-3 0,0-17-6 0,0 21 1 16,0-21-1-16,-2 19 3 16,2-19 0-16,-2 19-3 0,2-19-4 0,0 19 2 15,0-19 8-15,-2 17-14 0,2-17 0 0,0 0 11 16,0 21-12-16,0-21-12 0,0 0-4 15,0 0-1-15,0 22 1 0,0-22-4 0,0 0-11 16,0 0-39-16,0 0-39 16,2 16-72-16,-2-16-118 0,0 0-295 0,0 0 239 0</inkml:trace>
  <inkml:trace contextRef="#ctx0" brushRef="#br0" timeOffset="7250.08">3987 3666 1528 0,'0'0'-51'0,"0"0"19"0,0 0 5 0,0 0 5 16,0 0 13-16,0 0 19 0,0 0 6 15,0 0 2-15,0 0 10 0,0 0-8 0,0 0 4 16,0 0 1-16,0 0 0 16,0 0 4-16,0 0 1 0,0 0-5 0,0 0-5 0,0 0 8 15,0 0-11-15,-42-18 3 16,42 18-1-16,0 0 1 0,0 0-5 0,0 0 8 16,0 0 3-16,0 0-16 15,-23 12-2-15,23-12 7 0,0 0-6 0,-9 9 4 16,9-9 2-16,0 0-2 0,-8 13-10 0,8-13 11 0,0 0 3 15,-4 17-1-15,4-17-13 16,0 0 11-16,0 18-7 0,0-18 6 0,0 0-1 16,0 0 1-16,6 22-3 15,-6-22 2-15,0 0-2 0,6 16 4 0,-6-16-6 16,0 0 6-16,7 11 1 16,-7-11 3-16,0 0 6 0,0 0-4 0,0 0 4 0,11 8 1 15,-11-8 26-15,0 0-5 16,0 0-3-16,0 0 3 0,0 0-15 0,0 0 8 15,0 0-4-15,14-31-7 0,-14 31-5 0,2-15-2 16,-2 15-2-16,0 0 0 0,4-23 1 16,-4 23-7-16,0-14 2 0,0 14 8 0,0 0 11 15,2-18-5-15,-2 18-7 16,0 0 4-16,0 0 0 0,2-20 3 0,-2 20 0 0,0 0-5 16,0 0 3-16,0 0-7 15,0-16-1-15,0 16-8 0,0 0 9 0,0 0-12 16,0 0 2-16,0 0 3 0,0 0-2 0,0 0-3 0,0 0 2 15,0 0-1 1,0 0 3-16,0 0-1 0,0 0-2 0,14 41-2 0,-14-41 1 16,6 20-2-16,-2-11-1 15,-4-9-1-15,8 17-5 0,-8-17-20 0,7 19-31 16,-7-19-25-16,6 17-31 0,-6-17-20 16,9 16-13-16,-9-16-18 0,8 13-11 0,-3-9-27 15,-5-4-33-15,0 0-360 0,10 12 209 16</inkml:trace>
  <inkml:trace contextRef="#ctx0" brushRef="#br0" timeOffset="7699.67">4104 3582 1644 0,'0'0'-75'0,"-2"-16"4"0,2 16 15 16,0 0 20-16,0 0 20 15,0 0 15-15,0 0 4 0,-2-20 7 16,2 20-3-16,0 0 4 0,0 0 0 16,0 0 1-16,0 0 0 0,0 0 15 0,-13-8 4 15,13 8 14-15,0 0 9 0,0 0-9 0,0 0 8 0,0 0-12 16,0 0 4-16,0 0 4 15,0 0-11-15,0 0 0 0,-25 22-3 0,25-22 2 16,0 0 12-16,0 0-12 16,0 0-17-16,2 22 7 0,-2-22-6 0,0 0 1 0,0 0-4 15,14 19 1-15,-14-19-11 16,13 11 15-16,-13-11 14 0,15 11-10 0,-6-3-4 16,1 0 7-16,-10-8-10 15,12 13 3-15,-12-13 0 0,14 14-5 0,-14-14 10 0,8 12 11 16,-8-12 4-16,4 13 5 0,-4-13 5 0,0 0 5 15,0 0-14 1,-2 20-5-16,2-20-2 0,0 0-6 0,-14 17-17 0,14-17-28 16,0 0-51-16,-14 6-57 0,14-6-79 15,0 0-151-15,-16-2-316 0,16 2 96 16</inkml:trace>
  <inkml:trace contextRef="#ctx0" brushRef="#br0" timeOffset="8299.79">3801 3499 1791 0,'0'0'-114'15,"0"0"17"-15,0 0 23 16,0 0 25-16,0 0 20 0,0 0 22 0,0 0 7 16,0 0 14-16,-12-7 11 0,12 7 11 15,0 0 3-15,0 0 10 16,0 0-1-16,0 0 19 0,0 0 7 0,0 0 7 16,0 0 10-16,0 0-6 0,0 0-9 0,0 0-10 15,0 0-5-15,0 0-3 0,0 0-5 0,39-8-9 16,-39 8 3-16,24-3-18 0,-24 3 0 15,28-4-10-15,-14 2-20 0,-14 2-49 0,32-2-60 16,-15-2-80-16,-17 4-151 16,32-4-240-16,-15 2 220 0</inkml:trace>
  <inkml:trace contextRef="#ctx0" brushRef="#br0" timeOffset="8974.87">4733 3639 1547 0,'0'0'-95'0,"0"0"9"16,0 0 9-16,0 0 11 0,-15 3 10 15,15-3 17-15,0 0 7 0,0 0 15 0,0 0 4 16,0 0 17-16,0 0 12 16,0 0 9-16,0 0 10 0,-17 4 19 15,17-4-5-15,0 0 19 0,0 0-12 0,0 0-3 16,0 0-3-16,0 0 7 0,0 0-6 0,0 0-10 16,0 0 1-16,0 0-14 15,0 0 7-15,48 4-1 0,-48-4-11 0,30 0 5 0,-11-2-5 16,0 2-10-16,4-2 18 0,3 2-13 0,4-2 14 15,1 0 11-15,3 2 5 16,0-1-6-16,2-1-6 0,-2 0 5 0,2-1-11 16,-2 2-5-16,0 1 1 15,-4-2-21-15,-1 2-27 0,-3 0-33 16,-4 0-35-16,0-2-36 0,-3 2-48 0,-2-2-88 16,-17 2-222-16,27-2 347 0</inkml:trace>
  <inkml:trace contextRef="#ctx0" brushRef="#br0" timeOffset="9369.87">5416 3420 1373 0,'0'0'-13'0,"0"0"4"16,0 0 0-16,0-19 16 0,0 19 14 0,0 0 8 0,0 0 7 16,0 0-11-1,5-16 4-15,-5 16-8 0,0 0 4 0,0 0 10 0,0 0 0 16,0 0 19-16,0 0 4 16,0 0-1-16,0 0-8 0,0 0 2 0,0 0-4 0,10 45 1 15,-10-45 8-15,4 30-5 0,1-15 10 16,-3 6-11-16,2-2 28 0,0 5-7 15,0 2 5-15,0 0-3 0,1 0-14 0,0 3-1 16,-1 2-3-16,0 5-7 0,-2-6 2 16,4 6-8-16,-2-1-6 0,0-4-6 15,0-1 1-15,1-2-4 0,0 1-2 16,-3-2-3-16,2-1-2 0,0-1-4 0,-2-4-4 16,0 0-24-16,0-4-36 15,2 1-52-15,-1-3-54 0,-3-6-93 0,0-9-516 0,2 16-51 16</inkml:trace>
  <inkml:trace contextRef="#ctx0" brushRef="#br0" timeOffset="10709.92">5369 3285 2053 0,'18'-1'-161'16,"-18"1"22"-16,0 0 18 0,25-3 24 0,-25 3 19 0,23-4 11 15,-8 4 14 1,-15 0 24-16,38-4 12 0,-14 0 3 0,3 2 3 0,3 0 18 16,2-1 11-16,6-2 14 15,1 1 5-15,4 0 12 0,-1 1 1 0,3-2 1 16,1 1-9-16,2 0 8 0,6 0-3 16,-5-2-4-16,4 3-2 0,-5-2-1 15,-1 2 9-15,-1-1-4 0,1 0-7 0,-3 2-5 0,1-2-2 16,-3 3 3-16,-2-3-4 15,-3 2-11-15,-3-2 2 0,0 2 4 0,-1 0-8 16,-1 1-4-16,0-2 6 0,0 2-12 16,-1-2 8-16,-1 2-6 0,2 1-4 0,-3 0 6 15,-1-2-2-15,2 0-7 16,-5 2 10-16,-2 0-6 0,2 0-9 0,-1 0 3 16,-1-2-3-16,0 2-2 0,0 2 2 15,-1-2 5-15,-1 0-8 0,0 0 13 0,-2 2-11 16,3-2-1-16,-4 0-4 0,2 2 6 0,-2-2-4 15,-18 0 1-15,32 1 3 16,-17-1 4-16,-15 0 4 0,30 0-5 0,-30 0-3 0,23 3 5 16,-23-3 9-1,19 0-19-15,-19 0 11 0,17 1-2 0,-17-1-2 0,0 0 1 16,22 4 8-16,-22-4-1 16,10 8-2-16,-10-8 0 0,10 11 1 0,-10-11-1 15,11 13 1-15,-11-13 3 0,11 18 1 16,-5-9 8-16,0 2 4 0,3 1-1 15,-1 0-7-15,-2 3-5 0,3 0 7 0,2 1-1 0,-1 0 10 16,0 4 5-16,2 0-12 16,-4-1-3-16,2 4 4 0,1-2-10 0,-1 2 3 0,3 3 7 15,-2-4-1-15,-1 3 17 16,4 3 0-16,-2 1 1 0,0-1-8 0,3 1-4 16,-2 0 2-16,0 1-5 15,1-2-5-15,0 3 1 0,-4-3-4 0,2 1 2 16,-1 1-4-16,-2-5-1 0,-1 0 3 0,0 0-1 0,-1 2 0 15,-1-3 2-15,0-1-7 16,1 2 2-16,-3-3 5 0,1 2-7 0,-1-3-1 16,0-1 4-16,-2 0 4 15,0-3 0-15,-2 2-11 0,2-4 4 0,-2-15 2 16,0 31 4-16,0-18 4 16,0-13 0-16,-4 23 5 0,4-23-2 0,-10 21 1 0,3-13 2 15,7-8 3-15,-19 17-7 0,4-12-1 0,0-1-1 16,-4 2-5-16,1-2 10 0,-2-1-10 15,-3 1 1-15,-1-1-4 0,-6-3-1 0,2 1 11 16,-5-1-10-16,3 0-4 16,-3 0 2-16,1 0 0 0,-2 0-1 0,0 0 1 15,-1 0 3-15,3-1-1 0,-4-2 2 16,0 2-3-16,-1 1-1 0,2-3 1 0,-3 3 0 16,-4-1-4-16,1 1 1 15,3-2 1-15,0 2-4 0,2-2 6 0,-7 2-8 16,5 0 8-16,3-2-5 0,-1 4 1 0,-2-4 1 0,1 4 3 15,1-2-2 1,1 0 0-16,-1 2 1 0,0-2-2 0,2 2 5 0,0-1-4 16,0 2 8-16,2-2-5 15,0 2-1-15,0-2 0 0,3 1 0 0,1 2-3 16,-2-2 1-16,6 1-3 0,-4 0-3 16,5 1 4-16,1-3 0 0,0 1-1 0,0 2-1 15,1 0 2-15,0-2-3 0,2 1 3 0,-3 0 3 16,6 0-8-16,-3-1 3 15,19-2-2-15,-34 4 2 0,16-3 0 0,4 2 2 16,14-3-3-16,-34 3 2 0,17-3-2 16,17 0 2-16,-28 2 0 0,14 0-2 0,14-2-1 15,-26 2-1-15,26-2-1 16,-21 0 6-16,21 0-4 0,-23 0-1 0,23 0 0 0,-19 0 3 16,19 0 5-16,0 0-9 15,-26 0 4-15,26 0 3 0,0 0-4 16,-23-4 0-16,23 4-1 0,-15-5 2 0,15 5-2 0,-15-8-4 0,15 8-7 15,-16-9-3 1,16 9-3-16,-18-15-1 0,12 5-5 0,6 10 3 0,-12-23-1 16,6 9-11-16,-1-1-18 15,3 0-53-15,4 15-68 0,-9-34-106 0,7 15-589 16,0 0-225-16</inkml:trace>
  <inkml:trace contextRef="#ctx0" brushRef="#br0" timeOffset="11409.81">6213 3477 2409 0,'0'0'-167'0,"4"-12"10"0,-4 12 14 0,0 0 13 15,0 0 10-15,-2-21 12 0,2 21 6 0,0 0 16 16,0 0 15-16,-20-10 14 0,20 10 12 16,0 0 24-16,-27-1 16 0,27 1 17 0,-23 4 12 15,23-4 9-15,-23 7 7 16,7-2 2-16,2 3-1 0,-2 0-2 0,4 4-3 0,-5 2 13 16,2 0 1-1,0-1-1-15,3 5 9 0,-2-1 2 0,2 2 2 0,2 0 10 16,2 0-11-16,1 4 1 0,3-3-8 0,2 0-7 15,0 2 4-15,4-4-12 16,0 3-5-16,2-4 5 0,5 0 5 0,-1 2-12 0,4 0-1 16,4-5-10-16,-2-1-9 15,3 0 3-15,2-3-7 0,-2-3-8 16,3-1-12-16,-2 0-11 0,2-4-15 16,-2 0-2-16,1-2-8 0,-19 0-7 0,36-8 11 15,-18 4-1-15,-4-3 5 0,-3-1-4 0,-1-3 7 0,-10 11 2 16,13-21 11-16,-8 11-5 15,-5 10 12-15,2-19-7 0,-2 19 10 0,0 0-1 16,-13-25-3-16,13 25 11 0,-15-11 7 16,15 11-3-16,-17-8 13 0,17 8 5 0,-14-5 3 15,14 5 4-15,0 0 16 16,-22-4-3-16,22 4 10 0,0 0-8 0,0 0 7 0,0 0 7 16,0 0-4-16,0 0 6 15,0 0-2-15,0 0-8 0,0 0-4 0,0 0-2 16,0 0-13-16,0 0-38 0,51-4-45 0,-36 2-67 15,-15 2-103-15,33-8-400 16,-17 5 153-16</inkml:trace>
  <inkml:trace contextRef="#ctx0" brushRef="#br0" timeOffset="11679.95">6512 3584 1720 0,'0'0'-80'16,"0"0"27"-16,0 0 29 0,0 0 28 0,0 0 13 0,0 0 31 15,0 0 25-15,0 0 9 16,0 0 5-16,0 0 13 0,-46 22 3 0,42-13 4 16,4-9 13-16,-8 24-12 15,5-13-5-15,3-11-9 0,-4 27-5 0,4-12-4 16,0-15-13-16,4 31-12 0,1-15-3 0,-1-2-8 0,2 1-13 15,0-1-25-15,1-1-34 16,2-2-40-16,-1 0-53 0,2-1-55 0,-10-10-68 16,20 12-523-16,-10-10-54 15</inkml:trace>
  <inkml:trace contextRef="#ctx0" brushRef="#br0" timeOffset="12000.06">6667 3695 2197 0,'0'0'-74'0,"0"0"12"0,-6-24 7 0,6 24 8 16,-8-14 15-16,8 14 29 16,-9-9 17-16,9 9 19 0,-11-9 18 15,11 9 4-15,0 0 8 0,-14-8 5 0,14 8 3 16,0 0 12-16,0 0 7 0,0 0 9 0,0 0-7 16,0 0-11-16,-24 2-8 15,24-2-7-15,0 0-3 0,0 0-3 0,0 0-11 16,0 0-6-16,0 0 0 0,0 0-7 0,28 44-2 15,-20-33-5-15,1-3 1 0,-1 3-2 16,-8-11-4-16,15 20-4 0,-6-11 2 0,-1 1-2 16,-8-10-1-16,10 17 1 15,-10-17 3-15,10 16 1 0,-10-16 0 0,2 14 1 0,-2-14-2 16,0 0 0-16,-12 19-18 16,12-19-26-16,-12 8-42 0,12-8-56 0,0 0-55 15,-21 5-64-15,21-5-103 0,0 0-461 0,-19-4-112 16</inkml:trace>
  <inkml:trace contextRef="#ctx0" brushRef="#br0" timeOffset="12229.6">6735 3620 2325 0,'0'0'-69'0,"0"0"21"0,13-6 12 0,-13 6 25 16,0 0 23-16,0 0 29 0,0 0 10 15,0 0 5-15,23 15 8 0,-23-15 3 16,8 15-7-16,-8-15-3 0,7 18 0 0,-3-7-6 0,-4-11-8 16,5 25-4-16,-1-14 2 15,-4-11-8-15,2 25-11 0,-2-12-16 0,0-13-44 16,2 27-49-16,0-14-53 16,-2-2-74-16,0-11-153 0,0 22-271 15,2-13 139-15</inkml:trace>
  <inkml:trace contextRef="#ctx0" brushRef="#br0" timeOffset="12779.94">7556 3610 1717 0,'0'0'-95'0,"0"0"25"0,0 0 22 16,0 0 25-16,0 0 23 15,0 0 20-15,0 0 11 0,24-2 6 0,-24 2 11 0,0 0-1 16,23 0 1-16,-23 0-2 0,24-2-5 0,-24 2-4 15,31-1 6-15,-12 1 2 16,0-3 10-16,5 2 8 0,-4 1 16 0,8-3 5 16,2 2 18-16,-1-1 11 15,1 0-15-15,4 0 8 0,-1 0-22 0,1 0-2 16,1 0-6-16,-1 2-7 16,0-3-8-16,-3 0-2 0,1 2-4 0,-2 1-7 0,-1-3-2 15,-6 2-8-15,-4 1-4 0,3-2-11 0,-6 0-28 16,-16 2-44-16,26-2-64 15,-26 2-78-15,19-3-141 0,-19 3-473 0,6-2-121 0</inkml:trace>
  <inkml:trace contextRef="#ctx0" brushRef="#br0" timeOffset="14180">8132 3593 2247 0,'0'0'-127'0,"0"0"14"15,0 0 17-15,-10 13 12 0,10-13 15 0,0 0 13 16,0 0 11-16,4 27 20 16,-4-27 17-16,2 20 9 0,-2-20 3 0,4 24 14 15,0-9-8-15,-2 0 12 0,2 2-6 0,2 1-6 0,-2 0 10 16,0 6 1-1,0-2-4-15,0 1 6 0,2 1 0 0,0 4 11 0,1-4-3 16,-1 3 1-16,5 6 0 0,-2-3-14 16,-1 2 9-16,2 3-7 0,2-2 3 0,0 0-3 15,-2 2 0-15,3-1-1 16,0-1-14-16,2 0 4 0,-3 0 1 0,1-1-4 16,2 1 0-16,1-1 1 0,0-4 7 15,-4 3-8-15,3-1 4 0,-2-3-4 0,2 2 2 16,-5-6 1-16,2-1 1 0,0 1-6 0,-2 1-2 15,0-4 10-15,-1 1-13 16,2-1 10-16,-3-2-7 0,1-2 5 0,-1-3-7 0,-2 2 3 16,0-4 1-1,2 1-12-15,-8-12 2 0,6 19-2 0,-6-19 0 0,4 17 0 16,-4-17 7-16,0 0-4 16,0 0-1-16,-10 23-5 0,10-23 4 0,-18 8 9 0,18-8-10 15,-21 7 19-15,6-5-9 0,-2-1-7 0,-1 2-1 16,-2-2 14-16,-1-1-16 15,-2 0 6-15,-2 3 1 0,-1-3 2 0,-4 0-6 16,1 0 5-16,-3 0 0 0,0-3 0 16,-2 3 4-16,-1 0 10 0,-1-1 3 15,-5 1 2-15,1-3 9 0,-5 2 1 16,3 1 1-16,-4-2 10 0,1 1 1 0,1-2-5 16,-3 3-2-16,1-1-10 15,1-1 5-15,-1 0-4 0,1-2 10 0,-1 2 5 0,1 0-2 16,3 2 7-16,-3-3 2 0,3 3 2 0,2-3-4 15,-3 1 7-15,5 2-13 16,-4-1-4-16,-1-2 1 0,3 2-5 16,-2-1-3-16,-1 2-1 0,1-2-2 0,0 2-4 15,-1-2-3-15,8 0 4 0,-7 2-7 0,-1-2-3 16,5 2-3-16,-4 0 3 16,-1 0-4-16,1 0 2 0,4-1-1 0,-5 1-2 15,-1 0 2-15,6 0-8 0,-1 0 6 0,-3 0-2 16,0 1-1-16,-1-1-1 0,1 0 0 15,0 0 2-15,0 0-3 0,0 0 2 0,-1 2-4 16,-1-2 0-16,2 2 1 0,-3-2 0 16,9 0 5-16,-6 2-8 0,-1-2 5 15,1 0-4-15,0 2 5 0,-3-2 0 16,3 0 0-16,-3 0 4 0,-1 0-2 0,3 0 6 16,-1-2 7-16,-3 2-1 15,3 0 4-15,0 0 9 0,-3 2 5 0,3-2-4 16,1-2 2-16,-1 2-7 0,-1 0 1 0,9-2-2 0,0 2 0 15,0 0 1-15,1 0-2 16,1-2-2-16,-1 2-3 0,3 0-3 0,-4 0-2 0,5 0 0 16,-1 0 1-1,0 0-5-15,3 2-1 0,-3 0-1 0,2-2-1 0,1 0-1 16,1 2 3-16,-2 0-4 16,3-2 1-16,-2 1-1 0,1 2-3 0,1-2-1 15,-1-1 3-15,0 5-2 0,3-4-1 0,1-1-1 0,2 4 4 16,-2-4-1-16,-3 4-1 15,3-2-3-15,1 0 1 0,0 0-4 0,2-1 3 16,-5 2 2-16,6-2-4 0,-4-1 1 16,1 2 4-16,-1-1-2 0,0 2 3 0,2-2-6 15,-2-1 4-15,1 3 0 16,-3-2-2-16,4 2 1 0,-2-1 1 0,1-2-1 16,-1 1-2-16,2 2 1 15,-2-3 0-15,1 1 0 0,1 1-2 0,0 0-1 0,-2-2 3 16,1 0 0-16,-1 2 1 0,1 0-6 0,0 0 6 15,-3-2 0-15,3 0 1 16,0 2-2-16,0 0 2 0,-1-2-3 0,1 1 1 0,-1-1-1 16,4 0 3-1,-4 0 1-15,1 2-2 0,2-2 0 0,0 0-1 0,-3 0 0 16,3-2 0-16,0 4-1 16,2-2 2-16,-3 0 2 0,2 0-3 0,-2 3 0 0,22-3 2 15,-38-3-2-15,17 3 0 0,3 0 0 0,18 0 1 16,-39 0-2-16,20 0 4 15,-2-2-1-15,21 2 1 0,-38-1 3 0,21-1 1 16,-2 2 8-16,19 0 4 0,-34-2 2 16,15 2 4-16,-1-2-3 0,20 2-3 15,-37-2-3-15,17 0-2 0,20 2-2 16,-36-2 3-16,18 0-3 0,-2 1-1 0,-1 1-2 16,3-4 0-16,18 4-1 0,-41-2-3 15,20-2 1-15,0 1 1 0,-3 2-2 0,4-2-1 16,-2 2-3-16,-1-1 5 0,-1 1-4 0,2-3-2 15,-2 2-11-15,1 0-20 16,1 0-28-16,0 0-52 0,0 0-63 0,-1-2-81 0,-1 3-168 16,4-2-520-16,-1 0-360 15</inkml:trace>
  <inkml:trace contextRef="#ctx0" brushRef="#br0" timeOffset="14610.13">1690 4443 2762 0,'0'0'-105'0,"0"0"20"0,0 0 6 0,-14-6 20 16,14 6 16-16,0 0 16 16,0 0 8-16,0 0 4 0,0 0 12 15,0 0 6-15,0 0-15 0,45-12 2 0,-45 12 0 16,23-5-3-16,-10 1-13 0,-13 4-36 0,29-7-56 16,-17-1-73-16,2 2-410 15,-2 0 192-15</inkml:trace>
  <inkml:trace contextRef="#ctx0" brushRef="#br0" timeOffset="14953.31">1445 3570 1776 0,'0'0'-2'16,"0"0"6"-16,0 0-11 0,0 0 7 0,15-13-2 15,-15 13 6-15,0 0 1 16,21-8 13-16,-21 8-18 0,18-6 1 0,-18 6 1 0,20-5-9 16,-20 5-12-1,21-8-37-15,-8 2-76 0,-13 6-150 0,20-7-143 0,-8 1 135 16</inkml:trace>
  <inkml:trace contextRef="#ctx0" brushRef="#br0" timeOffset="15139.63">1573 3420 1325 0,'0'0'88'0,"0"0"-12"0,0 0-10 15,0 0-1-15,0 0-11 0,0 0 2 0,0 0 1 16,-11 21 10-16,11-21 6 0,0 0 1 0,0 0-6 16,15 37-11-16,-10-23-5 15,5-1 1-15,-4 5-10 0,2 0-2 0,-1 1-28 0,3 5-54 16,-1-2-71-16,-3 1-125 0,2 0-378 0,0 2 170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5:56:56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7435 7363 123 0,'0'0'165'0,"0"0"-46"0,0 0-11 16,0 0-2-16,0 0-17 0,0 0 8 0,0 0-8 15,0 0 17-15,0 0-10 0,0 0-4 0,0 0 7 16,20 0 4-16,-20 0-6 0,0 0-6 16,0 0-14-16,0 0-2 0,0 0-11 0,0 0-2 15,0 0-11-15,0 0 9 16,0 0-9-16,0 0-11 0,0 0 4 0,0 0-8 15,0 0 0-15,-44 18 0 16,44-18 3-16,-22 4-11 0,22-4 9 0,-23 5 3 16,8-2-9-16,-2 0-1 0,1 1 0 15,-2 0-7-15,18-4 1 0,-33 5-12 0,13-1 9 16,2 0 2-16,-2-2-10 0,1 1 1 16,0-1-2-16,-2 1-2 0,2 1 9 15,0-3-4-15,2 2-2 0,-2 0-4 0,0-2 0 0,0 2 1 16,0-1-1-16,19-2-3 15,-36 3 4-15,17-3-2 0,-1 2-4 0,20-2-4 16,-36 2 3-16,18-2 4 16,1 0-2-16,17 0-1 0,-38 0-7 0,20 0 3 0,0 0 2 15,18 0 2-15,-38-4 0 0,19 4-2 0,-1-1 5 16,0-1-8-16,-2 0 1 16,3-1 0-16,-2 1 4 0,0 0-5 0,-1-1-1 0,2 2 8 15,0-3-2-15,-1 1-5 16,0 2 1-16,2-3 0 0,0 0 4 0,0 0 1 15,0 0 6-15,2 1 4 16,17 3 7-16,-34-8-1 0,19 4-6 0,0-2-1 16,1 1 0-16,14 5-1 0,-30-11 0 15,16 2-1-15,0 3 2 0,0-1 2 0,1 0 5 16,13 7-4-16,-26-16 10 0,14 6 1 0,2 3 6 0,10 7 0 16,-22-17-2-16,12 7-5 15,-1 2-1-15,2-4-8 0,9 12 8 0,-17-20-10 16,9 10-3-16,8 10 3 15,-12-20-3-15,5 8-3 0,7 12-2 0,-9-18 3 16,3 6-3-16,6 12-5 0,-6-19 2 16,6 19-1-16,-6-19 2 0,6 19 3 0,-4-19 0 15,4 19-3-15,-5-19-3 0,5 19-3 0,0-19-2 16,0 19 1-16,0 0 0 0,5-27-5 16,-5 27 5-16,6-16-3 0,0 5 2 0,-6 11-4 15,10-14 6-15,-1 4-6 16,-9 10 4-16,15-15 0 0,-5 7 0 0,-10 8-1 0,19-16 3 15,-8 9-2 1,2 0 2-16,-3-1-4 0,2 0 2 0,4 3-1 0,-4-3 2 16,3 3-1-16,0-2 1 15,0 1 0-15,-1 1 1 0,4 0 1 0,-2-2-4 0,2 2 3 16,-1-1 0-16,1 2-1 0,2-1 2 16,-2-1-1-16,4 0 0 0,-3 3 3 15,2-3-2-15,0 3-2 0,1-4 2 0,-2 6 1 16,2-6-4-16,-1 6-4 0,1-3 6 15,-2 2 0-15,-1 0 1 0,2 0 2 0,0 0-7 16,1 0 6-16,-4 2-2 16,-18 0 0-16,39-2 0 0,-20 2-1 0,0 2 4 15,0-2 2-15,0 2-6 0,0-2 1 0,-19 0 0 0,34 4-2 16,-14-2 2-16,-4 0-2 16,1 2 4-16,0-1-2 0,-2 2 2 0,1 0-1 15,2-2-1-15,-2 4 5 16,2-2-5-16,-2 1 3 0,1 1 0 0,5 1 5 0,-6-1 7 15,0 1 1-15,2 2 3 16,1 1 18-16,1-1-4 0,-2 1 0 16,0 2 0-16,0 0 0 0,-1 4-3 15,2-2-4-15,-4 1-4 0,0 3 0 0,-2 3-12 0,-5 1-43 16,0 0-75-16,-3 1-87 0,-5 0-214 0,-5 3-481 16,-7 5-270-16</inkml:trace>
  <inkml:trace contextRef="#ctx0" brushRef="#br0" timeOffset="76989.42">7136 11933 271 0,'0'0'73'16,"0"0"-14"-16,0 0 2 0,0 0-16 0,0 0-2 0,0 0-4 16,0 0-5-16,0 0-2 15,0 0-1-15,0 0 11 0,0 0 1 0,0 0-1 16,0 0 14-16,0 0-2 15,0 0 5-15,0 0 2 0,0 0-1 0,0 0-5 0,0 0 6 16,0 0 5-16,0 0-7 16,0 0-1-16,0 0-13 0,0 0 5 0,0 0-1 15,0 0-5-15,0 0 4 0,0 0 4 0,6 17-8 16,-6-17 9-16,0 0 1 16,0 0 11-16,0 0 6 0,-24 19-8 0,24-19-4 15,-8 9-1-15,8-9-12 0,-15 12 3 16,15-12-8-16,-13 11-3 0,13-11 3 0,-15 10 2 15,15-10-8-15,-12 9 3 16,12-9-10-16,-15 7 13 0,15-7-7 0,-15 10 2 0,15-10-4 16,-14 8 5-16,14-8-9 15,-16 5 2-15,16-5-8 0,-16 7 3 0,16-7-11 16,-19 5 7-16,19-5-6 0,-20 3 7 0,20-3 1 0,-18 4 1 16,18-4-5-16,-22 3 8 15,22-3-9-15,-19 3-1 0,19-3 0 0,-21 0-2 16,21 0 0-16,-21 3 6 15,21-3-9-15,-22 0 2 0,22 0 0 0,-20 0-4 16,20 0 4-16,-22 0 1 0,22 0 1 16,0 0 9-16,-27-5-11 0,27 5 0 15,-20-4-5-15,20 4 1 0,-16-5-7 0,16 5 4 0,-20-10-2 16,20 10 7-16,-14-11-9 16,3 3 2-16,11 8 1 0,-16-13-5 0,7 4 2 0,-2-1-2 15,11 10 2-15,-16-19 0 16,8 10-5-16,-4-3 5 0,2 3 1 0,-1-2-5 0,1 1 5 15,1-2 0 1,9 12-4-16,-21-21 4 0,11 10 1 0,1-1 2 0,0 3-1 16,1-5 0-16,0 3-4 15,8 11-1-15,-15-23 0 0,6 12-2 0,3-3 4 0,6 14-3 16,-13-24 1-16,7 10 1 0,0 1-1 0,-1-2-2 16,7 15-1-16,-11-28-1 15,5 16-1-15,2-2 7 0,4 14-8 0,-8-29-1 16,4 15-3-16,0 0 1 0,4 14-3 15,-5-28 1-15,2 14-1 0,3 14 1 16,-4-30-3-16,4 14 5 0,0 16 0 16,-2-29-2-16,4 15 5 0,-2 14-1 0,0-29 4 15,2 16-4-15,-2 13 2 0,2-27 5 0,1 14-2 16,2-2 0-16,-5 15-4 0,6-27 7 16,-2 14-4-16,0-1 4 0,2 3-1 15,0-3-4-15,-6 14 1 0,14-24-1 16,-6 12 6-16,-2 1-9 0,3 1 3 0,1-1-1 0,-2 1 7 15,1-1-10-15,2 2 3 16,-1-1 3-16,3 1-4 0,0 1 4 0,-1-1 0 16,1 0 1-16,2 4-2 15,0-3 2-15,-15 8-4 0,30-12 4 0,-16 5 0 16,1 1 0-16,0 2 2 0,-15 4-4 0,31-7 4 0,-15 1 4 16,0 4-10-16,-1-1 6 15,-15 3-5-15,28-4 3 0,-14 1 0 0,-14 3 0 16,28 0 0-16,-28 0 5 0,28-1-6 15,-28 1 4-15,27 1 0 0,-14 2-5 0,-13-3 9 16,25 6 1-16,-15-3 1 16,6 3-4-16,-4 0 1 0,1 1 2 15,0 1-3-15,-1-1 0 0,1 4 1 0,2-2 1 0,-2 1 0 16,-1 0-3-16,3 0 0 0,-2 1 7 16,2-1 1-16,-1 4 22 0,2 0 6 0,-2 2-5 15,3-1 2-15,-2 2-5 16,0-1-4-16,-5 3 0 0,3-2-6 0,0-2 3 0,-5 4-7 15,0 2 2-15,0 0-2 16,2 2-2-16,-4-3-1 0,-2 4 1 0,-2-3-2 16,2 1-3-16,-2-1-5 15,0 1-17-15,-2 0-22 0,-2 3-36 0,0-1-51 16,-2 3-53-16,-2 0-90 0,-4 3-221 0,-2 3-301 0,-2 1-87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1T00:29:38.6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2216 6285 2932 0,'0'0'-149'0,"0"0"27"0,0 0 18 16,-5-18 22-16,5 18 32 0,0 0 28 0,0 0 36 15,0 0 25-15,0 0 26 0,-3-14 13 0,3 14 6 16,0 0 4-16,0 0 17 15,0 0 19-15,0 0 8 0,0 0 4 0,0 0-2 0,0 0-4 16,0 0-7-16,0 0-1 16,0 0-7-16,6 57-6 0,-4-44 1 0,-2-13 3 15,4 27-8-15,0-14-21 16,-2 2-1-16,0 2-1 0,2-1-7 0,0 1-6 0,-1 0 4 16,1 2 1-16,-2-2-5 15,2 4-1-15,-1-4-3 0,-1 5-9 0,0-4 2 16,2 3-1-16,-2-2-3 0,1 0-5 0,-1 2 1 0,0-1-5 15,0-2-1-15,0 1-4 16,0 0-4-16,0-1-4 0,0-3-2 16,-2-15-4-16,4 26-6 0,-4-12 4 15,0-14-2-15,4 21-5 0,-4-21-9 0,3 18-18 0,-3-18-32 16,2 15-37-16,-2-15-44 16,0 0-54-16,5 17-79 0,-5-17-71 0,0 0-123 15,0 0-123-15,0 0-60 0,0 0-294 0,0 0-337 16</inkml:trace>
  <inkml:trace contextRef="#ctx0" brushRef="#br0" timeOffset="340.43">2620 6754 2729 0,'0'0'-108'16,"0"0"28"-16,17-8 6 0,-17 8 26 16,0 0 32-16,0 0 32 0,0 0 18 0,0 0 15 15,0 0-1-15,0 0-2 0,19-2 4 0,-19 2 0 16,0 0 9-16,0 0 6 15,19-2 0-15,-19 2-6 0,0 0-6 0,24 0-2 0,-24 0-10 16,0 0-1-16,32-1-8 16,-32 1-3-16,24 0-6 0,-11-3-17 0,-13 3-30 15,28-3-46-15,-12 1-34 16,-16 2-48-16,28-2-32 0,-13 0-63 0,-15 2-511 0,23-4-44 16</inkml:trace>
  <inkml:trace contextRef="#ctx0" brushRef="#br0" timeOffset="690.41">2828 6647 2170 0,'0'0'-60'0,"0"0"27"0,0 0 19 0,0 0-2 16,0 0 13-16,0 0 8 15,0 0 12-15,0 0 54 0,0 0 18 0,0 0 20 0,0 0 8 16,0 0 9-16,0 0 11 16,0 0 0-16,0 0 6 0,0 0-1 0,0 0-11 15,0 0 0-15,12 49-8 16,-10-35-12-16,-2-14-4 0,9 27-6 0,-7-13-4 0,2 2-6 16,0-1-4-16,-1 0-4 0,1 1-7 0,0-2-7 15,0 1-4 1,-4-15-10-16,7 28-6 0,-3-15-6 0,0 0-6 15,-4-13-8-15,4 22-18 0,0-13-29 0,-4-9-44 16,4 17-49-16,-4-17-67 0,8 15-63 0,-4-9-64 16,-4-6-138-16,4 8-537 15,-4-8-437-15</inkml:trace>
  <inkml:trace contextRef="#ctx0" brushRef="#br0" timeOffset="1460.09">3442 6742 2982 0,'0'0'-60'0,"0"0"16"0,0 0 4 16,0 0 19-16,-38 0 24 0,38 0 13 15,0 0 20-15,0 0 4 0,0 0 10 0,0 0-3 16,0 0 5-16,0 0-8 16,0 0-2-16,0 0 4 0,0 0-5 0,0 0 1 15,0 0-5-15,38-14-6 0,-38 14-1 16,16-8-4-16,-16 8-3 0,19-10 0 0,-6 4-3 16,-13 6-4-16,21-11 2 15,-11 4-3-15,2-2-4 0,-12 9 5 16,18-14-4-16,-9 5 2 0,-9 9 2 0,13-16-2 0,-7 9-1 0,-6 7 3 15,8-18 1-15,-8 18-4 16,5-17-2-16,-5 17-2 0,-2-17 2 0,2 17 3 16,0 0-4-16,-11-23-2 15,11 23-3-15,-13-14 2 0,13 14-4 0,-19-11 5 0,9 7-6 16,10 4 1-16,-22-8 2 16,22 8-4-16,-25-4 2 0,25 4 2 0,-26 0 1 15,26 0 3-15,-26 4 0 16,26-4 7-16,-26 6 2 0,13 0 7 0,13-6 3 15,-21 14 8-15,10-7 6 0,-1 0 8 0,3 3 1 0,9-10-1 16,-17 18-1-16,11-6 2 16,2 2 2-16,4-14 9 0,-9 21-2 0,9-21 0 15,-4 22 8-15,4-22-4 16,2 23-6-16,0-9 2 0,-2-14 2 0,7 21-1 0,-1-7-3 16,0-5-23-16,-6-9 6 15,15 20-1-15,-4-10-1 0,-3 0-2 0,3-2 2 16,-11-8-11-16,21 15 2 0,-8-12-8 15,-1 3 0-15,4-2 0 0,-16-4 4 0,28 6-9 16,-10-5-23-16,-1-1-13 0,-17 0-25 0,36-3-27 16,-18-1-41-16,0 0-48 15,1-2-52-15,-1 0-47 0,2-2-32 0,-2-1-72 0,2-1-164 16,-3-3-435 0,0 2-400-16</inkml:trace>
  <inkml:trace contextRef="#ctx0" brushRef="#br0" timeOffset="1950">3833 5965 2780 0,'0'0'-140'0,"0"0"30"0,0 0 23 0,0 0 18 0,-17-6 25 16,17 6 22-16,0 0 27 16,0 0 17-16,0 0 16 0,0 0 12 0,0 0 3 15,0 0 10-15,0 0 0 16,0 0-4-16,0 0 0 0,0 0-7 0,0 0 2 16,0 0-4-16,0 0-5 0,0 0 3 0,0 0-1 0,0 0 3 15,42-13-6-15,-42 13-4 16,24-4-1-16,-12 0-2 0,-12 4-6 0,30-4-4 15,-15 1 2-15,1-1-9 0,-16 4 0 16,32-6-12-16,-13 4-22 0,1-2-39 16,-4 2-30-16,-16 2-53 0,34-5-58 15,-21 1-97-15,4 0-510 0,-6 0-110 0</inkml:trace>
  <inkml:trace contextRef="#ctx0" brushRef="#br0" timeOffset="2260.17">4133 5809 2243 0,'0'0'-74'0,"0"0"30"0,12-17 7 0,-12 17 15 15,0 0 14-15,0 0 23 16,0 0 16-16,0 0 12 0,0 0 7 0,18-6 6 0,-18 6-1 16,0 0-4-16,22-2-7 15,-22 2 8-15,18-2-5 0,-18 2-5 0,23-4-2 16,-7 2-3-16,-16 2-15 16,27-2 9-16,-14-2-12 0,-13 4-19 0,27-3-11 15,-27 3-39-15,26-4-29 0,-26 4-40 0,18-4-53 0,-8 2-67 16,-10 2-400-16,10-4 133 15</inkml:trace>
  <inkml:trace contextRef="#ctx0" brushRef="#br0" timeOffset="2494.75">4284 5773 1836 0,'0'0'-52'0,"0"0"19"0,0 0 9 0,0 0 15 15,-6 19 19-15,6-19 20 16,0 0 26-16,-2 18 4 0,2-18 22 0,0 0 6 15,2 25-1-15,-2-25-1 16,2 22-2-16,0-9-3 0,-2-13-8 0,2 26-10 16,0-12 2-16,-2-14-11 0,4 28-5 15,-2-12-3-15,-2-1-9 0,2 0-7 16,-2-15-20-16,5 25-32 0,-3-10-51 16,-2-15-29-16,0 26-28 0,2-12-33 0,-2-14-50 15,2 23-451-15,-2-23 100 0</inkml:trace>
  <inkml:trace contextRef="#ctx0" brushRef="#br0" timeOffset="3220.15">4536 6060 1966 0,'6'-15'-23'0,"-6"15"12"0,0 0 4 0,7-17-4 0,-7 17 13 15,0 0 11-15,2-17 6 16,-2 17 13-16,0 0-6 0,0 0 1 0,0 0 1 16,0 0 10-16,-13-18-8 0,13 18 10 15,0 0 8-15,0 0 22 0,0 0-3 0,0 0 2 16,0 0-10-16,-32 28-2 16,32-28-2-16,-6 16-7 0,6-16-7 0,-6 19-1 15,6-19-4-15,-5 19-2 0,5-19-1 0,-2 16-3 0,2-16-2 16,0 0-7-16,-2 20 3 15,2-20-2-15,0 0-2 0,0 0 9 0,4 24-6 16,-4-24-2-16,0 0-1 16,9 9 8-16,-9-9-3 0,0 0-3 0,0 0-1 0,0 0 1 15,0 0-6-15,29-9 1 16,-29 9 2-16,0 0-4 0,18-16 1 0,-18 16-2 16,10-13-6-16,-10 13 2 0,10-17-2 0,-6 7 5 15,-4 10-1-15,12-22-2 0,-8 14 3 16,2-6-5-16,-6 14 3 0,8-24 1 0,-4 10 0 15,-4 14 4-15,7-23 0 16,-3 12 3-16,-4 11-2 0,4-21 3 0,0 10 5 16,-4 11 8-16,5-20 5 0,-5 20 8 15,2-19 1-15,-2 19 6 0,4-17 7 0,-4 17-5 16,0 0-3-16,3-21-7 16,-3 21-1-16,0 0-6 0,2-15 0 0,-2 15-2 15,0 0-3-15,0 0 1 0,2-18-3 0,-2 18-3 0,0 0-4 16,0 0 0-16,0 0-6 15,0 0 5-15,2-15-3 0,-2 15-1 0,0 0-5 16,0 0-1-16,0 0-4 16,0 0 17-16,0 0 8 0,0 0 6 0,0 0-8 0,0 0 11 15,0 0-9-15,0 0 0 16,0 0 9-16,0 0-2 0,-11 58-3 0,11-58 4 16,-4 23-1-16,2-11-4 0,2-12 0 0,-5 30-25 15,3-15 3-15,0 0 2 0,2 3-3 16,0-18-2-16,0 34 1 0,0-17-5 0,0 0 1 15,2 1 9-15,0 1-12 16,0-2 3-16,1-3-4 0,-1 4-3 0,2-3-9 16,-2 0-18-16,-2-15-39 0,5 25-49 15,-3-12-64-15,2 1-57 0,-2-3-63 0,-2-11-125 16,2 19-155-16,-2-12-366 16,0-7-366-16</inkml:trace>
  <inkml:trace contextRef="#ctx0" brushRef="#br0" timeOffset="3780.24">4929 5874 2742 0,'0'0'-133'0,"0"0"17"16,0 0 13-16,0 0 15 15,0 0 17-15,0 0 24 0,0 0 16 0,0 0 23 16,0 0 11-16,-27-17 13 16,27 17 11-16,0 0-7 0,0 0 6 0,0 0 4 15,-30 17 13-15,30-17 6 0,-10 11 0 16,10-11 2-16,-10 10-5 0,10-10-6 0,-7 15-1 16,7-15-5-16,-7 11-4 15,7-11 1-15,0 0-5 0,-2 21 4 0,2-21-9 16,0 0-3-16,4 21 7 0,-4-21-12 15,9 14-2-15,-9-14 6 0,13 12-5 16,-13-12 2-16,14 13-6 0,-7-6 2 0,-7-7 0 0,17 11 0 16,-17-11-6-16,13 12 0 15,-13-12 3-15,12 9-2 0,-12-9 9 0,11 12 4 0,-11-12 9 16,6 14 11-16,-6-14 3 16,0 0-2-16,-2 16 2 0,2-16-4 0,0 0-3 15,-15 19-5-15,15-19-15 0,-12 9-1 16,12-9-15-16,-15 12-33 0,15-12-47 0,-18 8-59 15,18-8-55-15,-14 4-117 0,8-1-462 0,6-3-72 16</inkml:trace>
  <inkml:trace contextRef="#ctx0" brushRef="#br0" timeOffset="4739.7">5753 6254 2242 0,'-4'-16'-88'0,"4"16"14"0,0 0 11 16,-11-22 15-16,11 22-2 0,-12-10 23 15,12 10 15-15,-20-7 27 0,20 7-2 0,-20-4 4 16,20 4 9-16,-26 2 0 15,26-2 3-15,-32 8 7 0,17 0 17 0,-3-1-9 16,-2 7 9-16,1-1 11 0,0 3-18 16,-2 3 6-16,-1 1 6 0,4 1-4 0,-2 2-3 15,4 0 3-15,-1 1-11 0,4-3-11 16,0 6-1-16,3-1 0 0,2-3-2 16,0 2-1-16,4 2-2 0,4-2-8 0,0-3 6 15,4 3-5-15,4 0-2 0,0-1 0 16,2-4 2-16,5 1-10 0,2-2 1 0,0-1-18 15,2-3 3-15,2-4-12 0,1-1-11 16,1-2-13-16,0-4 1 0,-2 0 1 16,-1-1-12-16,0-6-1 0,-20 3 5 15,39-7-5-15,-23 1 1 0,2-1 4 0,-6-3-3 16,0-2 4-16,-3 2 7 0,-2-2 7 16,-7 12 21-16,6-25 21 0,-4 14 0 0,-2 11 10 15,0 0 8-15,-6-30 4 0,6 30 0 16,-9-17 3-16,9 17-3 0,-9-14 10 0,9 14-6 15,-8-14 3-15,8 14 1 0,0 0-1 16,-8-13 0-16,8 13-5 0,0 0 5 0,0 0-2 16,0 0 4-16,0 0-6 0,0 0 1 15,19-18-2-15,-19 18-6 0,23-3-5 16,-8 1-8-16,-15 2-35 0,36-5-52 16,-19 1-43-16,4 1-57 0,-4-2-100 0,2-1-469 15,-2 3-13-15</inkml:trace>
  <inkml:trace contextRef="#ctx0" brushRef="#br0" timeOffset="5012.71">6068 6417 2139 0,'0'0'-57'0,"0"0"8"0,0 0 9 0,0 0 14 15,0 0 25-15,0 0 20 16,0 0 35-16,0 0 24 0,-31 34 0 0,24-22 6 0,1 0-4 16,1 3-1-16,1 1-5 15,-2-1 7-15,2 2 2 0,2 1-11 0,0-1-1 16,2-17-9-16,0 36-5 16,2-17-12-16,2 0-4 0,-2-2-14 0,4-2-35 0,1 2-47 15,3-2-41-15,-1-1-40 16,4-1-52-16,-3-3-104 0,5-2-421 0,-2-1 28 15</inkml:trace>
  <inkml:trace contextRef="#ctx0" brushRef="#br0" timeOffset="5369.95">6367 6502 2053 0,'0'0'-28'0,"0"0"7"0,-4-21 18 0,4 21-2 16,0 0 15-16,-9-11 33 0,9 11 20 16,0 0 11-16,0 0 11 0,0 0-6 0,-26 4 0 15,26-4-2-15,0 0-3 0,0 0-5 0,-20 16-7 16,20-16-4-16,-6 14-2 16,6-14-9-16,0 0 5 0,-2 23-13 0,2-23-3 15,6 21-5-15,2-8 1 0,0 0-8 0,1 0 1 16,4 3-7-16,1-1 0 0,-1 1-4 15,2-1 1-15,-2 0-4 0,1 0 6 16,-3-3-4-16,0 1-3 0,-1-2 2 0,-1 2-1 16,-3-4 7-16,-6-9 2 0,8 17-1 15,-8-17 6-15,2 16-4 0,-2-16-6 16,0 0-11-16,-16 15-20 0,16-15-35 16,-21 4-43-16,21-4-45 0,-22 4-49 0,12-5-36 15,10 1-148-15,-24-7-344 0,14-1 22 16</inkml:trace>
  <inkml:trace contextRef="#ctx0" brushRef="#br0" timeOffset="5640.79">6579 6425 2222 0,'0'0'14'16,"0"0"-10"-16,0 0 9 15,0 0 13-15,0 0 39 0,0 0 23 0,28 14 16 0,-28-14 9 16,6 20 2-16,-4-5-1 0,2-2 0 16,0 4-5-16,2-2-5 0,-2 4 4 15,1 0-13-15,-1-2-8 0,0 5-8 16,1-4-11-16,1 6-4 0,-4-3-9 0,0-1-5 16,0 1-6-16,-2 1-12 0,2-2-26 15,-4 1-45-15,2-2-48 0,-2 0-56 16,0 0-45-16,-2-1-55 0,0-2-124 0,-1 0-497 0,1-3-220 15</inkml:trace>
  <inkml:trace contextRef="#ctx0" brushRef="#br0" timeOffset="6870.03">7161 6659 2629 0,'0'0'-21'16,"0"0"31"-16,0 0 2 0,0 0 15 16,0 0 18-16,0 0 27 0,0 0 17 0,0 0 13 0,0 0-6 15,0 0-4-15,0 0-6 0,0 0-11 0,0 0-9 16,0 0-6-16,0 0-9 15,0 0-5-15,0 0-3 0,0 0-4 0,0 0-4 16,0 0-3-16,0 0-6 0,42-12 0 16,-42 12-2-16,26-1-4 0,-26 1-3 0,22-3-4 15,-22 3-1-15,22 0-1 16,-22 0-7-16,19-2-20 0,-19 2-19 0,0 0-41 16,28 0-47-16,-28 0-35 0,12-2-30 0,-12 2-41 0,0 0-90 15,15-1-510-15,-15 1-159 16</inkml:trace>
  <inkml:trace contextRef="#ctx0" brushRef="#br0" timeOffset="7089.95">7124 6557 2475 0,'0'0'-32'0,"0"0"18"15,-14-7 7-15,14 7 11 0,0 0 29 16,0 0 23-16,0 0 15 0,-13-9-6 15,13 9-5-15,0 0-10 0,0 0-8 0,0 0 3 16,0 0-9-16,0 0-4 0,36-14 0 16,-36 14-11-16,25-4-24 0,-8 2-39 0,1 0-37 15,0 2-52-15,2-4-59 16,-4 3-106-16,6-2-404 0,-8 2 50 0</inkml:trace>
  <inkml:trace contextRef="#ctx0" brushRef="#br0" timeOffset="8080.1">7804 6525 2014 0,'15'-6'-66'16,"-15"6"10"-16,0 0 0 0,18-4 2 0,-18 4 20 0,0 0 19 15,20 0 2-15,-20 0 6 16,0 0 16-16,19 10 9 0,-19-10 16 0,9 12 4 15,-9-12 8-15,6 15-3 16,-6-15 7-16,2 15 17 0,-2-15-6 0,0 0 11 0,-2 26 14 16,2-26 15-16,-6 16 10 15,6-16 18-15,-13 15 3 0,13-15 11 0,-15 14 4 16,5-11 8-16,10-3 8 16,-22 8 6-16,10-3-2 0,12-5-7 0,-24 0-14 0,24 0-8 15,0 0-11-15,-31-8-14 0,20 1-12 16,11 7-11-16,-17-14-15 0,17 14-6 15,-10-16-9-15,10 16-14 0,-9-16-20 0,9 16-23 16,0-19-28-16,0 19-35 0,9-18-37 16,-9 18-48-16,14-18-51 0,-4 12-37 0,0 1-32 15,0-3-54-15,0 3-102 16,-10 5-501-16,15-6-325 0</inkml:trace>
  <inkml:trace contextRef="#ctx0" brushRef="#br0" timeOffset="12270.21">1867 8368 773 0,'0'0'163'16,"0"0"-26"-16,0 0-45 0,2-17-10 0,-2 17-2 15,0 0-5-15,0 0 4 0,0 0 2 16,0 0 14-16,0 0-16 0,0 0 8 0,0 0-9 16,0 0 0-16,0 0 1 0,0 0-1 0,0 0-5 15,0 0 0-15,0 0-10 16,0 0-14-16,0 0 9 0,0 0-1 0,0 0-1 0,0 0 3 15,0 0-6-15,0 0 2 16,0 0 0-16,0 0 0 0,0 0-3 0,0 0-1 16,-4 52 4-16,4-52-1 15,2 22 4-15,-2-22 1 0,2 25-3 0,0-14-1 0,-2-11-1 16,1 29-2-16,1-15 3 16,-2-14-6-16,3 32 1 0,-1-15-5 0,-2-2-5 15,2 0-4-15,-2-15 4 0,4 31-8 0,-2-14-3 16,0 0 3-16,0 2 3 15,2-2-2-15,-2 4 0 0,0-2-5 0,2 0 1 0,-2 1-6 16,2-2 3 0,-2 1-8-16,2 0 1 0,-2 3-1 0,2-3-2 0,1-1 0 15,-1 1-2-15,0 2 1 16,1-1 3-16,1-1 2 0,-4 2 8 0,1-2 0 0,2 2 5 16,0-3 4-16,-1 6 3 0,-2-2-4 0,4 1-1 15,-3 0-4-15,-1-2 2 16,4 2-3-16,-4-4 0 0,2 0-4 0,-2 2-1 15,3-2-3-15,-1 2 6 0,-2-4-1 16,2 2-1-16,0 0 1 0,-2-2-3 16,1 1 1-16,1-1-3 0,0-2-6 15,-2 0 2-15,1 0-4 0,-3-15-1 0,4 25-3 16,-4-25-5-16,4 21-5 0,-4-21-9 16,4 17-18-16,-4-17-19 0,0 0-29 0,4 17-31 15,-4-17-46-15,0 0-61 0,9 12-59 0,-9-12-124 16,6 2-168-16,-6-2-342 15,0 0-296-15</inkml:trace>
  <inkml:trace contextRef="#ctx0" brushRef="#br0" timeOffset="13180.2">2457 8957 2643 0,'0'0'-89'0,"0"0"19"0,0 0 6 0,0 0 2 16,0 0 8-16,0 0 6 0,0 0 6 16,0 0 12-16,0 0 7 0,0 0 4 0,0 0-2 15,0 0 6-15,0 0 2 16,0 0-1-16,28-4 9 0,-28 4 4 0,14-6 4 16,-14 6-2-16,18-8 1 0,-18 8 1 0,16-11 3 0,-7 4 5 15,-9 7-11-15,17-14-1 16,-11 6 7-16,-6 8 15 0,15-17-15 0,-9 8 0 15,-6 9 26-15,10-15-1 16,-10 15 0-16,8-17 6 0,-8 17-7 0,4-16-4 0,-4 16 0 16,0 0 1-16,2-21-2 15,-2 21 4-15,0 0 4 0,-11-17-3 0,11 17 17 16,-13-8 1-16,13 8 8 16,0 0 7-16,-21-1 12 0,21 1 3 0,0 0-1 0,-28 7-6 15,28-7-4-15,-22 15-1 0,10-7 3 0,0 2-8 16,-1 1 6-16,3 1 0 15,-3-1 5-15,2 0-4 0,1 0 5 0,0 3-4 16,-2-1 1-16,4 1-2 16,2 0-1-16,0-1-6 0,-1 0-1 0,7-13-8 0,-4 24-3 15,2-10-1-15,2-14-1 16,2 22-2-16,-2-22-1 0,11 21 2 0,-3-9-3 16,2-2-3-16,1-1-4 0,2 1 0 15,2-5-5-15,-1 1-5 0,4-1-4 0,-2 2-3 16,2-4-1-16,-2-1-15 0,-16-2-27 0,36 2-29 15,-19-4-37-15,3 0-40 16,-4-1-60-16,1-1-48 0,-2-2-69 0,-2-2-145 0,-1-1-492 16,-1-1-369-16</inkml:trace>
  <inkml:trace contextRef="#ctx0" brushRef="#br0" timeOffset="13640.05">2675 8203 2751 0,'0'0'-121'0,"0"0"29"0,0 0 24 0,0 0 30 0,0 0 29 16,0 0 41-16,0 0 22 15,0 0 26-15,0 0 14 0,0 0 0 0,0 0-2 16,0 0-9-16,0 0-8 0,0 0-9 16,0 0-12-16,0 0-1 0,0 0-7 0,0 0-1 15,38-18-7-15,-38 18-8 16,24-4-2-16,-12 2-3 0,-12 2-1 0,30-5-8 16,-13 3-9-16,-3-2-24 0,-14 4-33 15,34-4-24-15,-17 1-35 0,0 2-34 0,0-4-25 16,-17 5-44-16,30-2-77 0,-16 0-458 0,-2-1-25 15</inkml:trace>
  <inkml:trace contextRef="#ctx0" brushRef="#br0" timeOffset="14036.96">3042 7974 2209 0,'0'0'-34'0,"0"0"17"0,0 0 20 0,0 0 22 15,0 0 12-15,0 0 27 16,0 0 13-16,0 0-1 0,0 0-8 0,0 0-8 16,0 0-4-16,0 0-3 15,0 0-10-15,0 0 1 0,25-16 4 0,-25 16-4 0,23-4 2 16,-23 4-2-16,23-3-1 16,-5 1-6-16,-4-2-6 0,-14 4-6 0,32-6 5 15,-17 4-16-15,-15 2-19 0,23-5-40 0,-23 5-34 0,21-3-36 16,-21 3-28-16,15-4-33 15,-15 4-28-15,0 0-109 0,0 0-334 0,0 0 126 16</inkml:trace>
  <inkml:trace contextRef="#ctx0" brushRef="#br0" timeOffset="14250.09">3171 7935 1833 0,'-16'6'-21'0,"16"-6"14"16,0 0 17-16,-14 8 8 15,14-8 15-15,-8 11 9 0,8-11 25 0,-8 14 19 16,8-14 3-16,-4 16 11 0,4-16 12 0,-4 21 5 0,4-21 9 15,-2 24-1-15,0-11-2 16,2-13-5-16,-2 30-9 0,0-13-7 0,2-2-9 16,0-15-9-16,0 35-9 15,0-19-8-15,-2 2-7 0,2-1-8 0,0-17-8 0,2 33-11 16,-2-14-11-16,0-4-22 16,2 0-23-16,-2-15-34 0,2 25-35 0,-2-25-58 15,4 20-60-15,-4-20-96 0,6 18-570 0,0-13-244 16</inkml:trace>
  <inkml:trace contextRef="#ctx0" brushRef="#br0" timeOffset="14770.18">3351 8299 2648 0,'0'0'-57'15,"0"0"16"-15,6-11-9 16,-6 11 16-16,0 0 26 0,0 0 9 0,0-19 27 15,0 19 12-15,0 0 5 0,0 0-3 16,0 0 1-16,-13-21 8 0,13 21 8 0,0 0 10 16,0 0 11-16,0 0 4 15,-17-6-9-15,17 6-6 0,0 0-5 0,0 0-7 16,0 0-6-16,0 0-3 16,-26 29-6-16,26-29-4 0,-6 15-2 0,6-15-4 0,-6 15-7 15,6-15 2-15,-2 17-3 0,2-17 1 0,-2 15-6 16,2-15 1-16,0 0-4 15,0 20 0-15,0-20-5 0,0 0-4 0,0 0-9 16,8 11-5-16,-8-11 0 0,0 0 2 16,0 0-1-16,0 0 4 0,0 0 2 0,0 0-2 15,0 0 7-15,32-33 3 16,-28 24-1-16,-4 9 4 0,8-26 8 0,-3 8 3 16,-1 3 8-16,3 0 11 0,-3 0 4 15,0-1 8-15,0 3 6 0,-4 13 11 0,6-21 0 16,-6 21-6-16,5-19-7 15,-5 19-10-15,4-13-1 0,-4 13 11 0,0 0 2 16,0 0 13-16,0 0-5 0,0 0-1 0,0 0-1 0,0 0-6 16,0 0-5-16,4 55-9 15,0-39 2-15,-4 0-5 0,5 1-6 0,-1 0-2 16,0 1-10-16,1-2-21 16,-1 0-19-16,2 0-19 0,0-1-31 0,-2-3-32 0,0 2-33 15,-4-14-48-15,16 21-49 0,-8-13-48 0,-2-2-95 16,3-3-147-16,-9-3-427 15,15 6-369-15</inkml:trace>
  <inkml:trace contextRef="#ctx0" brushRef="#br0" timeOffset="15110.1">3664 8177 2785 0,'4'-22'-90'0,"-4"22"19"0,2-14 15 16,-2 14 3-16,0 0 2 0,2-17 13 0,-2 17 29 15,0 0 29-15,0 0 13 16,0 0 12-16,-10-18 20 0,10 18 10 0,0 0 15 16,0 0 3-16,0 0-5 0,0 0-11 15,0 0-5-15,0 0-10 0,0 0-2 0,0 0-11 16,0 0-1-16,0 0-9 16,-34 22 0-16,34-22-4 0,0 0-7 0,0 0-4 15,14 32 0-15,-14-32-3 0,14 23-3 0,-6-11 1 0,0-1-6 16,1 2 1-16,-3-3-2 15,2 5 2-15,1-4-3 0,-3 3 3 0,-6-14 3 16,9 21 18-16,-5-10 10 16,-4-11-2-16,2 19-3 0,-2-19-3 0,0 0-10 0,-6 25-10 15,6-25-24 1,-13 13-30-16,13-13-36 0,-13 12-48 0,13-12-57 0,-15 8-67 16,15-8-145-16,-16 3-475 0,16-3-221 15</inkml:trace>
  <inkml:trace contextRef="#ctx0" brushRef="#br0" timeOffset="15870.27">4542 8320 2472 0,'0'0'-118'0,"-6"-19"17"0,6 19-1 0,0 0 12 0,-17-8 19 15,17 8 15-15,-19-1 28 0,19 1 20 16,0 0 24-16,-40 13 8 0,24-8 23 15,0 5 14-15,-3 1 0 0,0 3 7 0,2 1-3 0,-5 6-4 16,4 1-3-16,-2 0-5 16,4 3-1-16,-1 2-25 0,-1 0 9 0,4 1-4 15,2 1-7-15,-2 3 0 16,4-2-1-16,1-3 4 0,3 0-4 0,2 1-1 0,2-1-5 16,0-1 1-16,4 3-2 15,2-2-4-15,2 0 2 0,3-3-2 0,1-1-7 16,8 2-1-16,-6-5-7 0,5-2-17 0,2-1-5 15,2-4-2-15,3 0-19 0,-4-1 2 16,4-4-16-16,1-3-4 0,1 2-6 0,-6-6-7 16,2-1-2-16,-3 0-9 15,-19 0 6-15,34-8 5 0,-17 3 3 0,-4-1 7 16,-1-3 8-16,-1 0 6 0,-2-3 3 16,-3 1 8-16,-6 11 4 0,4-25 17 0,-4 25 14 15,-2-24 14-15,2 24 25 0,-8-21 5 0,-1 12 21 16,9 9 13-16,-13-14-3 15,13 14 8-15,-12-11 2 0,12 11 23 0,-16-5 12 0,16 5-6 16,0 0-8-16,-14-12-2 16,14 12-11-16,0 0-5 0,0 0-9 0,0 0-10 15,0 0-6-15,0 0-5 16,0 0-11-16,0 0-24 0,40-5-39 16,-40 5-40-16,30-5-42 0,-11 2-34 0,-2 1-51 0,0-3-96 0,1 1-433 15,0 0 21-15</inkml:trace>
  <inkml:trace contextRef="#ctx0" brushRef="#br0" timeOffset="16103.22">4887 8646 2172 0,'0'0'0'0,"0"0"22"0,0 0 15 0,0 0 14 16,0 0-5-16,0 0 20 15,0 0 12-15,0 0 15 0,-42 34 6 0,37-24 2 0,-1 3-8 16,0 1-7-16,2 1-6 16,4-15-10-16,-5 31-3 0,3-16-11 0,2-15-5 15,2 32-13-15,1-17-33 16,1 2-37-16,2-1-54 0,2-1-50 0,4-2-43 0,-2-2-81 16,0 1-548-16,3-3-124 15</inkml:trace>
  <inkml:trace contextRef="#ctx0" brushRef="#br0" timeOffset="16426.5">5165 8738 2469 0,'0'0'-25'0,"-11"-13"7"0,11 13 8 0,-13-8 20 0,13 8 28 15,-17-7 33-15,17 7 24 0,-19-3 18 0,19 3-10 16,0 0-3-16,-27 0-8 15,27 0-4-15,0 0-12 0,-22 8-10 0,22-8-1 0,-8 7-7 16,8-7-9-16,0 0-2 16,-4 20-8-16,4-20-4 0,0 0-12 15,14 29-7-15,-7-17-2 0,2 2-4 16,-1-3-3-16,-2 3 1 0,2 0 1 0,1 0-3 0,0 1 3 16,-3-2-2-16,0 5-1 0,-1-5 2 0,-1 0-6 15,-2 3 6-15,-2-16 0 16,0 25-2-16,0-25-5 0,-2 22-19 0,2-22-28 15,-11 19-46-15,11-19-39 0,-10 15-39 16,3-11-34-16,7-4-64 0,0 0-583 0,-17 6-200 16</inkml:trace>
  <inkml:trace contextRef="#ctx0" brushRef="#br0" timeOffset="16659.87">5272 8658 2586 0,'0'0'-32'16,"0"0"14"-16,22 0 12 16,-22 0-1-16,14 11 17 0,-14-11 20 0,15 17 22 15,-6-6 10-15,-1 2 1 16,-1 2 9-16,-1 3 1 0,-2-1 7 0,2 1-7 0,-2 1 1 16,-2-1-4-16,0 2-7 15,-2 0-9-15,0-2-8 0,0 0-9 0,-2 1-24 16,-2 0-38-16,0-1-51 0,0-1-36 0,0-2-36 15,0 0-38-15,-5-3-87 0,3 1-523 16,-3-5-105-16</inkml:trace>
  <inkml:trace contextRef="#ctx0" brushRef="#br0" timeOffset="17440.25">5658 8172 2256 0,'0'0'-120'0,"0"0"20"16,0 0 23-16,0 0 19 0,0 0 11 0,0 0 20 0,0 0 17 15,0 0 11-15,0 0 6 16,0 0 13-16,0 0-1 0,0 0 10 0,0 0 10 16,-4 57 1-16,4-57 10 15,0 22 1-15,0-22 10 0,-2 23 6 0,2-23 5 0,0 27 3 16,2-14-1-16,-2-13-8 16,2 31-6-16,0-15 0 0,2 2-13 0,-2 2 0 15,0-4-7-15,2 4-2 0,0 0-4 0,0-1 7 16,2 6 2-16,0-2 5 0,-2 0-2 15,2 3 0-15,0-2-1 0,-2 0 12 0,3 0-7 16,-3 2-3-16,3 0-4 16,-3 1-3-16,0 0-4 0,2-1 4 15,1 2 4-15,-3-2-1 0,0 3 2 0,0-3 3 16,0 3 4-16,1-3 5 0,0 2 3 0,-1-2 1 16,0 0-2-16,0 1 4 0,-2-2-3 0,0 0-6 15,2 0 1-15,-2-4-9 16,2 1-3-16,-2-3-6 0,1-2-3 0,-3 1-1 0,2-1-6 15,0-2-1-15,-2-15-12 16,5 24-19-16,-5-24-24 0,2 19-44 0,-2-19-61 16,6 14-57-16,-2-8-62 15,-4-6-128-15,8 4-603 0,-8-4-445 0</inkml:trace>
  <inkml:trace contextRef="#ctx0" brushRef="#br0" timeOffset="17829.98">6189 8997 2938 0,'0'0'-111'16,"0"0"35"-16,0 0 18 15,0 0 10-15,0 0 14 0,0 0 29 0,0 0 17 0,0 0 22 16,0 0 2-16,0 0 5 16,0 0-1-16,0 0 7 0,0 0 0 0,28 0 1 15,-28 0-8-15,16-3-1 0,-16 3-5 0,24 0-3 0,-24 0-3 16,27 0-1-16,-27 0-7 15,30-1 1-15,-13 1-4 0,-17 0-13 0,32-2-12 16,-32 2-14-16,30-1-33 16,-18-2-29-16,-12 3-31 0,23 0-22 15,-23 0-24-15,21-4-38 0,-21 4-74 0,15-2-395 16,-15 2 96-16</inkml:trace>
  <inkml:trace contextRef="#ctx0" brushRef="#br0" timeOffset="18110.33">6284 8903 1948 0,'-21'-6'-16'15,"21"6"9"-15,0 0 6 0,-13-6 28 0,13 6 4 0,0 0 21 16,0 0 20-16,0 0 16 16,-12-7 8-16,12 7 5 0,0 0-1 0,0 0 0 15,0 0-2-15,0 0 3 0,0 0-7 0,0 0-3 0,0 0-4 16,0 0-9-16,0 0-5 15,0 0-3-15,0 0-12 0,0 0-3 0,34-13-5 16,-34 13-8-16,22 2-1 16,-22-2-4-16,26-2-6 0,-26 2-4 0,30-2-2 0,-30 2-7 15,27 0-19-15,-11 0-32 16,-16 0-41-16,26-2-53 0,-26 2-38 0,28-2-41 16,-17 0-80-16,-11 2-564 0,17-3-197 15</inkml:trace>
  <inkml:trace contextRef="#ctx0" brushRef="#br0" timeOffset="20400.06">7070 8568 2435 0,'0'0'-114'16,"0"0"18"-16,0 0 13 16,0 0 20-16,0 0 17 0,0 0 4 0,0 0 17 15,0 0 15-15,0 0 5 0,-28 28 5 16,28-28 5-16,0 0 11 0,0 0 15 0,0 0 8 16,-7 18 22-16,7-18 9 0,0 0-6 0,0 0 21 15,0 0 4-15,-4 15 12 16,4-15 8-16,0 0 5 0,0 0-9 0,0 17-1 15,0-17-4-15,0 0-5 0,0 0-8 16,0 0-10-16,0 23 6 0,0-23-7 0,0 0 8 16,4 15 2-16,-4-15 3 15,0 0 18-15,3 19-5 0,-3-19-8 0,2 15-3 0,-2-15-4 16,4 18 0-16,-4-18-11 16,5 18-1-16,-5-18-1 0,2 21 5 0,0-9 0 15,-2-12-9-15,2 23-1 0,0-11-6 0,-2-12 4 0,2 22-3 16,0-11-11-16,-2-11 12 15,0 26-27-15,0-26-2 0,4 22 4 0,-4-10-3 16,0-12 5-16,2 24-10 16,1-10 2-16,-3-14 0 0,0 21-1 0,0-21-4 15,2 20-4-15,-2-20 4 0,2 20-5 16,-2-20-3-16,2 13 0 0,-2-13-6 0,0 0 0 16,2 19-18-16,-2-19-23 0,2 9-33 0,-2-9-51 0,0 0-72 15,4 8-78-15,-4-8-91 16,0 0-182-16,0 0-75 0,0 0-3 0,0 0-268 15,0 0-249-15</inkml:trace>
  <inkml:trace contextRef="#ctx0" brushRef="#br0" timeOffset="21500.05">2641 11039 2596 0,'0'0'-106'0,"0"0"22"16,0 0 14-16,0 0 33 0,0 0 12 0,0 0 42 0,0 0 30 16,0 0 15-16,0 0 11 15,0 0-14-15,0 0 6 0,0 0 9 0,-15 51 8 16,9-37 16-16,-2 1 3 16,2-1 4-16,-4 3-7 0,0 0-3 0,0 3-13 0,-1 0-11 15,-2 0-6-15,0-1-5 16,1 3-8-16,0-1-5 0,-4-2-6 0,4-2-7 15,-3 1-6-15,0-2-8 0,2 0-11 0,0-5-16 16,-1 0-2-16,3-1-7 0,-1-1-9 16,12-9-9-16,-18 10-15 0,18-10-3 15,-16 6-6-15,16-6 5 0,0 0 4 16,0 0 7-16,0 0 2 0,0 0 5 0,0 0 8 16,0 0 2-16,0 0 13 0,0 0 8 15,0 0 10-15,0 0 12 0,0 0 19 0,0 0 13 16,38-37 17-16,-38 37 15 0,28 0 14 0,-28 0 7 15,33 6 10-15,-14-4 1 16,0 3-3-16,1 1-8 0,2 2-14 0,0-3-11 0,1 5-7 16,-3-2-6-16,-4 0-8 15,1-1-9-15,0 2-6 0,-2-1-18 0,1 0-21 16,0 0-28-16,-4-4-42 16,0 4-43-16,-12-8-58 0,24 12-46 0,-13-8-60 0,-5 2-128 15,-6-6-153-15,17 5-297 0,-17-5-202 0</inkml:trace>
  <inkml:trace contextRef="#ctx0" brushRef="#br0" timeOffset="27479.99">3456 11039 796 0,'0'0'140'15,"0"0"-43"-15,0 0-39 0,0 0 9 0,0 0 1 16,0 0-9-16,0 0 7 0,0 0-18 0,0 0 7 15,41 6 1-15,-41-6-6 16,16-6 15-16,-16 6 20 0,22-6 1 0,-22 6 1 0,20-10-1 16,-9 7-2-16,-11 3-8 15,21-13-7-15,-8 5-6 0,-5 0-3 0,-8 8-10 16,20-13-4-16,-12 3-13 16,-8 10 1-16,10-15-1 0,-10 15 3 0,10-13-5 0,-10 13 6 15,8-14 0-15,-8 14-4 0,0 0-7 0,0-16-1 16,0 16 2-16,0 0 4 15,0 0-1-15,0 0 1 0,-24-14-4 0,24 14 7 0,0 0 9 16,-27 4 4-16,27-4 2 16,-23 10 7-16,23-10 0 0,-24 11-2 0,13-3 1 15,-1-1-1-15,2 3-3 16,-2-1 1-16,2 1-2 0,2 1 6 0,-1 0-4 0,9-11-1 16,-12 23-5-16,5-10 3 0,7-13 0 0,-6 23 0 15,6-23 3-15,-2 22 2 16,2-22 2-16,2 17-2 0,-2-17-3 0,11 15-6 15,-3-7 6-15,-8-8-7 0,23 9-7 16,-10-5 0-16,-13-4-6 0,27 2-4 0,-12 0-5 16,-15-2-5-16,30-2-23 15,-30 2-18-15,30-2-27 0,-16-2-29 0,-14 4-35 16,28-6-39-16,-15 0-41 16,-13 6-32-16,21-8-60 0,-10 3-130 0,-3 0-456 0,0-1-239 15</inkml:trace>
  <inkml:trace contextRef="#ctx0" brushRef="#br0" timeOffset="27820.09">3741 10519 2584 0,'0'0'-63'0,"0"0"26"0,0 0 16 15,0 0 10-15,0 0 11 0,0 0 18 0,0 0 6 16,0 0-3-16,33-19 5 15,-33 19-7-15,21-8-1 0,-8 5 3 0,-13 3-14 16,28-8-17-16,-16 4-26 16,-12 4-36-16,28-6-36 0,-18 2-57 0,-10 4-108 0,25-9-344 15,-16 7 170-15</inkml:trace>
  <inkml:trace contextRef="#ctx0" brushRef="#br0" timeOffset="28150.36">4100 10162 1810 0,'0'0'8'0,"-4"-20"23"0,4 20 15 0,0 0 21 16,0 0 23-16,0 0 23 16,0 0 10-16,0 0 0 0,0 0 4 0,0 0-7 0,0 0-3 15,23-6-4-15,-23 6-11 16,18-3-9-16,-18 3-8 0,24-5-16 0,-7 3-4 16,0-2-8-16,-2 1-9 15,4 1-23-15,-19 2-33 0,31-8-32 0,-15 6-42 0,-16 2-31 16,25-6-32-16,-15 5-21 0,1-2-51 0,-11 3-85 15,15 0-435-15,-15 0-7 16</inkml:trace>
  <inkml:trace contextRef="#ctx0" brushRef="#br0" timeOffset="28390.12">4260 10136 2115 0,'-14'10'-71'0,"14"-10"15"0,0 0 10 15,-10 7 21-15,10-7 21 0,0 0 25 0,-10 11 20 16,10-11 15-16,0 0 4 15,-4 18 11-15,4-18 7 0,0 0-3 0,-2 22 1 16,2-22-6-16,2 22 17 0,-2-22 16 16,2 24-8-16,-2-10-9 0,0 3-7 0,5-1-11 15,-3 2-7-15,0-1-7 16,1 0-5-16,-1-1-3 0,2 1-5 0,0 0-7 16,-2 0-4-16,0-2-11 15,0 0-22-15,-2-15-36 0,4 27-53 0,0-11-50 16,-4-8-47-16,2 5-81 0,-2-13-527 0,2 16-106 15</inkml:trace>
  <inkml:trace contextRef="#ctx0" brushRef="#br0" timeOffset="29880.06">4506 10368 2189 0,'0'0'-147'0,"0"0"22"0,0 0 17 16,0 0 21-16,0 0 20 0,0 0 19 0,0 0 23 15,0 0 18-15,-30 4 12 0,30-4-1 0,-10 11 9 16,10-11 9-16,-12 14 6 16,12-14-5-16,-12 13-1 0,12-13-1 0,-12 16-4 0,6-9 3 15,6-7-7-15,-9 17-3 0,9-17 13 0,-4 17-17 16,4-17 4-16,-4 18 10 15,4-18 2-15,0 0 6 0,6 22 9 0,-6-22-5 0,9 16-4 16,-9-16-3-16,10 10 4 16,-10-10 1-16,14 11-5 0,-14-11 1 0,14 5 0 15,-14-5-8-15,14 4 8 16,-14-4-10-16,0 0 4 0,22-2 5 0,-22 2-11 0,0 0 0 16,21-9 4-16,-21 9 1 0,10-12-2 0,-10 12-2 15,13-19 2-15,-6 8 0 16,-7 11 10-16,10-27 8 0,-6 12-4 0,2-2 5 15,-4-1 9-15,3 2-8 16,-3-4 6-16,0 4 7 0,1-4 7 0,-3 1 2 0,2 2-2 16,-2-2-8-16,2 1 10 15,-2 18-6-15,-2-28 1 0,2 28-10 0,0-24 1 16,0 24-2-16,0-23 0 16,0 23-4-16,-2-18 0 0,2 18-8 0,0 0-5 0,0-23-4 15,0 23 1-15,0 0-6 0,0 0 1 0,-3-15-2 16,3 15 1-16,0 0 1 15,0 0-1-15,0 0 4 0,0 0-1 0,0 0-3 0,-11 54-1 16,11-37-2-16,-2 2 2 16,2 0-5-16,2 2-2 0,-2-1 3 0,2 2-1 15,0-1-2-15,3 0-1 16,-3-2-3-16,3 2-3 0,-1-2-35 0,0 0-27 0,0-2-43 16,0 0-31-16,3-1-28 15,-1-1-22-15,0-2-53 0,-6-13-98 0,11 23-427 16,-7-14-47-16</inkml:trace>
  <inkml:trace contextRef="#ctx0" brushRef="#br0" timeOffset="30360.1">4811 10307 2091 0,'0'0'-117'0,"0"0"22"16,0 0 23-16,0 0 23 0,0 0 19 0,0 0 4 15,-17-11 13-15,17 11 16 16,0 0 0-16,0 0 12 0,0 0 8 0,0 0 4 0,0 0 9 16,-31 21-10-16,31-21 0 15,0 0 8-15,-12 13-8 0,12-13-5 0,0 0-12 16,-2 17 6-16,2-17 3 16,0 0-10-16,0 0 1 0,10 28 7 0,-10-28-11 0,10 15 1 15,-4-8 1-15,-6-7-4 0,12 15 0 0,-3-5-3 16,0-3 3-16,-9-7 7 15,14 17-4-15,-7-9 0 0,-7-8 7 0,10 15 6 0,-10-15 19 16,6 16 8-16,-6-16 18 16,7 15 1-16,-7-15 1 0,0 0-8 0,-4 21-5 15,4-21-7-15,0 0-2 16,-15 18-28-16,7-13-19 0,8-5-48 16,-15 7-51-16,6-3-55 0,9-4-110 0,-15 4-368 0,15-4 147 0</inkml:trace>
  <inkml:trace contextRef="#ctx0" brushRef="#br0" timeOffset="31150.13">5395 10558 1877 0,'-6'-18'3'16,"6"18"2"-16,0 0 6 0,0 0-7 0,0 0-3 0,0 0 1 15,-12-10 14-15,12 10-10 0,0 0 9 0,0 0-7 16,0 0 10-16,-22 0 11 15,22 0 6-15,0 0 25 0,0 0 4 0,-34 10 15 16,21-4 7-16,-1-1-2 0,-2 3-2 16,2 1-4-16,-5 3-5 0,0 2-1 0,0-1-8 15,-1 3-3-15,0 0-5 16,0 1 7-16,-1 2-2 0,5 0 2 0,-4-2-7 16,6 4-2-16,-2-2-3 0,2 1-4 15,4 0 2-15,1 2-11 0,0-2-3 0,5-1-5 16,2 0 1-16,2 0 1 0,4-2-10 0,1 2-3 15,5 1-5-15,1-3-2 16,1 0-4-16,4 0-4 0,0-4-4 16,3 0-7-16,0 1 7 0,2-5-1 0,-1 1-6 15,0-2-6-15,2-1-5 0,-3-1-15 0,0-5-4 16,0 4-5-16,-3-3 4 16,-16-2-12-16,30 0-9 0,-30 0-8 0,26-7 4 0,-15 4 0 15,-11 3 10-15,18-11-1 0,-18 11 3 0,10-15 1 16,-10 15 7-16,2-20-2 15,-2 20 16-15,0 0 6 0,-12-28 14 0,4 18 6 16,8 10 18-16,-15-16 5 0,7 8 12 16,8 8 6-16,-13-14 2 0,13 14 3 0,-13-11 3 15,13 11 3-15,0 0-1 16,-12-12 1-16,12 12-13 0,0 0-1 0,-6-11-8 16,6 11-1-16,0 0-5 0,0 0-1 0,0 0-20 0,0 0-31 15,31-8-28-15,-31 8-40 16,26-1-39-16,-12-2-35 0,-14 3-77 0,32-3-530 15,-15 0-77-15</inkml:trace>
  <inkml:trace contextRef="#ctx0" brushRef="#br0" timeOffset="31470.32">5688 10767 2301 0,'0'0'-42'0,"0"0"36"0,0 0 3 16,0 0 31-16,0 0 19 0,0 0 19 0,0 0 12 0,-43 19 9 15,43-19-6-15,-15 17-4 16,9-7-4-16,-3 0 1 0,9-10-10 0,-10 23-3 15,4-9-4-15,6-14-7 16,-4 23-4-16,4-23-5 0,0 24-5 16,0-24-6-16,2 23-22 0,-2-23-25 0,8 25-41 15,-2-13-45-15,0-3-31 0,-6-9-39 0,17 15-49 16,-17-15-102-16,18 8-374 16,-8-4 51-16</inkml:trace>
  <inkml:trace contextRef="#ctx0" brushRef="#br0" timeOffset="31760.27">5806 10896 2148 0,'2'-13'21'0,"-2"13"-6"15,0 0-4-15,0 0 3 16,0 0 5-16,-15-18 29 0,15 18 14 16,0 0 8-16,0 0 3 0,-23-1 6 0,23 1-2 15,0 0-1-15,0 0-11 0,0 0-7 0,0 0-5 16,-28 13-3-16,28-13-7 15,0 0-9-15,0 0-19 0,0 20-19 0,0-20-14 16,0 0-12-16,13 22 0 0,-13-22-1 0,12 20 2 0,-2-12 8 16,-4 3 8-16,2-1 0 15,-2 2 0-15,-6-12 7 0,13 21 3 0,-8-9 15 16,-5-12 1-16,8 20 3 16,-6-10-2-16,-2-10 7 0,4 21-8 0,-4-21-8 0,-2 17-30 15,2-17-44-15,0 0-37 0,-4 23-63 16,4-23-109-16,-2 7-432 0,2-7 31 15</inkml:trace>
  <inkml:trace contextRef="#ctx0" brushRef="#br0" timeOffset="32030.08">5922 10869 2091 0,'0'0'-45'15,"0"0"17"-15,13-7 1 16,-13 7 21-16,0 0 17 0,0 0 13 16,0 0 14-16,32 15 22 0,-24-7 6 0,-8-8 12 15,16 20 10-15,-10-8 5 0,-2 1-4 0,2 1 3 16,0 0-8-16,-2 0-2 16,1 1-11-16,-3 1-6 0,-2-16-5 0,4 30-6 0,-4-17-8 15,0-13-8-15,2 25-15 0,0-13-24 0,-2-12-51 16,0 21-50-16,0-21-42 15,0 19-49-15,0-19-91 0,0 0-455 0,0 20-15 16</inkml:trace>
  <inkml:trace contextRef="#ctx0" brushRef="#br0" timeOffset="32250.1">6352 11085 2223 0,'0'0'-18'0,"0"0"8"16,19 2-4-16,-19-2 2 15,0 0-6-15,28-2 15 0,-28 2 0 0,25-2 16 16,-25 2-20-16,25-2-2 16,-25 2-12-16,30-3-5 0,-17 2-16 0,-13 1-20 15,28-3-26-15,-16 0-69 0,-12 3-139 0,19-6-173 16,-13 3 366-16</inkml:trace>
  <inkml:trace contextRef="#ctx0" brushRef="#br0" timeOffset="32410.09">6393 11010 1538 0,'-28'-2'119'16,"28"2"-3"-16,-15-1-12 0,15 1 9 0,0 0-4 16,0 0-3-16,0 0 7 0,0 0-17 0,0 0-8 0,0 0-28 15,0 0-23-15,0 0-15 16,0 0-46-16,0 0-32 0,0 0-36 0,57-8-46 15,-40 6-86-15,0-1-435 16,0 0 109-16</inkml:trace>
  <inkml:trace contextRef="#ctx0" brushRef="#br0" timeOffset="32615.2">6771 10997 1875 0,'17'8'8'0,"-17"-8"26"16,0 0 0-16,0 0-2 16,17 3-3-16,-17-3-3 0,0 0-6 0,22 0 1 0,-22 0-1 15,20 0 7-15,-20 0-13 16,28 0-1-16,-13 0-15 0,-15 0-21 0,34-1-39 16,-18-1-50-16,1-2-94 15,0 2-354-15,-4 0 250 0</inkml:trace>
  <inkml:trace contextRef="#ctx0" brushRef="#br0" timeOffset="32890.37">7122 10753 1740 0,'0'0'26'0,"6"-11"4"0,-6 11 4 16,0 0 10-16,0 0 14 16,0 0 22-16,0 0 12 0,0 0 16 0,12 38 5 15,-12-38-1-15,4 25-10 0,-2-8 2 16,0-2-5-16,2 2-5 0,0 2-6 16,3-2-12-16,-3 3-5 0,0-4-10 0,2 4-14 0,1-3-31 0,-1 0-46 15,1 0-52-15,-1-1-47 16,-2-6-51-16,2 4-86 0,-6-14-512 0,4 19-74 15</inkml:trace>
  <inkml:trace contextRef="#ctx0" brushRef="#br0" timeOffset="33416.94">7243 10794 2231 0,'4'-14'-102'0,"-4"14"15"0,11-22 4 0,-5 11 17 16,3 3 6-16,1-3 6 16,1 2 0-16,1 1 8 0,-12 8 4 0,26-14 9 0,-11 9-1 15,0 2 19-15,2-1 10 16,-17 4 7-16,30-7 15 0,-30 7 4 0,26-1-2 16,-26 1 2-16,22 1 1 15,-22-1 13-15,15 8 5 0,-15-8 7 16,8 14 17-16,-8-14 9 0,0 17 4 0,0-17 6 0,-6 25 10 0,6-25 2 15,-13 26-1-15,7-8-4 16,2-3 8-16,-5 2-9 0,2-2-8 0,1 2-11 16,0 2-5-16,2-2-5 0,0 1-5 15,0-3-7-15,4 2-6 0,-2 0-1 0,2-17-7 16,2 29-7-16,2-17-8 16,-4-12-8-16,8 20-16 0,0-8-16 0,1-5-10 15,-9-7-12-15,17 13-3 0,-7-6-2 0,-10-7-3 0,17 5-1 16,-17-5 8-16,16 4 2 15,-16-4 13-15,0 0 17 0,0 0 4 0,22-13-4 16,-22 13 2-16,0 0 10 16,-2-23 22-16,2 23 17 0,0 0 22 0,-16-35 12 0,5 24 12 15,-2-2-4-15,0-3 5 16,-1 4-2-16,-2-2 1 0,0 0-4 0,-1 0-8 16,0 2-8-16,0-2-5 15,5 5-8-15,-4-4-6 0,4 3-7 0,-2 0-25 0,2 1-27 16,12 9-36-16,-21-13-41 0,13 7-50 0,8 6-44 15,-15-11-56-15,15 11-106 16,-11-10-488-16,5 6-167 0</inkml:trace>
  <inkml:trace contextRef="#ctx0" brushRef="#br0" timeOffset="34130.33">7667 10726 2344 0,'0'0'-111'16,"-2"-21"22"-16,2 21 13 0,0 0 4 0,0 0 3 15,0 0 19-15,6-19 5 16,-6 19 20-16,0 0 15 0,0 0 22 0,8-11 19 0,-8 11 25 15,0 0 10-15,0 0 3 16,11-10-1-16,-11 10-9 0,0 0 11 16,0 0-10-16,0 0 5 0,0 0-12 15,0 0-1-15,30 16 5 0,-30-16-1 0,12 15-6 16,-6-4 3-16,3 3-4 0,0-2-4 16,-1 2 1-16,0 0 1 0,1 1-6 0,-1 0 8 15,-1-1-1-15,-1 1 10 0,-2-2 11 0,-4-13 7 0,5 25 8 16,-3-14 4-16,-2-11-2 15,0 0 1-15,-9 27-8 16,9-27-7-16,-13 15-6 0,13-15-9 0,-17 8 7 16,17-8 5-16,-20 4-3 0,20-4-1 0,-22-4-5 0,22 4-5 15,-23-9-7-15,23 9-3 16,-23-16-8-16,12 7-13 0,3-3-17 0,-3-1-24 16,4 2-41-16,-1-3-34 15,0 1-51-15,8 13-51 0,-8-27-65 16,0 15-126-16,4 1-580 0,0 1-405 0</inkml:trace>
  <inkml:trace contextRef="#ctx0" brushRef="#br0" timeOffset="55050.03">8370 8867 891 0,'0'0'100'0,"0"0"5"15,-5-21-32-15,5 21-3 0,0 0-17 16,0 0 4-16,0 0 2 0,-5-17 7 16,5 17-2-16,0 0-3 0,0 0 2 0,0 0-2 0,5-23 18 15,-5 23-4-15,0 0 2 16,9-12-6-16,-9 12-9 0,0 0-13 0,12-9 1 0,-12 9-5 15,11-7 0-15,-11 7-6 0,0 0-12 16,17-10-4-16,-17 10-3 0,15-8-5 16,-15 8 14-16,18-6-5 0,-18 6 1 0,22-5 3 0,-22 5-4 15,21-2 9-15,-21 2-9 16,21-4 0-16,-21 4 5 0,21 0-8 16,-21 0 10-16,22 6-3 0,-22-6 3 0,18 8 2 15,-9-1-1-15,-9-7-3 0,15 15 2 0,-7-5 1 16,-1 0 1-16,1 1-2 0,-4 2-6 15,0 0 11-15,-4-13-1 0,9 29-7 16,-7-12-3-16,1 0 4 0,-1 1-3 0,-2-2 0 0,2 6 7 16,-4-3 3-16,2 4-1 15,-2-2 3-15,2 3 0 0,-3 3-5 0,1 0-4 16,0-1 3-16,0 1-1 16,-1 2-2-16,3-3-3 0,-2 5-4 0,2-3 4 0,0 1-4 15,0 0 1-15,2-1-2 0,3-1-3 0,-3 1-1 16,3-1-1-16,-1 0-2 15,2-3 2-15,0 1-4 0,0-3-4 0,3 0 0 16,0-1-2-16,-1-2-9 0,0-3 0 16,1-1-7-16,-1-2-11 0,1 0-2 0,0-3-1 15,1 1-2-15,-2-3-3 16,0-3-3-16,4 1 5 0,-4-2 2 0,-8-4 4 0,17 4 3 16,-17-4 2-16,15-4-2 15,-15 4-3-15,12-7 2 0,-12 7 6 0,11-14 5 16,-7 7 2-16,-4 7 8 0,2-16 3 15,-2 16 6-15,0-13 7 0,0 13 10 0,0 0 1 16,-4-19-1-16,4 19-1 0,-8-9 6 0,8 9 0 16,-9-7-2-16,9 7 4 15,0 0-4-15,-19 0-1 0,19 0-2 0,0 0 0 0,-19 10 0 16,19-10-4-16,-10 13 1 16,6-5-2-16,1 3-1 0,-2-1-2 0,1 3-1 15,0 0 0-15,4-13 0 16,-4 28-1-16,2-13 2 0,2-15-3 0,0 32 2 0,0-14-2 15,0 1 0-15,0 0-2 0,0 1-1 0,2-1-1 16,2 2-4-16,-2 2 4 16,2 2-2-16,0-2 0 0,2 4 1 0,-2-3-4 0,2 1-1 15,0 1 1-15,2 1-2 16,-1-2 1-16,-1 2-3 0,3-1 2 0,-1 2 1 16,1 1-4-16,1 2 4 0,-2-7 2 0,2 3-5 0,-2 0 1 15,0-1 1-15,0 0 3 16,1-1 4-16,0 1 2 0,-3-1 3 0,0-1 0 15,1 0 2-15,-3 1-2 16,0 0 2-16,0-2-1 0,-2 2 4 0,0-2 1 0,0-2-2 16,-2 0 5-16,0 0 3 15,0 0-5-15,-2-2 3 0,0 1-1 0,-2 0-2 16,-2-2-1-16,-1 2 2 16,-1-1-2-16,-2 0-1 0,-1-2-3 0,0-1-1 0,1-1-6 15,-8-2 1-15,6-2-6 0,-1 1-11 0,-1-2-16 16,-2-1-18-16,2-2-26 15,-1-2-28-15,-2 1-34 0,17-6-58 0,-25 3-31 0,14-3-40 16,11 0-64-16,-21-3-107 16,11-1-520-16,10 4-369 0</inkml:trace>
  <inkml:trace contextRef="#ctx0" brushRef="#br0" timeOffset="56119.99">9616 9709 2729 0,'0'0'-127'16,"0"0"25"-16,0 0 14 0,0 0 14 0,0 0 4 16,0 0 19-16,0 0 7 15,0 0 7-15,0 0 11 0,0 0 7 0,0 0 19 0,0 0-3 16,0 0 11-16,0 0 3 16,0 0 5-16,0 0 22 0,0 0 2 0,0 0 13 15,0 0 4-15,41-2 3 0,-41 2-2 16,0 0 0-16,24 0-1 0,-24 0-2 0,22 0 1 15,-22 0 2-15,27 0 7 0,-12-1 3 0,-15 1 2 16,39 0-1-16,-19 0-7 16,2 0-6-16,-1 0-6 0,2-3-5 0,0 3-5 15,1 0 1-15,1 0-7 0,-1-2 10 16,0 2-10-16,2 0-3 0,-3 0-3 16,3 0 2-16,0-1-1 0,1 1 9 15,-2-3 2-15,-2 3 0 0,3 0 1 0,-3-1 3 16,0 1-9-16,-2 1-5 0,3-1-1 0,-3-1-5 0,2 1 0 15,-2 0 0-15,1 1-2 16,-2-1 4-16,4 0 2 0,-3 0 5 0,1 0-5 16,-2 0 5-16,4 3 4 15,-1-3-1-15,0 0-5 0,1 0-1 0,-1 1-4 16,1-1 2-16,1 0-5 0,-2 0 0 16,2 0-6-16,1 0 4 0,-1 0-3 0,-1-1 1 15,6 1-3-15,-6 0 6 0,2 0 1 0,-3-3 3 0,3 3 2 16,-4 0 0-16,4 0 1 15,-2 0-1-15,-3-1 1 0,3 1 0 0,-2 0-5 16,2 0 2-16,-3 0-2 16,-2 0 2-16,-19 0-3 0,33 0-2 0,-17 1-3 0,-16-1-2 15,25-1-2 1,-25 1-8-16,21 1-22 0,-21-1-36 0,19 0-55 0,-19 0-74 16,15 0-74-16,-15 0-148 0,9 3-187 0,-9-3-374 0,0 0-403 15</inkml:trace>
  <inkml:trace contextRef="#ctx0" brushRef="#br0" timeOffset="57840.44">9957 8553 2842 0,'0'0'-106'0,"0"0"27"0,0 0 21 15,0 0 12-15,-2-21 14 0,2 21 26 0,0 0 17 16,0 0 10-16,0 0 23 16,0 0 5-16,0 0 9 0,0 0 8 0,-9-13 9 0,9 13 0 15,0 0 0-15,0 0-5 16,0 0 0-16,0 0 9 0,0 0 10 0,0 0-2 16,0 0-4-16,0 0 0 15,0 0-6-15,-21 35-6 0,21-35-2 0,-2 24-11 0,2-24-4 16,-2 25-3-16,2-25-6 0,2 28-6 0,-2-13-4 15,4 0-1-15,0 2-4 16,3 0-5-16,-3-2 0 0,4 0-1 0,1-1-5 0,0 0 0 16,-1-3-7-16,2-1 1 15,2-1-8-15,-12-9-4 16,18 11-7-16,-5-8-2 0,-13-3-7 0,23 2 1 16,-23-2-1-16,0 0-2 0,31-10 0 0,-17 2-1 0,-14 8 1 15,16-17 1-15,-7 6 2 0,-3 0 7 16,-6 11 8-16,11-24 8 0,-11 24 9 15,4-21 7-15,-4 21 10 0,2-19 3 0,-2 19 1 0,0-15 0 16,0 15-5-16,0 0-4 16,0-20-4-16,0 20-2 0,0 0-3 0,0 0 1 15,0 0-3-15,0 0-3 16,0 0-4-16,0 0-4 0,0 0-4 0,0 0-2 0,0 0-2 16,0 0-2-16,0 0-6 15,0 0-7-15,0 0-1 0,0 0 2 0,9 58-4 16,-3-52-4-16,-6-6-1 0,13 13-1 15,-13-13-2-15,15 9 6 0,-15-9-5 16,16 7 3-16,-16-7 4 0,16 3 6 0,-16-3-5 0,0 0 5 16,25 0 2-16,-25 0 5 15,0 0 6-15,23-3 5 0,-23 3 3 0,15-8 7 16,-15 8 3-16,10-8 4 0,-10 8-1 16,11-11 3-16,-11 11 8 0,0 0-3 0,7-16-3 15,-7 16-4-15,0 0-3 0,0-19-2 16,0 19-2-16,0 0-3 0,0 0-4 15,-10-23 1-15,10 23-5 0,0 0-4 0,-6-15-9 0,6 15-9 16,0 0-9-16,-10-14-12 16,10 14-15-16,0 0-12 0,-10-14-17 0,10 14-25 15,0 0-36-15,-9-13-43 0,5 7-53 16,4 6-135-16,-5-11-586 0,5 11-395 0</inkml:trace>
  <inkml:trace contextRef="#ctx0" brushRef="#br0" timeOffset="59347.07">10527 8736 2863 0,'0'0'-96'0,"0"0"30"0,0 0 16 16,0 0 14-16,-7-19 17 0,7 19 16 15,0 0 33-15,0 0 8 0,0 0 12 0,-11-10 11 0,11 10 9 16,0 0 3-16,0 0 7 16,0 0-2-16,-18-6 4 0,18 6-2 0,0 0 1 15,0 0-1-15,0 0-8 0,0 0-4 16,-28 16-8-16,28-16-4 0,-9 8-5 16,9-8-1-16,-6 17-7 0,6-17 0 15,-6 16-7-15,6-16-2 0,-2 17-3 0,2-17-1 16,-2 18-7-16,2-18-3 0,0 0-3 0,2 22-5 0,-2-22-8 15,0 0-2-15,12 16-4 16,-12-16-6-16,11 5-1 0,-11-5-5 0,12 6 2 16,-12-6 1-16,0 0-1 15,0 0 5-15,28-6 0 0,-28 6 2 0,0 0 3 16,17-11 7-16,-17 11 7 0,11-11 11 16,-11 11 3-16,6-14 6 0,-6 14 3 0,0 0 8 15,8-15 4-15,-8 15 7 0,0 0-2 0,5-13-7 0,-5 13-1 16,0 0-3-16,0 0-9 15,0 0-6-15,2-18 0 0,-2 18-2 0,0 0-6 16,0 0 1-16,0 0-2 16,0 0 0-16,0 0-5 0,0 0 0 0,0 0-2 0,0 0-2 15,0 0 1-15,0 0 0 16,0 0-2-16,6 40 2 0,-6-40-3 0,4 24 0 16,-2-13-1-16,2 4 4 15,-4-15-2-15,7 30-3 0,-2-13-2 0,-3 1 3 0,2-1-2 16,0 0 1-16,0 3 0 0,0-4 0 0,-2 4-1 15,0-4 5-15,2 4 3 16,-4-1 8-16,2-2 9 0,-2 0 11 0,0 0 1 0,0 0 3 16,0-17 5-16,-6 31-5 15,2-19 8-15,4-12 3 0,-6 22-5 0,0-12 2 16,6-10 8-16,-9 17-8 16,9-17 1-16,-13 13-17 0,13-13 5 0,-14 6-5 15,14-6 5-15,0 0-8 0,-26-6-5 0,26 6-5 16,-15-13-1-16,15 13-1 0,-14-17-11 15,6 5-8-15,8 12-3 0,-12-20-13 0,8 10-9 0,4 10-15 16,-6-19-12-16,6 19-13 16,-2-19-18-16,0 7-27 0,2 12-36 0,0 0-43 15,6-27-33-15,-2 20-43 16,0-1-45-16,-4 8-120 0,12-13-142 0,-6 8-378 0,2-1-374 16</inkml:trace>
  <inkml:trace contextRef="#ctx0" brushRef="#br0" timeOffset="60880.28">11212 9582 2769 0,'0'0'-101'0,"0"0"33"0,0 0 12 0,-16-10 18 0,16 10 23 16,0 0 18-16,0 0 32 15,0 0 17-15,0 0 0 0,0 0 3 0,0 0-3 16,0 0 5-16,0 0 7 16,0 0 13-16,0 0-2 0,0 0 2 0,0 0-1 0,0 0-1 15,0 0-6-15,0 0-3 16,0 0-7-16,0 0-6 0,0 0-4 0,0 0-3 16,0 0-2-16,0 0 5 0,0 0 1 0,0 0 6 0,0 0 1 15,0 0 3-15,0 0-8 16,0 0 2-16,0 0-10 0,0 0-1 15,0 0-4-15,0 0-5 0,0 0-1 16,31 38-4-16,-22-32-4 0,-9-6-2 0,14 13-3 0,-3-5-2 16,-1 0-2-16,-10-8-2 15,20 14-2-15,-10-8 2 0,-2 2-3 0,-8-8 1 16,18 13-6-16,-9-7 2 16,-9-6-1-16,14 9 0 0,-14-9-2 0,13 10-1 0,-13-10 2 15,11 10 9-15,-11-10 7 0,0 0 6 0,10 8 6 16,-10-8 6-16,0 0 9 15,0 0 3-15,0 18 8 0,0-18-7 0,0 0-3 0,0 0 1 16,-12 21-1 0,12-21-5-16,-16 11-8 0,7-3-7 0,9-8-21 0,-18 16 2 15,4-7-4-15,4 1-12 16,-2-1-13-16,-1 0-19 0,0 1-26 0,4-1-36 16,-5 1-44-16,2-2-54 0,0 1-42 15,0-3-71-15,0-1-140 0,0 1-113 0,0 0-336 16,1-2-278-16</inkml:trace>
  <inkml:trace contextRef="#ctx0" brushRef="#br0" timeOffset="69700.17">15984 8145 2467 0,'0'0'-106'16,"0"0"38"-16,-4-21 0 16,4 21 15-16,0 0 9 0,0 0 14 0,-8-14 5 0,8 14 12 15,0 0 5-15,0 0 16 16,-19-7-3-16,19 7 10 0,0 0 23 0,-22-2 2 16,22 2 17-16,0 0 10 0,-31 8 16 0,18-4 8 0,0 3 4 15,1 1 6-15,-3 3-4 16,0 1 3-16,1 4-11 0,-2 0-3 0,2 1-6 15,-1 2-5-15,2 0-8 16,2 2-4-16,1 2-2 0,0-2-5 0,0 1-6 0,4 2-4 16,2-1-2-16,0 0-5 15,4-1-3-15,0-1-6 0,0 2-1 0,4 0 0 16,0 2-9-16,2-2 4 16,4-2 14-16,0 0-4 0,0 0-6 0,3-2-2 0,2-2-5 15,0-2-5-15,1 0-6 0,2-2-5 0,-4-3-2 16,4-3-6-16,-4 1-15 15,3-2-8-15,-2-2-6 0,-15-4-10 0,27 0-3 16,-27 0-5-16,24-6-7 0,-24 6 0 16,17-12-8-16,-11 5-5 0,-6 7 1 0,6-21 0 15,-6 21 9-15,0-22 14 16,0 22 7-16,-6-26 12 0,0 15 10 0,6 11 13 16,-15-21 7-16,9 12 18 0,6 9 24 0,-16-16 4 0,16 16 5 15,-12-13 7-15,12 13-4 16,-8-12-1-16,8 12-1 0,0 0-8 0,-9-11 0 15,9 11-6-15,0 0 3 16,0 0-5-16,0 0-1 0,0 0-8 0,0 0-20 0,34-13-35 16,-34 13-48-16,27-3-58 15,-12 3-73-15,-15 0-120 0,30-5-612 0,-14 1-348 16</inkml:trace>
  <inkml:trace contextRef="#ctx0" brushRef="#br0" timeOffset="69950.28">16260 8383 2759 0,'0'0'-70'0,"0"0"39"0,0 0 15 16,0 0 14-16,0 0 38 0,-56 16 14 15,48-7 20-15,8-9 16 0,-15 23 3 0,9-10-6 16,0-2-11-16,2 5-1 0,1-1 0 0,3-15 0 15,3 32 0-15,-1-14-11 16,2-1-4-16,2 1-10 0,3 0-13 0,1-1-27 0,0 0-39 16,4-1-34-16,0-1-62 15,-1-4-56-15,0-3-87 0,1 1-619 0,-1-4-265 16</inkml:trace>
  <inkml:trace contextRef="#ctx0" brushRef="#br0" timeOffset="70239.97">16432 8524 2701 0,'2'-18'-3'0,"-2"18"20"16,0 0-9-16,0 0 2 0,0 0-1 0,0 0 4 15,0 0 12-15,0 0 20 16,0 0 4-16,0 0-2 0,0 0 4 0,0 0 0 16,0 0 11-16,0 0 4 0,18 50 5 15,-14-32 4-15,3-1-1 0,-3 2 11 0,0 0-4 16,3 2-3-16,-3-2 4 0,-2-1-1 0,0 2 11 15,-2-2 4-15,0 0 2 16,-2 2 1-16,-2-5-5 0,-2 0-10 0,-1-2-4 0,-2 0-13 16,-1-1-7-16,0-4-9 15,-4-1-14-15,14-7-35 0,-22 6-40 0,22-6-46 16,-24-6-57-16,24 6-53 16,-23-13-62-16,11-1-107 0,0 1-190 0,2-6-360 0,2-1-305 15</inkml:trace>
  <inkml:trace contextRef="#ctx0" brushRef="#br0" timeOffset="70390.14">16414 8195 2812 0,'0'0'53'0,"0"0"8"0,6-12-5 0,-6 12-8 16,0 0 2-16,0 0-11 0,0 0-5 0,0 0-21 15,0 0-47-15,2-16-72 16,-2 16-74-16,0 0-133 0,0 0-472 0,0 0-85 15</inkml:trace>
  <inkml:trace contextRef="#ctx0" brushRef="#br0" timeOffset="70870.03">16551 8399 2311 0,'0'0'-35'0,"0"0"27"0,3 18 25 0,-3-18 3 16,0 0 8-16,2 23 18 16,-2-23 10-16,2 20 0 0,-2-20 4 15,0 18-5-15,0-18 2 0,3 23-6 16,-1-12 0-16,-2-11-2 0,4 21 0 0,-4-21 4 16,6 20-1-16,-2-12 0 0,-4-8-7 0,9 18 14 0,-9-18-10 15,10 12-6-15,-10-12-11 16,11 9-17-16,-11-9-9 0,0 0-4 0,0 0-1 15,21-4 0-15,-21 4 8 0,0 0-4 16,8-21 7-16,-8 21 6 0,6-15 18 0,-6 15 11 16,5-15 13-16,-5 15 8 15,0 0-2-15,5-20-3 0,-5 20-7 0,0 0-8 16,0 0-7-16,4-15-4 0,-4 15-3 16,0 0-5-16,0 0-2 0,0 0-4 15,0 0 0-15,0 0-4 0,0 0 2 0,27 8-5 16,-27-8 0-16,0 0 0 0,23 7 3 15,-23-7 7-15,17 7 7 0,-17-7 14 0,18 1 13 0,-18-1 1 16,18 0 4 0,-18 0 1-16,0 0-6 0,26-9-1 0,-16 3-5 0,-10 6-10 15,15-14-4-15,-15 14-12 16,10-16-15-16,-3 9-29 0,-7 7-46 0,7-16-55 0,-7 16-73 16,4-14-63-16,-4 14-115 15,2-11-174-15,-2 11-417 0,0 0-394 0</inkml:trace>
  <inkml:trace contextRef="#ctx0" brushRef="#br0" timeOffset="71360.05">17026 8539 2952 0,'0'0'-47'15,"-34"-24"7"-15,34 24 5 0,0 0 5 0,-23 2-8 0,23-2 22 16,0 0 6-16,-24 8 14 16,24-8-4-16,-12 13 5 0,12-13-4 0,-8 13 5 15,8-13 4-15,-5 16 0 16,5-16-10-16,0 0 5 0,0 0 6 0,9 26-11 0,-9-26-13 16,10 11-11-16,-10-11-6 0,0 0-8 0,14 8-3 15,-14-8 7-15,0 0 12 16,0 0 23-16,24-6 20 0,-24 6 29 0,0 0 21 0,11-17 14 15,-11 17 10-15,4-15 8 16,-4 15 11-16,2-20 8 0,-2 20 2 0,0 0 11 16,4-22 2-16,-4 22 0 15,0 0-11-15,3-17-19 0,-3 17-13 0,0 0-9 0,0 0-9 16,0 0-9-16,0 0-8 16,0 0-2-16,0 0-7 0,0 0-4 0,0 0-5 15,27 36-5-15,-19-20-4 0,-2-2-1 16,4 5-2-16,-2 4-4 0,0-3-3 0,0 4-3 15,-3 0 2-15,-1 0-6 0,1-6 0 0,-5 3 3 16,0 0 1-16,-3-2-1 16,-3-1-1-16,-3-4 0 0,-1 2-2 0,0-3-11 15,-4-3-26-15,0-1-40 0,-1-2-49 16,-2-6-66-16,17-1-56 0,-27 0-78 0,27 0-145 16,-30-11-141-16,17 1-305 0,5 1-291 0</inkml:trace>
  <inkml:trace contextRef="#ctx0" brushRef="#br0" timeOffset="71622.37">17189 8361 2745 0,'0'0'-37'0,"0"0"27"15,0 0 7-15,0 0 16 0,23 12 21 0,-23-12 9 16,13 14 8-16,-6-2 9 16,-1-1-4-16,0 2-2 0,0 2-2 0,-2 1 1 0,2 1-6 15,-3 0 0-15,2 1-4 16,-3 1-4-16,0 1-4 0,0 2-23 0,-2-3-22 16,-2-1-47-16,2 3-55 15,-2-3-53-15,-2 2-76 0,-2-5-157 0,4 0-336 0,-2 1-5 16</inkml:trace>
  <inkml:trace contextRef="#ctx0" brushRef="#br0" timeOffset="72190.1">17492 7918 2167 0,'0'-19'-36'0,"0"19"15"0,0 0 4 16,0 0 6-16,0 0 16 15,2-15 11-15,-2 15 17 0,0 0 31 16,0 0 1-16,0 0 17 0,0 0 5 0,0 0 6 16,0 0 9-16,0 0 8 0,0 0 4 0,0 0 4 15,0 0-7-15,0 0-9 0,0 0-13 0,0 0-6 0,0 0-5 16,-4 65 1-16,4-47 4 15,0-3 6-15,2 7-6 0,-2 1-2 0,2 1 0 16,2 5-3-16,-2-3-6 16,2 6-3-16,3-3-5 0,-1 4-4 0,0 2-4 0,1-3-3 15,-1 2-3-15,3 0-3 16,-3 1-3-16,2-2-1 0,-2 0-3 0,1 0-2 16,0-1 21-16,-1-4-2 0,0 4-7 15,0-2-1-15,1-2-1 0,-3-1-7 0,2 0-7 16,-1-3-4-16,-1-1-8 0,0-1 8 0,1-4-14 15,-3 3-5-15,2-5-18 16,-2-1-41-16,-2-15-44 0,4 23-61 0,0-12-77 16,-4-3-93-16,0-8-195 0,8 9-87 15,-8-9-335-15,0 0-357 0</inkml:trace>
  <inkml:trace contextRef="#ctx0" brushRef="#br0" timeOffset="72500.17">17917 8571 2872 0,'0'0'-17'0,"0"0"34"0,0 0 15 16,0 0 18-16,0 0 26 0,0 0 18 0,0 0 12 15,0 0-3-15,0 0-13 16,0 0-9-16,0 0-10 0,0 0-5 0,0 0-9 0,30 0-7 16,-30 0-3-16,26 0-4 15,-26 0-6-15,31 0-8 0,-14 0-2 16,-17 0-6-16,33 0-14 0,-13-3-20 16,-4 3-38-16,-16 0-32 0,30-4-45 0,-15 1-45 0,-15 3-48 15,24-3-66-15,-24 3-623 0,14-5-305 0</inkml:trace>
  <inkml:trace contextRef="#ctx0" brushRef="#br0" timeOffset="72719.94">17949 8471 2812 0,'0'0'-12'16,"-15"-2"19"-16,15 2 18 0,0 0 27 15,0 0 29-15,-19-4 30 0,19 4 14 0,0 0-2 16,0 0-8-16,0 0-9 0,0 0-14 0,0 0-11 15,0 0-11-15,0 0-8 16,0 0-7-16,0 0 1 0,0 0-14 0,52-7-11 0,-52 7-22 16,32-3-27-16,-12 2-39 15,-3-2-31-15,1 3-43 0,-18 0-42 0,38 0-23 16,-20-1-51-16,-18 1-83 16,36-4-528-16,-21 2-209 0</inkml:trace>
  <inkml:trace contextRef="#ctx0" brushRef="#br0" timeOffset="73180.25">18459 8219 2577 0,'0'0'-54'0,"0"0"40"0,0 0 19 15,0 0 28-15,0 0 23 0,0 0 27 0,0 0 21 0,0 0 14 16,0 0 4-16,0 0 3 15,0 0 4-15,-19 35 1 0,19-35 3 0,-2 15 1 16,2-15 3-16,0 0-6 16,4 27-1-16,-4-27 10 0,2 22 9 0,0-11-3 0,2 5-13 15,1-1-28-15,-1 0 0 16,1 1-6-16,-1-1-3 0,2 2-4 0,-2 0-12 16,2 1-9-16,0-2-3 0,4 6-11 15,-4-6-4-15,0 1-8 0,0 3-3 0,-2-2-3 16,3-4-14-16,-3 1-33 0,2 1-41 0,-1-1-47 15,-1-3-61-15,0 0-86 16,-2 0-75-16,-2-12-183 0,-2 21-92 0,2-21 20 0,-6 17-359 16,-3-5-344-16</inkml:trace>
  <inkml:trace contextRef="#ctx0" brushRef="#br0" timeOffset="74910.25">13666 10319 2820 0,'0'0'-26'0,"0"0"13"0,2-22 1 16,-2 22 11-16,0 0 7 0,2-14 7 0,-2 14 32 15,0 0 18-15,0 0 10 0,0 0-1 16,0 0-2-16,0 0-7 15,-16 42 9-15,11-25 7 0,-3 2-3 0,1 2 6 16,-2 1-10-16,0 1-6 0,0 2-6 0,-5 1-9 16,3 3-2-16,-4-3-4 0,-1 2-6 15,3-3-1-15,-5 2-7 0,4-5 0 0,-2-1-4 16,1-2 3-16,-1 0-6 16,1-2-3-16,1-2 0 0,1-1 1 0,1-3-4 15,3 0 5-15,-2-1-5 0,1-4 0 0,2-1-3 16,8-5 1-16,-11 11-3 0,11-11 0 15,-10 5-3-15,10-5 3 0,0 0-1 0,0 0 0 16,0 0-5-16,-9 6 4 16,9-6-2-16,0 0 0 0,0 0-4 0,0 0 2 0,36-2 1 15,-22 4 7-15,1-2 6 16,-15 0 10-16,38 2 13 0,-15-1 8 0,0-1 4 16,4 5-3-16,2-2-7 0,-2-1-4 0,-3 3-8 0,5-2-7 15,-4 0-20-15,-4 1-25 16,1 0-43-16,-4-2-54 0,0 1-66 0,-2 1-65 15,-2-4-130-15,-1 3-196 16,-13-3-391-16,23 0-401 0</inkml:trace>
  <inkml:trace contextRef="#ctx0" brushRef="#br0" timeOffset="75430.21">14089 10696 2905 0,'0'0'-57'16,"0"0"47"-16,0 0 11 0,0 0 23 0,0 0 24 16,0 0 20-16,0 0 7 0,14-11 1 15,-14 11-2-15,0 0-10 0,0 0-7 0,21-4-6 16,-21 4-7-16,17-6-8 0,-17 6-4 0,19-7-5 15,-19 7-9-15,24-9-1 16,-12 4-5-16,-2-3 1 0,-10 8-4 0,23-15 1 0,-14 7 2 16,0-1 6-16,-9 9-1 15,16-19 3-15,-12 10 0 0,-4 9 5 0,7-19 4 16,-7 19 4-16,3-18 1 0,-3 18 0 16,0 0 3-16,-10-21 6 0,10 21 7 0,0 0 4 15,-18-9 1-15,18 9 8 0,0 0 6 0,-28 2 3 16,28-2-1-16,-27 11 0 15,10-3-2-15,6-1-2 0,-5 5-6 0,5 0-9 0,0-1 14 16,0 2-5-16,0 2-5 16,4 1 7-16,0-1-1 0,0 2-18 0,3-2 14 15,0 2-13-15,-1 0 3 16,5-17-2-16,2 32 6 0,3-18-13 0,-1 1-2 0,5-1-4 16,2-2-2-16,1-1-5 15,3-2-2-15,-1-1-13 0,6-3-4 0,1-1-24 16,0 0-19-16,2-4-12 0,0-2-31 0,6-2-25 0,-4 1-35 15,-1-5-46-15,5 3-39 16,-4-5-36-16,-2-2-62 0,-2-1-143 0,0 0-105 16,-1-3-348-16,-2 0-316 15</inkml:trace>
  <inkml:trace contextRef="#ctx0" brushRef="#br0" timeOffset="75890.09">14424 9890 2743 0,'0'0'-82'15,"-19"-9"29"-15,19 9 16 0,0 0 28 0,0 0 34 16,0 0 34-16,0 0 31 0,0 0 19 15,0 0 17-15,-14-8 4 0,14 8 7 0,0 0 0 16,0 0 3-16,0 0-3 16,0 0-4-16,0 0-9 0,0 0-8 0,0 0-14 0,37-9-10 15,-37 9-9-15,21-5-10 16,-21 5-13-16,28-1-2 16,-10-1-6-16,-3 0-19 0,-15 2-18 0,35-4-32 15,-18 2-45-15,0 0-50 0,2 1-70 0,-3-2-51 0,-1 0-78 16,3-1-192-16,-4 2-451 0,-1-2-387 0</inkml:trace>
  <inkml:trace contextRef="#ctx0" brushRef="#br0" timeOffset="76300.3">14922 9590 2916 0,'0'0'-21'0,"0"0"30"0,0 0 21 16,0 0 11-16,0 0 11 0,0 0 10 15,0 0 0-15,0 0-8 0,0 0-5 0,0 0-6 16,0 0-4-16,0 0-5 16,0 0-2-16,0 0-3 0,0 0-4 0,48-16-2 15,-32 14-1-15,0 1-6 0,4-5 1 0,-4 5-1 16,2-1-3-16,0-2-6 0,-18 4-26 15,31-5-43-15,-13 3-55 0,-18 2-50 0,23-8-58 16,-23 8-110-16,17-7-480 16,-10 6-137-16</inkml:trace>
  <inkml:trace contextRef="#ctx0" brushRef="#br0" timeOffset="76519.92">15069 9522 2417 0,'0'0'-38'16,"-13"7"24"-16,13-7 13 0,0 0 40 0,-5 18 25 15,5-18 28-15,-2 18 20 16,2-18 11-16,-2 26-1 0,0-10 0 0,2 0 2 16,-3 2-4-16,3 0-2 0,-2 0-1 15,0 2-7-15,0 0-12 0,2 0-17 16,-2 0-4-16,2 2-4 0,-3 0-13 16,1-4-6-16,2 2-10 0,-1-1-21 0,-1 0-31 15,0 0-29-15,0-2-53 0,4-1-54 0,-2-16-42 0,0 32-46 16,0-21-90-16,0-11-618 15,4 19-360-15</inkml:trace>
  <inkml:trace contextRef="#ctx0" brushRef="#br0" timeOffset="77049.98">15258 9900 2790 0,'0'0'-122'15,"3"-14"20"-15,-3 14 17 16,0 0 18-16,0 0 26 0,-10-25 26 0,10 25 25 16,0 0 19-16,-9-11 20 0,9 11 23 15,0 0 4-15,-18-5 7 0,18 5 11 0,0 0 17 16,0 0 3-16,0 0-3 16,0 0-7-16,-34 13-13 0,34-13-7 0,-10 15-6 15,10-15-6-15,-7 15-10 0,7-15-8 0,-3 18-3 0,3-18-6 16,-3 19-2-16,3-19-8 15,0 0-3-15,5 22 0 0,-5-22-2 0,0 0-7 16,6 17-1-16,-6-17-5 16,0 0-5-16,10 8-3 0,-10-8-2 0,0 0 1 0,0 0-1 15,0 0-1-15,0 0-2 16,25-21 1-16,-25 21 0 0,7-18 1 0,-7 18 2 16,6-26-3-16,-1 11 4 0,-3-3-5 0,2 0 4 0,-1-3 4 15,-1 0 6 1,-2 0 12-16,2 0 20 0,0 2 12 0,-2 1 10 0,2 2 2 15,-2 16-4-15,0-27-8 16,0 27-8-16,0-21-8 0,0 21-3 0,0 0 0 0,0 0 5 16,0 0-7-16,0 0 5 15,0 0 1-15,0 0 12 0,0 0 7 0,0 0-4 16,0 0-7-16,0 0-7 16,0 69-18-16,1-51-3 0,4 2-8 0,-1 1-3 0,3-2-1 15,-3 0-1-15,2 2-2 0,-2-2-15 0,3 1-15 16,0 2-27-16,-1-5-30 15,-2 2-39-15,0-3-46 0,2 0-59 16,0 0-37-16,1-5-59 0,0 1-144 16,-1-5-111-16,-2 0-364 0,-4-7-346 0</inkml:trace>
  <inkml:trace contextRef="#ctx0" brushRef="#br0" timeOffset="78379.86">15529 9758 2851 0,'0'0'-70'0,"0"0"18"0,2 24 0 0,-2-24 12 15,0 17 15-15,0-17 22 0,0 23 15 0,0-23 15 0,0 30 11 0,0-13 6 16,0 2 13-16,-2 2 17 15,0-1 21-15,0 2 4 0,0 3 15 0,0-4-1 16,0 1 0-16,-2 1-4 16,-1-4-2-16,-1 3-6 0,-2-5-4 0,3 0-9 0,-3-2-9 15,-1 0-7-15,1-1-5 16,-1-4-11-16,1 1-6 0,8-11-14 0,-19 13-25 16,9-9-46-16,10-4-51 0,0 0-51 0,-27-4-49 15,27 4-63-15,-18-15-144 16,9 3-564-16,1-1-390 0</inkml:trace>
  <inkml:trace contextRef="#ctx0" brushRef="#br0" timeOffset="78560.31">15523 9509 2946 0,'0'0'92'0,"6"-12"23"0,-6 12-15 0,0 0-20 16,6-12-10-16,-6 12-6 15,0 0-9-15,0 0-16 0,7-14-41 0,-7 14-68 16,0 0-72-16,0 0-70 0,0 0-139 16,0 0-501-16,0 0-202 0</inkml:trace>
  <inkml:trace contextRef="#ctx0" brushRef="#br0" timeOffset="79090.14">15658 9709 2572 0,'0'0'-21'0,"0"0"26"0,0 0-5 0,0 0 24 16,0 0 36-16,0 0 23 15,0 0 19-15,0 0-1 0,0 0-1 0,0 0-12 0,0 0-7 16,0 0-5-16,-2 28 0 16,2-28-3-16,0 21-1 0,0-21-5 0,0 21-4 15,0-21-9-15,5 22-3 16,-5-22-6-16,4 18-6 0,-4-18-1 16,6 16-4-16,-6-16-4 0,9 13-10 0,-9-13-14 0,10 10-11 0,-10-10-17 15,0 0-11-15,15 1-15 16,-15-1-8-16,0 0-3 0,0 0-3 0,24-19 5 15,-24 19 1-15,12-14 8 0,-8 4 11 16,-4 10 17-16,12-17 20 0,-12 17 26 0,12-14 11 16,-12 14 4-16,8-13 2 15,-8 13 1-15,0 0 19 0,13-10 8 0,-13 10 4 16,0 0-3-16,0 0-5 0,0 0-8 16,0 0 1-16,0 0-3 0,30 16-1 0,-30-16 2 15,10 7 2-15,-10-7-2 0,0 0 2 0,12 8 2 16,-12-8-2-16,0 0-1 15,0 0-7-15,18 6-4 0,-18-6-3 0,0 0-10 0,0 0-8 16,0 0-16-16,21-20-25 16,-21 20-28-16,8-15-38 0,-8 15-49 0,8-15-56 15,-3 9-52-15,-5 6-69 16,7-11-141-16,-7 11-141 0,6-10-273 0,-6 10-214 0</inkml:trace>
  <inkml:trace contextRef="#ctx0" brushRef="#br0" timeOffset="79660.25">16097 9791 2529 0,'0'0'-86'16,"0"0"34"-16,0 0 41 0,0 0 10 16,0 0 31-16,0 0 27 0,0 0 21 0,0 0 15 15,0 0 9-15,0 0 1 0,0 0-1 0,0 0-5 16,0 0-5-16,0 0-2 15,0 0 9-15,-37 18-11 0,37-18-9 0,-12 14-5 0,12-14-10 16,-8 16-5-16,8-16-6 16,-6 17-6-16,6-17-5 0,-6 15-8 0,6-15-8 15,0 0-7-15,0 21-7 16,0-21-11-16,0 0-7 0,0 0-9 0,12 11-5 0,-12-11 0 16,0 0 1-16,0 0 7 15,0 0 3-15,0 0 9 0,0 0 14 0,29-26 10 16,-29 26 7-16,9-18 6 0,-9 18 13 0,6-20 10 0,-6 20 10 15,4-17 13-15,-4 17 1 16,5-15 2-16,-5 15-16 0,0 0-7 0,4-17-2 16,-4 17-14-16,0 0-4 15,0 0-7-15,0 0-3 0,0 0 1 0,0 0-4 0,0 0-4 16,0 0-1-16,0 0-2 16,20 39-3-16,-12-23-4 0,-2 3-1 0,0 2 20 15,0 3-5-15,0 3-4 0,1-1-8 0,2 7 6 16,-1 1-1-16,0 1-8 0,-3-2 1 15,1 3 0-15,-4-5-2 0,0 0-2 0,0-3 0 16,-2-1 9-16,0-4 11 16,-2-2 9-16,0 0 0 0,-2-3 5 0,-3-2-9 15,1 0 4-15,-2-5-4 0,8-11-4 16,-20 14-22-16,10-13 4 0,10-1-5 0,0 0-2 16,-30-8-5-16,30 8-11 0,-21-18-20 15,13 4-20-15,-1-1-30 0,1 0-30 0,-1 0-40 16,3-1-44-16,2 3-43 0,2 1-42 0,-4-1-80 15,6 13-177-15,0-21-44 16,0 21-312-16,4-17-268 0</inkml:trace>
  <inkml:trace contextRef="#ctx0" brushRef="#br0" timeOffset="80710.14">16886 10143 2484 0,'0'0'-156'16,"0"0"25"-16,0 0 19 0,0 0 4 0,0 0 11 0,0 0 9 15,0 0 11-15,0 0 2 16,0 0 15-16,0 0 12 0,0 0 15 0,0 0 23 16,0 0 20-16,0 0 14 0,0 0 15 15,0 0 8-15,0 0 18 0,0 0 11 0,0 0-3 16,0 0 10-16,0 0-17 16,0 0 3-16,0 0-12 0,0 0-5 0,0 0 1 15,0 0-13-15,0 0 7 0,0 0-2 0,0 0 5 0,0 0 8 16,0 0 1-16,0 0 11 15,0 0 7-15,0 0 4 0,0 0 2 0,0 0-2 16,0 0 0-16,0 0-1 0,0 0 0 16,0 0 1-16,-52 16 1 0,40-11 4 15,12-5 4-15,-23 11 7 0,9-4-9 16,-1 2-4-16,0 3-4 0,-1 1-5 0,-4 0-7 16,1 3-3-16,2 0-6 0,-4 6-9 15,1-1-3-15,2 1-8 0,1-2-3 0,2 1-2 16,0-1-5-16,5 2 0 0,-3-2-7 15,2 1 6-15,3 0-6 0,0 2-3 0,1-3-3 16,3 5 0-16,1-5-2 0,1 1 0 0,2-2-4 16,2 2 0-16,3-2-3 15,4 4-5-15,-3-4-1 0,4 0-1 16,3-2-4-16,2-2-1 0,0 0 1 0,-1-1-2 16,6-4-3-16,-4-1-5 0,4-2-12 0,-2 1-7 15,2-4 0-15,-3 0-3 0,1-2-3 0,0 0 2 16,-2-4-7-16,2-2-9 15,-2-2-12-15,1 1-6 0,-4-5-15 0,0-2-1 0,1-3-10 16,-5 1 5-16,-2-2 4 16,-1 0 14-16,-2 1 9 0,-4 15 24 0,2-27 11 15,-2 27 16-15,-4-23 14 0,4 23 14 16,-11-19 18-16,7 10 14 0,-5 2 8 0,3-1 7 16,6 8 7-16,-16-12 7 15,16 12 9-15,-14-9 2 0,14 9-8 0,-12-7-7 16,12 7-1-16,0 0-3 0,0 0-4 15,0 0-4-15,0 0 0 0,0 0-10 0,0 0-9 16,0 0-15-16,0 0-18 0,0 0-26 0,0 0-39 16,0 0-37-16,42-6-50 0,-30 6-46 15,-12 0-46-15,20-3-96 0,-7 2-161 0,-3-2-394 16,-10 3-264-16</inkml:trace>
  <inkml:trace contextRef="#ctx0" brushRef="#br0" timeOffset="80989.87">17147 10362 2620 0,'0'0'-46'0,"0"0"50"16,0 0 17-16,-9-22 29 0,9 22 8 15,0 0 16-15,0 0 21 0,0 0 12 0,0 0 7 16,-29 38 0-16,20-26 0 0,5 1 4 0,0 2 6 15,-1 0-7-15,1 2-4 16,2 0-6-16,0 1-13 0,2-18-9 0,0 36-7 0,2-18-10 16,0 1-8-16,2-1-12 15,3 0-13-15,1 1-18 0,1-5-18 0,1 4-26 16,3-1-22-16,2-4-23 16,-3-2-33-16,6 3-41 0,-4-7-42 0,3 1-66 0,-2-2-109 15,2-4-595-15,-1 0-390 0</inkml:trace>
  <inkml:trace contextRef="#ctx0" brushRef="#br0" timeOffset="81420.16">17426 10528 2884 0,'0'0'-91'0,"0"0"18"0,0 0 11 15,-2-18-7-15,2 18 18 0,0 0 16 0,0 0 8 16,0 0 12-16,0 0 29 0,-2-20 13 0,2 20 9 15,0 0 7-15,0 0 12 16,0 0-2-16,0 0 3 0,0 0 11 0,0 0 2 0,0 0 5 16,0 0 5-16,0 0-8 15,0 0-3-15,0 0-3 0,0 0-4 0,0 0-4 16,0 0 6-16,0 0-3 16,0 0 2-16,0 0 4 0,0 0-2 0,0 0 0 15,0 0 0-15,0 0-6 0,14 42 1 16,-14-42-7-16,5 15-5 0,-5-15-4 0,7 20-4 15,-7-20-5-15,8 24-2 0,-6-11-3 0,4 3-3 0,-2-3-4 16,0 3 1-16,-2-1-2 16,3 2-2-16,-3-2 2 0,0 0 2 0,-2 2 3 15,0-17 4-15,0 33-4 16,-2-14 4-16,0-4 2 0,-3 3 3 0,1-2 1 16,-2-3 1-16,2 3-2 0,-4-3-3 15,1 1-2-15,-2-3-4 0,9-11-3 0,-14 19-16 16,5-11-34-16,9-8-45 0,-16 7-65 0,16-7-73 15,-18 2-61-15,18-2-140 16,-16-7-155-16,16 7-360 0,-16-14-328 0</inkml:trace>
  <inkml:trace contextRef="#ctx0" brushRef="#br0" timeOffset="81569.92">17394 10367 3136 0,'0'0'131'15,"5"-20"-14"-15,-5 20-17 0,0 0-14 0,4-14-15 16,-4 14-17-16,0 0-19 0,0 0-45 16,0 0-69-16,0 0-58 0,4-12-65 0,-4 12-96 15,0 0-613-15,0 0-304 16</inkml:trace>
  <inkml:trace contextRef="#ctx0" brushRef="#br0" timeOffset="82310.12">17577 10542 2803 0,'0'0'-23'0,"6"16"8"0,-6-16 3 15,0 0 1-15,0 0 5 0,0 0 15 0,2 17-1 16,-2-17-3-16,0 0 1 15,0 0-2-15,0 0 6 0,2 16-8 0,-2-16 5 0,0 0-3 16,0 0 5-16,0 0 5 16,0 0-14-16,0 0 5 0,0 0-4 0,0 0-8 15,10 8-16-15,-10-8 5 16,0 0-21-16,0 0 4 0,0 0-8 16,0 0-3-16,0 0 9 0,0 0-8 0,0 0 2 0,0 0 9 15,0 0 0-15,0 0 3 0,0 0-4 16,0 0-8-16,0 0 0 0,0 0 5 15,0 0 3-15,0 0 5 0,0 0 1 0,0 0 9 16,2-41 25-16,-2 41 12 0,0 0 24 0,0-25 24 16,0 25 13-16,0 0 24 15,0-20 14-15,0 20 9 0,0 0 1 0,0 0-8 16,-2-21-6-16,2 21-12 16,0 0-6-16,0 0 17 0,0 0 1 0,0 0-4 0,0 0-6 15,0 0-3-15,0 0-12 0,0 0-2 0,0 0-8 16,0 0-10-16,0 0-4 15,-22 41-10-15,22-41-5 0,2 22-5 0,-2-22-1 0,4 21-6 16,-4-21-6-16,4 19-2 16,-4-19 1-16,10 19-11 0,-10-19-7 15,11 13-7-15,-11-13-17 0,15 8-7 16,-15-8-19-16,15 6-5 0,-15-6-3 0,0 0-5 0,22-6 2 16,-22 6 6-16,0 0 4 15,20-17 4-15,-20 17 5 0,8-14 14 0,-8 14 9 16,11-13 10-16,-11 13 0 0,6-9 3 0,-6 9-2 15,0 0 8-15,0 0 12 0,0 0 5 16,0 0-3-16,0 0 0 0,0 0-2 0,0 0-8 16,0 0 6-16,0 0 0 15,0 0 0-15,17 26 1 0,-17-26-6 0,9 14 3 16,-9-14-1-16,8 11-1 0,-8-11 3 16,13 8 1-16,-13-8-5 0,15 5-1 0,-15-5-1 15,0 0 0-15,25-1 1 0,-25 1-4 0,19-10 0 16,-19 10 1-16,15-12-9 15,-5 3-12-15,-10 9-24 0,14-23-34 0,-6 10-37 0,-4 0-50 16,2-1-46-16,-2 2-41 16,-4 12-76-16,4-22-134 0,-2 12-437 0,-2 10-262 15</inkml:trace>
  <inkml:trace contextRef="#ctx0" brushRef="#br0" timeOffset="82810.13">18031 10532 2654 0,'0'0'-34'0,"0"0"29"16,0 0 2-16,0 0-6 15,0 0 18-15,0 0 16 0,0 0 30 16,0 0 9-16,0 0 15 0,0 0 2 0,0 0 10 16,0 0 7-16,0 0 5 0,0 0-9 0,0 0-9 15,-50 14-6-15,50-14-9 0,-10 15-10 0,10-15-2 16,-10 15-9-16,10-15-3 15,-2 15-8-15,2-15-10 0,0 0-3 0,2 19-11 16,-2-19-14-16,0 0-8 0,0 0-10 16,18 13-5-16,-18-13-4 0,0 0-2 15,18-1 7-15,-18 1-3 0,0 0 11 16,0 0 7-16,26-18 12 0,-26 18 17 0,11-14 14 0,-7 4 16 16,-4 10 11-16,8-15 18 0,-8 15 15 0,6-16 26 15,-6 16-5-15,0 0-18 16,9-17-10-16,-9 17-9 0,0 0-10 0,0 0-7 0,0 0-4 15,0 0-8-15,0 0-6 16,0 0-3-16,0 0 0 0,0 0-11 0,23 36-1 16,-19-21 0-16,0 3-2 15,3-1-6-15,2 4-5 0,-3 2 2 0,0 1-3 0,1 0-3 16,-1-1-2-16,0 3 1 16,1-3-3-16,-5 0 5 0,-2-5-2 0,0 4 9 15,-2-5 2-15,-3-1 6 0,-1 2-6 0,-2-4-1 0,-3-3-5 16,1 0-8-16,-4-3-16 15,0-4-31-15,0-2-30 0,0-1-41 0,14-1-38 16,-27-5-50-16,14-1-44 16,2-4-48-16,-1-1-112 0,0-3-154 0,2-1-425 0,2-6-433 15</inkml:trace>
  <inkml:trace contextRef="#ctx0" brushRef="#br0" timeOffset="83150.41">18266 10304 2935 0,'0'0'-69'0,"0"0"38"0,18-4 8 0,-18 4 18 16,0 0 21-16,0 0 14 15,0 0 22-15,18 25 21 0,-14-17 11 0,1 6 12 16,-1 1 3-16,0 1 5 16,3 1 11-16,-1 4 3 0,3 0-1 15,-3 1-9-15,0 2-12 0,-2 0-8 0,0 1-11 16,1 1-7-16,-1-4-7 0,-4-1-11 0,0 0-2 16,0-1-14-16,-2-3-19 0,2 2-30 0,-2-3-33 0,2-16-45 15,-7 27-48-15,5-16-52 16,0-1-52-16,2-10-103 0,-6 9-165 0,6-9-342 15,0 0-204-15</inkml:trace>
  <inkml:trace contextRef="#ctx0" brushRef="#br0" timeOffset="86330.35">18825 10582 995 0,'0'0'121'0,"-26"-2"-23"16,26 2-21-16,0 0-5 0,0 0 3 0,0 0 10 16,0 0 21-16,0 0 11 15,0 0 20-15,0 0 16 0,0 0 3 0,0 0 11 16,0 0 6-16,0 0-3 0,0 0 6 16,0 0-13-16,0 0-9 0,0 0-10 0,0 0-7 15,0 0-8-15,0 0-10 0,0 0-10 0,0 0-16 16,0 0-9-16,0 0-8 15,43 15-12-15,-43-15-15 0,26 2-17 0,-26-2-17 0,30 0-26 16,-16-2-25-16,-14 2-34 16,30 0-34-16,-30 0-33 0,25-1-34 0,-13 1-39 15,0-3-52-15,-12 3-118 16,14-1-494-16,-14 1-239 0</inkml:trace>
  <inkml:trace contextRef="#ctx0" brushRef="#br0" timeOffset="86520.24">18815 10540 2673 0,'0'0'-3'0,"0"0"16"0,0 0-5 0,-14-7-7 16,14 7-7-16,0 0 2 0,0 0 14 16,0 0-4-16,0 0 4 0,0 0-7 0,47-7-9 15,-47 7-25-15,32-1-25 0,-14 1-27 0,0 0-33 16,1 0-55-16,-19 0-116 15,32-2-335-15,-17 0 161 0</inkml:trace>
  <inkml:trace contextRef="#ctx0" brushRef="#br0" timeOffset="86734.97">19213 10485 1838 0,'0'0'24'0,"0"0"25"16,21 1-14-16,-21-1-2 15,19 3-5-15,-19-3 6 0,23 0-4 0,-23 0-13 16,26 1-9-16,-26-1-22 0,27 0-37 16,-14 0-66-16,-1-1-127 0,5-3-293 0,-4 2 282 15</inkml:trace>
  <inkml:trace contextRef="#ctx0" brushRef="#br0" timeOffset="87020.35">19573 10119 1675 0,'0'0'81'16,"0"0"24"-16,4-18 1 0,-4 18 4 0,0 0 13 0,0 0 30 15,6-11 15-15,-6 11 4 16,0 0-9-16,0 0-7 0,0 0-8 0,0 0-9 16,0 61 1-16,-2-40-7 15,-2 6-2-15,2 0-9 0,-5 1-9 0,5 1-10 0,-2 1-11 16,2-1-12-16,0 1-7 16,-3 1-6-16,3-5-9 0,-2 3-10 0,2-2-14 15,0-1-34-15,-1-7-45 0,1 0-57 0,0 0-71 0,2-1-65 16,-4-7-110-16,2 0-201 15,2-11-371-15,-2 15-320 0</inkml:trace>
  <inkml:trace contextRef="#ctx0" brushRef="#br0" timeOffset="87580.04">19661 10273 2839 0,'5'-14'-33'0,"-5"14"7"0,8-26 1 0,-4 12 6 15,2 2 15-15,3 0-5 16,0-1 18-16,-9 13-4 0,16-21 4 0,-5 11-6 16,2 1 4-16,-3 0-1 0,3 2-1 15,2 0 11-15,-2 1-3 0,-13 6 8 0,28-6 7 16,-16 3-10-16,-12 3 5 16,23 0 7-16,-23 0 0 0,23 2 2 0,-23-2 6 15,19 9 3-15,-19-9-5 0,16 11 4 0,-10-4 9 0,-6-7 11 16,6 22 16-1,-4-9 6-15,-2-13 9 0,0 29 5 0,-4-14 3 0,0 2-4 16,0 3-3-16,-5 0-6 16,0 1-5-16,1 0-7 0,0 0-8 0,-1 0-6 0,-2-2-4 15,3 0-5-15,1-3-4 16,1 0-7-16,0 0-2 0,0-1-6 0,2 0 0 16,4-15-2-16,-4 25-3 0,0-14-3 0,4-11-2 15,0 0-3-15,6 28 0 0,-6-28-5 16,8 16-2-16,-8-16-5 0,10 10-3 0,-10-10-3 15,11 6 1-15,-11-6-1 16,0 0 3-16,0 0-1 0,0 0 3 0,23-4-2 0,-23 4 6 16,0 0-6-16,9-22 8 15,-9 22 1-15,2-22 6 0,-2 22-1 0,0-28-1 16,-2 10 9-16,2 18 5 16,-5-32-4-16,3 15-3 0,-2-2 3 0,-2 2-1 0,1-1-8 15,-1 1 3-15,2 2-3 0,-5-2-3 0,5 4-2 16,4 13 3-16,-10-28-19 15,4 15-2-15,6 13 1 0,-12-23-1 0,8 16 3 0,4 7-3 16,-6-19-24-16,6 19-30 16,-4-13-37-16,4 13-54 0,0 0-59 0,-4-18-59 15,4 18-142-15,0-13-162 16,0 13-408-16,0 0-435 0</inkml:trace>
  <inkml:trace contextRef="#ctx0" brushRef="#br0" timeOffset="88079.82">20051 10121 3035 0,'17'-6'-16'0,"-17"6"20"16,0 0-1-16,17-6 5 0,-17 6 3 0,15-3 8 15,-15 3 25-15,14-6 14 0,-14 6 6 0,0 0-3 16,20-6-5-16,-20 6-3 15,14-4 9-15,-14 4 1 0,0 0 4 0,24-2 0 0,-24 2-8 16,0 0 0-16,21 9 2 16,-13 0-10-16,-8-9 0 0,15 20-6 0,-8-6-7 15,1 1-2-15,-2 2-1 0,0 1-4 16,1 2-4-16,-3-1 6 0,3 4 0 0,-3 0-5 16,0-2 1-16,-2-2-5 0,2-1-3 0,-2 2 3 15,-2-1 5-15,0-1 2 0,0-18 13 16,-4 32 1-16,0-19 9 0,0 1 3 0,4-14-4 15,-11 24 2-15,2-14 7 16,9-10-5-16,-14 13-1 0,4-8-5 0,10-5 4 16,-24 9-1-16,24-9-3 0,-23-3 10 15,23 3 4-15,-26-3-24 0,12-4 8 0,14 7 11 16,-26-12 3-16,14 2 0 16,-2 0-2-16,2-3-4 0,1 0-7 0,3-3-4 15,0 0-6-15,3-1-3 0,-2-1 9 0,5-1-7 0,0-1-4 16,0 4-11-16,2-4-16 15,0 20-16-15,4-33-14 0,-2 18-23 0,3-3-19 16,0 5-22-16,-3 2-23 0,2-2-39 16,-2 1-55-16,-2 12-57 0,6-18-62 0,-6 9-144 15,0 9-138-15,0 0 22 16,-6-15-335-16,6 15-312 0</inkml:trace>
  <inkml:trace contextRef="#ctx0" brushRef="#br0" timeOffset="99889.86">15173 8057 507 0,'0'0'238'0,"0"0"-65"15,0 0-57-15,0 0-25 0,5-28-12 0,-5 28-22 16,0 0-8-16,0 0 1 15,0 0-9-15,0 0-2 0,0 0-5 0,0 0 3 0,0 0 2 16,0 0 0-16,0 0 4 16,0 0 10-16,0 0-5 0,0 0 18 0,0 0 14 15,0 0-5-15,0 0-1 16,0 0 2-16,0 0-4 0,0 0 5 0,0 0-2 0,0 0 3 16,0 0-21-16,22 49 1 0,-20-37-4 0,-2-12 1 15,6 28-8-15,-4-13-7 16,1 3 1-16,0-1 1 0,1 0 3 15,-2 2-9-15,2-1-1 0,-2 2 1 0,1 1-2 16,1-2 1-16,1 0-1 0,-3 0 3 16,2 2 3-16,-1-2-6 0,2 2-2 15,-3-2 1-15,3 0-6 0,-1 0 3 0,-2 1-2 0,2-4 0 16,0 3 6-16,0-2 15 16,-2 2 3-16,3-1 3 0,-2-1 0 0,1 0 0 15,0-2-1-15,-2 3-7 0,2-3 2 0,-2-1-4 16,2 3-1-16,0-3-2 0,-3 3-2 15,4-3-3-15,0 1-3 0,-5-15 0 16,7 25-4-16,-3-12 2 0,-4-13 3 16,4 21 3-16,-4-21-1 0,2 21-4 0,-2-21 1 15,4 18-3-15,-4-18-3 0,2 17-2 16,-2-17-2-16,2 15-5 0,-2-15-1 0,5 15-2 16,-5-15-2-16,4 13-3 0,-4-13-1 0,0 0-20 15,4 18-45-15,-4-18-73 16,4 11-91-16,-4-11-172 0,7 10-214 0,-7-10-331 0,0 0-348 15</inkml:trace>
  <inkml:trace contextRef="#ctx0" brushRef="#br0" timeOffset="114680.33">27746 6878 471 0,'-11'15'171'16,"11"-15"-39"-16,0 0-50 0,-8 13-22 15,8-13-10-15,-6 12 0 0,6-12-12 16,0 0 6-16,-11 13 4 0,11-13-8 0,0 0 7 0,-9 12 7 16,9-12 5-16,0 0 6 15,-9 8 5-15,9-8-9 0,0 0 6 0,0 0-9 16,0 0-8-16,-9 12 4 16,9-12-5-16,0 0 0 0,0 0 3 0,0 0 1 0,0 0 9 15,0 0 11-15,0 0 9 0,-11 10 8 0,11-10-1 16,0 0-1-16,0 0 10 15,0 0-11-15,0 0 2 0,0 0-8 0,0 0-3 0,0 0-4 16,0 0 2-16,0 0 2 16,0 0-2-16,0 0 4 0,0 0 1 0,0 0-2 15,-23-23-5-15,23 23-5 16,0 0-5-16,0 0-4 0,0 0-8 0,0-19-2 0,0 19-9 16,0 0-1-16,0 0-6 0,0 0-4 0,0 0-2 15,0 0-6-15,15-21-2 16,-15 21-3-16,0 0 4 0,0 0-9 0,0 0 0 15,0 0-1-15,0 0 1 16,0 0-1-16,0 0-3 0,0 0 3 0,0 0-2 0,32 19-2 16,-32-19 4-16,0 0-5 15,0 0 3-15,3 17 3 0,-3-17 2 0,0 0 1 16,0 0 3-16,0 0-1 16,0 0 3-16,-14 24 6 0,14-24-4 0,0 0 6 0,0 0 0 15,-16 8 3-15,16-8 2 0,0 0-1 0,0 0 4 16,0 0 1-16,0 0-1 15,0 0-1-15,0 0-4 0,0 0-4 0,-22-27 0 0,22 27 5 16,0 0-7-16,-2-20 2 16,2 20 2-16,0 0-3 0,0 0-4 0,4-22 1 15,-4 22-2-15,0 0-3 16,7-16-3-16,-7 16-1 0,0 0-1 0,0 0-2 0,21-7-3 16,-21 7-2-16,0 0-1 0,0 0 1 0,0 0 0 15,0 0-2-15,24 18 0 16,-24-18 0-16,0 0 0 0,9 15-2 15,-9-15 3-15,0 0-1 0,5 14 0 16,-5-14 3-16,0 0 0 0,0 0 4 0,0 0 4 0,-5 21 3 16,5-21 2-16,0 0 5 15,0 0 2-15,0 0 4 0,-19 7 6 0,19-7 19 16,0 0-3-16,0 0 1 16,0 0-10-16,0 0-7 0,0 0 0 0,-29-24 0 0,29 24-9 15,-6-13-3-15,6 13 0 0,0 0-3 0,-2-22-3 16,2 22-8-16,0 0 0 15,0 0-4-15,8-24 0 0,-8 24 2 0,0 0-4 0,15-11 0 16,-15 11-3-16,14-3 0 16,-14 3 2-16,0 0-1 0,0 0 1 0,28 6-5 15,-28-6 2-15,0 0 3 16,11 11-8-16,-11-11 0 0,7 12 2 0,-7-12 3 0,0 0 0 16,0 0-1-16,-5 21 7 15,5-21-8-15,0 0 3 0,0 0 2 0,-15 13-2 16,15-13-11-16,0 0-27 0,-16 4-38 0,16-4-45 0,0 0-53 15,0 0-76-15,-18-15-77 16,18 15-161-16,-4-15-140 0,4 15 32 0,0 0-332 16,-2-29-335-16</inkml:trace>
  <inkml:trace contextRef="#ctx0" brushRef="#br0" timeOffset="115540.1">27499 6091 2686 0,'0'0'-130'0,"-2"-23"17"15,2 23 17-15,0 0 25 16,0 0 21-16,0 0 13 0,-4-19 20 16,4 19 1-16,0 0 2 0,0 0 12 0,0 0 31 0,0 0-4 15,-10-10 24-15,10 10 12 16,0 0 8-16,0 0 4 0,0 0-2 0,0 0-4 0,-24 28 0 15,24-28-4-15,-12 18 10 16,9-7-2-16,3-11-10 0,-8 23 3 0,6-11-6 16,2-12-6-16,-3 25-5 15,3-12-3-15,0-13-8 0,0 24 2 0,0-24-1 0,5 23-10 16,-1-14 2-16,-4-9-2 16,9 20-5-16,-1-15-4 0,-8-5 2 0,10 14-2 15,-10-14-3-15,14 6-2 0,-14-6 0 0,16 4 2 0,-16-4 2 16,0 0 1-16,0 0 1 15,25-10 2-15,-25 10 5 0,13-10 10 0,-13 10 6 16,0 0 6-16,14-11 0 16,-14 11-2-16,0 0-4 0,11-9-8 0,-11 9-4 0,0 0-4 15,0 0-3-15,0 0-1 16,0 0-3-16,0 0 0 0,0 0-2 0,0 0-3 16,0 0-1-16,0 0 0 0,0 0-1 0,13 25 0 15,-13-25-3-15,0 0 2 16,9 11 1-16,-9-11 1 0,9 7 1 0,-9-7 4 15,0 0-1-15,20 6 2 0,-20-6 1 16,0 0 2-16,25-1 6 0,-25 1 3 0,0 0 3 16,26-8 2-16,-26 8 8 15,15-10 1-15,-15 10 3 0,14-10-3 16,-14 10-2-16,13-11-2 0,-13 11-5 0,9-15-4 16,-9 15-2-16,8-15-4 0,-8 15-3 0,4-14-7 15,-4 14-11-15,0 0-23 0,4-15-25 0,-4 15-35 0,0 0-45 16,0 0-61-16,0 0-56 15,1-19-92-15,-1 19-177 0,0 0-85 0,0 0-244 16,0 0-172-16</inkml:trace>
  <inkml:trace contextRef="#ctx0" brushRef="#br0" timeOffset="116190.47">27939 6270 2444 0,'0'0'-86'0,"0"0"10"16,0 0 14-16,0 0 12 0,-9-31 24 0,9 31 24 16,0 0 19-16,-5-11 15 0,5 11 0 0,0 0 16 15,0 0-3-15,-16-8 24 0,16 8 12 0,0 0 15 0,0 0 6 16,-27 2 3-16,27-2-5 15,0 0-4-15,-23 12-4 0,23-12-10 16,-15 11-8-16,15-11-8 0,-13 14-4 16,13-14-4-16,-9 12-1 0,9-12-5 0,-6 16-6 15,6-16-7-15,0 15 0 0,0-15-4 16,0 0-7-16,0 0 1 0,8 21-5 0,-8-21 0 16,0 0-4-16,14 9-2 0,-14-9 0 0,0 0-7 15,16 3 2-15,-16-3-1 0,0 0 3 16,0 0 8-16,0 0-5 0,22-16 2 15,-22 16 1-15,9-11 5 0,-9 11 2 16,10-12 5-16,-10 12 11 0,0 0 3 0,8-17 7 16,-8 17 5-16,0 0-2 0,6-11-8 15,-6 11-5-15,0 0-9 0,0 0 1 0,0 0-7 16,0 0 0-16,0 0-3 16,0 0-3-16,0 0-4 0,0 0 1 0,0 0 3 15,0 0-5-15,11 34 2 0,-11-34 1 0,0 23-1 0,0-23-1 16,0 26-4-16,0-8 0 15,0-1-2-15,0 3 1 0,2-2-5 0,-2 1 3 16,3 2 6-16,-3 1 9 16,0-4 8-16,1 1 0 0,-1 0 5 0,-1 0 12 0,-2-1 3 15,1-1 4-15,2-17 7 16,-6 29-4-16,3-15 1 0,3-14 3 16,-10 24 2-16,1-15-2 0,9-9-2 0,-16 14-6 0,16-14-4 0,-13 5-6 15,13-5-5-15,-19-2-10 16,19 2-16-16,0 0-22 0,-24-15-29 0,17 8-36 15,2-4-36-15,-3 2-44 16,8 9-55-16,-12-19-62 0,8 9-73 0,0 1-160 0,4 9-128 16,-9-17 40-16,6 9-311 15,3 8-278-15</inkml:trace>
  <inkml:trace contextRef="#ctx0" brushRef="#br0" timeOffset="124860.15">9701 8641 2553 0,'0'0'-145'0,"0"0"24"16,0 0 18-16,0 0 22 16,0 0 20-16,0 0 22 0,10-19 11 0,-10 19 15 0,0 0 17 15,0 0 9-15,0 0 9 0,0 0 8 16,0 0 12-16,0 0 8 0,0 0 5 15,0 0 9-15,0 0-1 0,0 0 5 0,0 0 2 16,0 0 2-16,0 0-6 0,0 0-1 16,0 0-7-16,0 0-7 0,0 0-9 0,0 0 0 15,0 0-6-15,0 0-3 16,0 0-6-16,0 0 0 0,0 0-3 0,0 0-3 16,0 0 12-16,0 0 12 0,0 0 5 0,0 0-2 0,0 0 0 15,0 0 0-15,0 0-5 16,0 0-4-16,0 0-2 0,13 41 8 0,-13-41-2 15,6 15-1-15,-6-15-3 16,5 19-4-16,-5-19-2 0,6 20 2 0,-2-12 4 0,-4-8 6 16,5 20 10-16,-5-20-5 15,2 23 1-15,2-12-2 0,-4-11 0 0,0 21-5 16,0-21 2-16,0 25-1 16,0-25-5-16,0 23-3 0,0-23-2 0,-2 23 0 0,2-23-2 15,-4 25-3-15,2-14-2 0,2-11 1 0,-7 22 1 16,1-9-4-16,6-13 2 15,-7 18-1-15,1-7-5 0,6-11 2 0,-11 19-1 0,11-19-5 16,-12 14 3 0,6-6-2-16,6-8-1 0,-18 14-4 0,18-14 1 0,-14 9-2 15,14-9-1-15,-15 7-11 16,15-7-19-16,0 0-37 0,-26-1-54 0,26 1-71 16,-14-10-57-16,14 10-127 0,-20-19-212 0,12 10-381 0,0-4-390 15</inkml:trace>
  <inkml:trace contextRef="#ctx0" brushRef="#br0" timeOffset="125160.15">9691 8378 2952 0,'0'0'-14'0,"0"0"20"0,0 0 8 16,0 0 11-16,0 0 6 0,0 0 14 0,0 0 8 16,0 0-3-16,0 0-6 0,0 0 0 0,0 0-7 15,0 0-4-15,0 0-12 0,0 0-18 16,0 0-46-16,0 0-60 0,2-20-57 0,-2 20-58 15,0 0-155-15,0 0-387 16,0 0-49-16</inkml:trace>
  <inkml:trace contextRef="#ctx0" brushRef="#br0" timeOffset="150709.84">13176 12336 959 0,'0'0'111'0,"-14"15"-14"0,7-3-6 0,7-12-39 15,-15 25-9-15,3-12 6 16,-1 4 16-16,1 1 11 0,-1 0 11 0,-5 7 16 15,5 0 4-15,-5 0 19 16,5-2 7-16,-4 0 11 0,6 0-2 0,-2-3 0 0,-1 1-11 16,2-2-17-16,-1 1-11 15,3-4-7-15,-1-2-13 0,4-1-7 0,0-1-9 16,-2-1-6-16,9-11-8 16,-11 18-3-16,4-9-3 0,7-9-4 0,-7 11-1 0,7-11 5 15,-9 12 2-15,9-12 8 16,0 0-3-16,-11 13-6 0,11-13 3 0,0 0-2 15,0 0 1-15,-9 14 1 0,9-14-3 16,0 0 1-16,0 0 1 0,0 0 4 0,-4 12 2 16,4-12 4-16,0 0 3 0,0 0-5 0,0 0 0 15,0 0-1-15,0 0 10 16,0 0 9-16,31 12 22 0,-22-8 9 0,-9-4-13 16,27 4 8-16,-13 0-6 0,1 1-11 0,4-1-2 0,-4 2-13 15,3 0-9-15,-3-1-10 16,2 1-6-16,-2-1 1 0,1 1-8 0,-3 1-1 15,3-2-4-15,-3 1-12 0,-13-6-23 16,21 7-26-16,-8-3-32 0,-4-2-50 0,2 0-58 16,0 2-69-16,-11-4-51 15,25 0-149-15,-11 0-167 0,-14 0 21 0,22-4-376 16,-22 4-399-16</inkml:trace>
  <inkml:trace contextRef="#ctx0" brushRef="#br0" timeOffset="151399.92">13536 12704 2800 0,'0'0'-129'16,"0"0"20"-16,0 0 6 0,0 0 12 16,0 0 11-16,0 0 17 0,0 0 11 0,0 0 2 15,24 19 7-15,-24-19 2 16,0 0 5-16,29-5 5 0,-29 5 2 0,25-7 23 16,-12-3 11-16,1 6 14 0,1-4 5 15,-3-2 13-15,3 3-2 0,-3-1 3 0,1-1 4 16,-2 0 7-16,1-1 4 0,-3 0 9 15,1 1 10-15,-10 9 7 0,16-22 13 16,-13 13 4-16,-3 9-1 0,9-15-11 0,-9 15-9 0,2-16-10 16,-2 16-8-16,0 0-2 15,0 0-7-15,-11-22-12 0,11 22-4 0,-13-6 0 16,13 6-2-16,-23-4-6 16,23 4 2-16,-23 4 3 0,23-4-1 0,-29 12 0 0,12-7-4 15,2 5 4-15,-4 5 4 0,3-2-3 0,-3 3 4 16,4 0 12-16,2 0 4 15,-3 0 7-15,7 2 4 0,0-4 4 0,0 1 0 16,2 0-2-16,5 0 9 0,2-15 1 16,0 29 5-16,5-15 3 0,1-4-4 15,6 2-2-15,-1-2-9 0,7-1-1 16,-1-2-12-16,4 1-5 0,1-2-5 0,1-1-6 16,6-2-10-16,-6-2-12 0,3 1-25 0,0-4-31 0,-5 1-56 15,6-4-68-15,-2 0-50 16,-2-3-85-16,2-3-176 0,-8-1-119 15,2-1-267-15,0 0-215 0</inkml:trace>
  <inkml:trace contextRef="#ctx0" brushRef="#br0" timeOffset="151739.85">13910 11915 2470 0,'0'0'-59'0,"0"0"51"15,-18-5 40-15,18 5 27 0,0 0 40 0,0 0 29 16,0 0 26-16,0 0 9 0,0 0-4 15,0 0-11-15,0 0-9 0,0 0-14 16,0 0-12-16,0 0-10 0,0 0-9 0,0 0-10 0,36-17-8 16,-36 17-11-16,27-6-7 15,-8 4-12-15,-4-2-26 0,3-2-30 16,1 3-46-16,0-4-52 0,1 4-51 16,-2-1-52-16,4-1-57 0,-5-2-133 0,2 2-523 15,-2 1-329-15</inkml:trace>
  <inkml:trace contextRef="#ctx0" brushRef="#br0" timeOffset="152049.93">14315 11614 2705 0,'0'0'-65'0,"0"0"42"16,-9-17 24-16,9 17 18 15,0 0 12-15,0 0 19 0,0 0 9 0,0 0 9 16,0 0 1-16,0 0-11 16,26-13-9-16,-26 13-1 0,20-4-2 0,-7 0 3 0,-13 4 2 15,30-5-3-15,-14 1-6 0,1 0-4 16,0-1-11-16,3 0-21 0,-4 0-37 15,0 1-42-15,-1 0-53 16,1-1-47-16,-3 0-61 0,-13 5-132 0,21-7-375 16,-15 3-13-16</inkml:trace>
  <inkml:trace contextRef="#ctx0" brushRef="#br0" timeOffset="152240.12">14545 11505 2137 0,'-28'14'-38'0,"28"-14"29"0,0 0 22 16,-7 16 23-16,7-16 14 0,-3 16 23 0,3-16 21 15,-2 21 14-15,2-21-10 16,0 27 4-16,0-12 1 0,0-15-4 0,0 37 1 0,2-20-7 16,-2 2-8-16,0 1-7 15,1 0-9-15,1-1-8 0,0 2-6 16,-2-1-8-16,2 2-19 0,-2-4-34 16,3 1-47-16,-3 3-54 0,5-5-45 0,-5-1-43 0,0-16-103 15,4 29-524-15,-2-16-149 0</inkml:trace>
  <inkml:trace contextRef="#ctx0" brushRef="#br0" timeOffset="152729.95">14757 11921 2446 0,'0'0'-76'0,"4"-20"11"0,-4 20 7 0,0 0 8 15,0 0 22-15,-23-16 20 16,23 16 11-16,-15-6 9 0,15 6 4 0,-20-4 9 15,20 4 8-15,0 0 15 16,-26 0 13-16,26 0 3 0,0 0 0 0,-25 7-4 0,25-7 4 16,-14 11-8-16,14-11 4 15,-11 11-6-15,11-11 0 0,-9 13-5 0,9-13-1 16,0 0-4-16,-4 19-1 16,4-19-5-16,0 0-1 0,0 0-5 0,4 21 0 0,-4-21 1 15,0 0-9-15,13 8 2 0,-13-8-4 16,0 0-6-16,0 0-1 0,28-3-8 15,-28 3 2-15,0 0-2 0,24-18-2 0,-17 10 1 16,-7 8 2-16,18-21 5 0,-11 7 1 16,1 2 5-16,-2-2 2 0,-1-1 10 15,3 0 3-15,-4 0 6 0,0-1 16 16,1 1 8-16,-5 15 1 0,6-27 3 16,-4 17-1-16,-2 10 0 0,5-19-7 0,-5 19-11 15,3-16-4-15,-3 16-7 0,0 0-8 0,7-17 3 16,-7 17-3-16,0 0 0 15,0 0 0-15,0 0 5 0,0 0 0 16,0 0 1-16,4 49-5 0,-2-33 3 0,2 3-9 0,-2 0 0 0,2 0-3 16,-3 0-3-16,6 2-12 15,-2 0-22-15,-3 0-36 0,3-5-41 16,-1 4-45-16,0-1-57 0,0-4-43 16,-2 0-63-16,-2-15-135 0,6 25-487 0,-4-16-326 0</inkml:trace>
  <inkml:trace contextRef="#ctx0" brushRef="#br0" timeOffset="153195.54">15072 11708 2692 0,'0'0'-90'0,"0"0"29"0,0 0 10 16,0 0 30-16,0 0 11 16,0 0 9-16,0 0 10 0,0 0 15 0,21 28 9 0,-21-28-1 15,3 29 3-15,2-12 1 16,-3 2 1-16,0 0 20 0,-2 2 6 16,3-2-1-16,-3 2-3 0,2-1 2 15,-4 0-3-15,-1 2 4 0,3-3-4 0,-4-3-2 0,-1 1 2 16,0-1-2-16,1-1-6 0,-2-2-2 0,-3 1-6 15,3-3-1-15,6-11-4 16,-17 15-8-16,17-15-26 0,-20 6-33 16,20-6-49-16,0 0-51 0,-25-10-51 0,14-3-91 15,6-3-604-15,-4-3-242 0</inkml:trace>
  <inkml:trace contextRef="#ctx0" brushRef="#br0" timeOffset="153370.09">15069 11432 2686 0,'0'0'-34'16,"5"-14"8"-16,-5 14-19 0,0 0-21 0,0 0-15 16,0 0-32-16,3-15-35 15,-3 15-117-15,0 0-342 0,0 0 184 0</inkml:trace>
  <inkml:trace contextRef="#ctx0" brushRef="#br0" timeOffset="153910.29">15210 11530 1782 0,'0'0'-11'0,"0"0"8"0,0 0-2 16,0 0 3-16,6 14 2 16,-6-14 21-16,0 0 27 0,0 0 17 0,0 23 12 0,0-23 8 15,-3 19-3-15,3-19 13 16,-2 19 4-16,2-19 5 0,-1 21 0 0,1-21 4 16,0 20-8-16,0-20-6 15,-2 19-8-15,2-19-1 0,0 20-12 0,0-20-7 0,0 16-4 16,0-16 2-16,0 0 4 0,0 0 8 0,2 24 10 15,-2-24 12-15,0 0-3 16,0 0-11-16,0 0-6 0,0 0-8 0,0 0-8 16,0 0-4-16,0 0-7 0,0 0-4 15,0 0-1-15,0 0-5 0,0 0-2 16,30-36 2-16,-30 36 4 0,6-14-5 16,-6 14-3-16,5-12-2 0,-5 12-5 0,0 0-7 15,0 0-2-15,10-12-4 0,-10 12-1 0,0 0 1 0,0 0-2 16,0 0-1-16,0 0 2 15,34 11-6-15,-34-11 2 0,14 7-3 0,-14-7 2 16,15 8-3-16,-15-8 0 16,15 5 6-16,-15-5 4 0,0 0 11 0,16 7 8 0,-16-7 20 15,0 0 5-15,0 0-10 16,26-8 10-16,-26 8-2 0,11-9-15 16,-11 9-2-16,8-18-15 0,-8 18 0 15,8-19-13-15,-8 19-28 0,4-21-26 0,0 12-37 0,-4 9-43 16,2-19-53-16,0 9-63 0,-2 10-59 0,2-13-118 15,-2 13-148-15,0 0-46 16,0 0-231-16,0 0-175 0</inkml:trace>
  <inkml:trace contextRef="#ctx0" brushRef="#br0" timeOffset="154480.32">15527 11626 2473 0,'0'0'-35'15,"0"0"11"-15,0 0 7 0,0 0 7 0,0 0 14 16,0 0 16-16,0 0 21 0,13-16 13 16,-13 16 3-16,0 0-2 0,0 0-3 0,0 0-2 15,0 0-1-15,0 0-2 16,0 0-4-16,0 0-4 0,0 0-3 0,-31 29-2 16,31-29-2-16,0 0 1 0,-2 21-5 15,2-21-6-15,0 0 0 0,3 21-1 0,-3-21-3 16,0 0-4-16,7 16 1 0,-7-16-1 0,0 0-8 15,8 11-1-15,-8-11 5 16,0 0 1-16,0 0 0 0,0 0-2 0,0 0 2 0,0 0 6 16,0 0 4-16,32-19 4 15,-32 19 27-15,0 0 17 0,10-17 17 16,-10 17 5-16,7-10 5 0,-7 10-9 16,0 0-7-16,0 0-14 0,8-13-7 0,-8 13-9 0,0 0-3 15,0 0-5-15,0 0-6 0,0 0-5 0,0 0 2 16,0 0-3-16,0 0-3 15,9 38-3-15,-9-38-3 0,2 28-2 0,2-11 2 0,1 2-5 16,-3 1-1-16,2 4-1 16,1 3 1-16,0 2-3 0,1-1-1 0,1 4-2 15,0 1 1-15,-3-2-2 16,0-3 2-16,0 2-1 0,0-1-2 16,-2 0 2-16,-2-3-2 0,0 1-3 0,0-4 8 0,-2 1 6 0,-2-1 10 15,-2-5 12-15,2-1 9 16,-3-2 17-16,-2 0 6 0,3-3-2 0,-2-3 8 15,8-9-24-15,-22 14-4 0,22-14 3 16,-21 0-8-16,21 0-6 0,0 0-8 0,-31-14-12 16,24 5-17-16,-3-1-25 15,1-2-36-15,3 0-47 0,1-4-59 16,2 5-57-16,2-1-54 0,-3-3-110 0,4 15-187 16,0-25-31-16,0 25-265 0,2-21-232 0</inkml:trace>
  <inkml:trace contextRef="#ctx0" brushRef="#br0" timeOffset="154979.95">16006 12740 2784 0,'0'0'82'0,"0"0"15"16,0 0-13-16,0 0-7 0,0 0-8 0,0 0-6 15,0 0-9-15,0 0-9 16,0 0-2-16,0 0-5 0,50-6-6 0,-50 6-5 0,28-3-2 16,-11-1 0-16,2 0-4 15,-2 2 0-15,2-1-32 0,0-3-33 0,-2 2-68 16,2 0-39-16,-2-2-67 16,-3 1-157-16,2-3-448 0,-4 2-152 0</inkml:trace>
  <inkml:trace contextRef="#ctx0" brushRef="#br0" timeOffset="155180.03">16232 12579 2464 0,'0'0'30'0,"0"0"38"15,0 0-9-15,0 0 0 0,0 0 7 16,0 0 13-16,-19 19 20 0,19-19 15 0,-2 19 6 16,2-19-3-16,0 22-10 0,0-22-15 15,2 29-9-15,3-12-4 0,-3-2-9 0,2 3-7 16,0 0-9-16,0 0-5 0,2-1-27 0,-2 2-33 15,1-2-54-15,2 0-55 16,-1-2-42-16,-2 1-56 0,0-7-105 0,2 3-585 0,-3-3-301 16</inkml:trace>
  <inkml:trace contextRef="#ctx0" brushRef="#br0" timeOffset="155638.45">16907 12089 2810 0,'0'0'-35'0,"13"-7"9"16,-13 7-2-16,0 0 17 0,0 0 19 0,0 0 29 0,0 0 20 15,25 14 17-15,-25-14-1 16,4 18 3-16,-4-18 0 0,0 22 2 0,0-7 4 15,0-15-2-15,-6 33-4 16,4-14-6-16,-4 4-6 0,0 0-7 0,-1 1-4 0,-4 7 8 16,-1 0-2-16,-1-3-2 15,1 0-8-15,-4-1-8 0,2 4-4 0,-1-2-2 16,0 1-4-16,0-3-4 16,3-5-2-16,-1 2-3 0,2-6-2 0,3 1-3 0,0-6 2 15,2 1-1-15,-2-2-1 0,8-12 13 16,-10 19 16-16,6-10 13 0,4-9 6 15,0 0-7-15,-4 19-10 0,4-19 2 0,0 0-2 0,0 0-4 16,16 14-1-16,-16-14-2 16,20 5-2-16,-20-5-3 0,27 4-2 0,-10-2-6 15,2 0 2-15,3-2-8 16,-2 2 2-16,4-2-10 0,1 0-3 0,-1 0-13 0,0 0-23 16,0 1-33-16,0-1-40 0,-3 0-51 0,2 0-59 15,-2-1-51-15,-2-1-123 16,0-2-163-16,-2 2-429 15,-2-2-424-15</inkml:trace>
  <inkml:trace contextRef="#ctx0" brushRef="#br0" timeOffset="156159.9">17761 12144 2965 0,'0'0'-19'16,"8"-17"48"-16,-8 17-5 0,0 0-3 0,2-17 0 15,-2 17-5-15,0 0-5 16,0 0-1-16,-12-17-2 0,12 17 3 0,0 0-1 0,-28-2-5 16,28 2 2-16,-28 5 18 0,11 3 22 0,-1 2 10 15,-2 2 0-15,-1 1 2 16,2 3 4-16,-2 5-3 0,-1 2 3 0,2 2 0 0,0 0-5 15,4 1 3 1,-1 3-2-16,4 2-5 0,0-1 0 0,5 0-6 0,0-1-4 16,3 0-3-16,3-1-4 15,2 1-2-15,5-3-4 0,1 0-1 0,4-2-7 16,0-1 0-16,6-2-9 0,-2-5-12 16,5 0-11-16,1 0-13 0,2-5-4 0,2-2-5 15,-1 0-10-15,3-4-9 0,0-2-10 0,-8 0-16 16,3-7-6-16,-4 1-8 15,0-7 9-15,-2 3 0 0,-2-4-1 0,-5-3 9 0,-2 2 5 16,-6 12 1-16,2-26 27 16,-2 26 14-16,-6-24 17 0,0 11 23 0,6 13 26 15,-17-19 10-15,10 11 17 16,7 8 8-16,-14-12-8 0,14 12 0 0,-13-11-6 0,13 11 1 16,-8-9-6-16,8 9-5 15,0 0-2-15,0 0-5 0,0 0-6 0,0 0-7 16,0 0-20-16,0 0-30 0,0 0-49 0,33-16-66 0,-33 16-69 15,28-4-115-15,-13 3-657 16,2-3-426-16</inkml:trace>
  <inkml:trace contextRef="#ctx0" brushRef="#br0" timeOffset="156399.99">18097 12367 3031 0,'-29'-8'-45'16,"29"8"11"-16,0 0 20 16,-28 22 25-16,15-13 23 0,3 2 27 0,1 2 9 15,-2 1 7-15,3 1 5 0,0 6 0 16,2-2-11-16,2 2-5 0,0 2-4 0,4-2-3 16,6 6-8-16,-2-4 0 15,4 1-11-15,0 0-20 0,5 3-36 0,2-2-41 16,4 0-53-16,0-2-39 0,4-3-44 0,-3-5-61 0,0-2-189 15,1-4-347 1,3 1-95-16</inkml:trace>
  <inkml:trace contextRef="#ctx0" brushRef="#br0" timeOffset="156830.31">18406 12428 2499 0,'0'0'63'0,"0"0"-1"16,0 0-9-16,0 0-3 0,0 0 3 0,0 0-7 16,0 0-4-16,0 0 1 15,0 0 1-15,0 0 1 0,0 0-4 0,5 59-3 16,-1-38 9-16,2 4 14 0,2-1 13 16,-1 3-2-16,1-2-5 0,-2 3-5 0,3-1-4 15,-2 2-10-15,-3-3 3 0,0 1 9 0,0 0 1 0,-2-2-2 16,-2-5 1-16,-2-1 4 15,-2 1-4-15,0-5-2 0,-5 0-5 0,-2-2-4 16,1-1-7-16,-3-5-7 16,1-1-17-16,12-6-38 0,-26 2-48 0,26-2-64 0,-28-8-61 15,14 0-79-15,-1-6-163 16,2-4-505-16,0-4-360 0</inkml:trace>
  <inkml:trace contextRef="#ctx0" brushRef="#br0" timeOffset="156980.15">18332 12278 3062 0,'0'0'68'0,"4"-6"-9"0,-4 6-28 15,0 0-23-15,0 0-9 0,0 0-13 0,0 0-20 16,13-10-59-16,-13 10-69 16,0 0-147-16,0 0-497 0,0 0-125 0</inkml:trace>
  <inkml:trace contextRef="#ctx0" brushRef="#br0" timeOffset="157460.13">18575 12418 2379 0,'6'18'0'15,"-6"-18"44"-15,0 0 0 16,2 18-5-16,-2-18 8 0,0 19 0 0,0-19 13 0,-2 21 4 16,2-21 5-16,0 25-6 15,0-11-1-15,0-14-7 0,2 24-1 0,-2-10 2 16,0-14-3-16,8 23 8 16,-8-23-4-16,2 19-6 0,-2-19-3 0,6 15-7 15,-6-15-5-15,8 5-4 0,-8-5-2 0,0 0 0 0,0 0-3 16,0 0 0-16,0 0-2 15,0 0 4-15,30-24 4 0,-30 24 15 0,8-18 5 0,-8 18 4 16,9-15-5-16,-9 15-2 16,6-13-5-16,-6 13-3 0,6-9-5 0,-6 9-5 15,0 0-7-15,11-11 0 16,-11 11-2-16,0 0-4 0,19-3-2 0,-19 3 0 0,0 0-3 16,28 4 0-16,-28-4 6 15,19 2 15-15,-19-2 10 0,0 0 18 0,23 4 4 16,-23-4 6-16,15 0 5 0,-15 0 0 0,0 0-2 0,20-6-4 15,-20 6-6-15,12-9-10 16,-12 9-7-16,8-14-12 0,-8 14-25 0,8-20-28 16,-3 12-39-16,-3-4-47 15,-2 12-65-15,8-19-70 0,-6 10-85 0,3-1-207 0,-5 10-70 16,4-15-320-16,-4 15-317 16</inkml:trace>
  <inkml:trace contextRef="#ctx0" brushRef="#br0" timeOffset="158930.31">19344 12135 2898 0,'0'0'-65'0,"0"0"13"0,0 0 10 0,0 0 5 16,33 5 30-16,-33-5 38 16,0 0 30-16,12 11 21 0,-12-11 7 0,8 14 4 15,0-4 4-15,-8-10 13 16,15 24 6-16,-6-9-1 0,-1 4 7 0,2 2-6 0,1 3-8 16,0-1-12-16,2 6 3 0,-1 4-4 0,-4-1-7 15,2 4-12-15,-2-2-10 16,-2 2-5-16,-2 3-12 0,-2 0-9 0,0-5-23 0,-4 2-32 15,-2 2-44-15,-4-4-53 16,0 4-71-16,-6-3-61 0,-2 1-131 0,-6 2-184 16,-3-3-345-16,-1-4-289 15</inkml:trace>
  <inkml:trace contextRef="#ctx0" brushRef="#br0" timeOffset="161570.07">19118 12689 2325 0,'0'0'-105'0,"0"0"32"16,0 0 17-16,0 0 15 16,10-16 14-16,-10 16 11 0,0 0 21 0,0 0 8 15,0 0 28-15,0 0 11 0,4-15 16 0,-4 15 8 0,0 0 9 16,0 0 12-16,0 0 3 15,0 0-1-15,0 0-5 0,2-17-9 0,-2 17-8 16,0 0-8-16,0 0-7 16,0 0-9-16,0 0 4 0,0 0-4 0,-12-24-4 15,12 24-3-15,0 0-5 0,-14-8-5 16,14 8 2-16,0 0-1 0,-18-4-2 0,18 4-3 16,0 0-3-16,0 0 7 0,-30 9-3 15,30-9 3-15,-15 10-6 0,15-10 1 0,-14 12-1 16,14-12-3-16,-13 14 0 0,8-4-3 0,5-10 0 15,-8 18 1-15,8-18 0 16,-2 16-5-16,2-16-3 0,0 0 1 0,0 24-2 0,0-24 0 16,0 0 0-1,8 15-6-15,-8-15-2 0,11 7 0 0,-11-7-3 0,0 0-5 16,23-1-5-16,-23 1-3 16,0 0 0-16,30-12 0 0,-19 3-1 0,1 3 4 0,1-5 2 15,-2 3 6-15,-11 8 4 0,21-15 3 0,-13 5 8 16,-8 10 12-16,17-15 6 15,-17 15 16-15,13-12 3 0,-13 12 6 0,8-10-1 16,-8 10-5-16,8-9-8 0,-8 9-5 16,0 0-9-16,0 0 1 0,0 0-2 15,0 0-3-15,0 0-3 0,0 0 3 16,0 0-5-16,0 0 2 0,6 38-1 0,-6-38 1 16,-4 29 4-16,0-11 6 0,2 0-8 0,2 1-6 0,-2 4-1 15,0-2 1-15,2 5-4 16,-2-1 0-16,2 4-3 0,0-3 2 0,0 1-4 15,-2 2 1-15,2-3-3 0,0 1 0 16,-2-2 6-16,0 0 0 0,-2 0 10 0,2-3 5 16,-3-3 9-16,1-1 8 15,-2 0-3-15,-3 2 1 0,1-3 5 0,-3-4 3 16,1 0 4-16,-4-1-4 0,2-2 2 16,0-3 0-16,-1 1-1 0,13-8-9 0,-26 7 2 15,26-7-4-15,-23 0-9 0,23 0-1 0,-23-7-7 16,23 7-10-16,-22-15-12 15,12 1-16-15,4 1-22 0,-1-2-34 0,3-2-26 0,0-2-37 16,4 1-51-16,0-1-59 16,4 2-48-16,0-2-84 0,5-4-157 0,-3 4-77 15,2-2-407-15,4 2-498 16</inkml:trace>
  <inkml:trace contextRef="#ctx0" brushRef="#br0" timeOffset="162129.94">19912 12491 3061 0,'0'0'-85'0,"0"0"41"16,0 0 6-16,0 0 25 0,0 0 37 0,0 0 17 15,0 0 27-15,0 0 28 0,0 0 20 0,0 0-1 0,0 0 0 16,0 0-5-16,0 0 3 15,0 0 2-15,0 0 4 0,0 0-9 0,0 0-11 16,-3 24-11-16,3-24-9 16,0 0-11-16,19 3-4 0,-19-3-11 0,0 0-5 0,28 1-11 15,-28-1-5-15,23-1-10 16,-23 1-16-16,26 0-18 0,-26 0-21 0,22-4-31 16,-22 4-28-16,22-2-44 15,-22 2-49-15,19-2-37 0,-13-1-81 0,-6 3-152 0,0 0-486 16,2-14-357-16</inkml:trace>
  <inkml:trace contextRef="#ctx0" brushRef="#br0" timeOffset="162310.26">19930 12439 2772 0,'0'0'-33'16,"0"0"52"-16,-14-6 7 16,14 6 2-16,0 0 11 0,0 0 1 0,0 0 13 15,0 0 12-15,0 0 11 0,0 0-3 0,0 0-9 0,0 0-6 16,0 0-4-16,31-20-5 15,-31 20 2-15,23-4-17 0,-23 4-22 0,23-6-28 16,-7 4-42-16,-16 2-58 16,24-2-42-16,-10 1-38 0,-4-2-80 0,3 2-544 15,-13 1-142-15</inkml:trace>
  <inkml:trace contextRef="#ctx0" brushRef="#br0" timeOffset="162639.94">20360 12365 2502 0,'0'0'1'0,"0"0"16"0,0 0 2 0,0 0 11 16,0 0 10-16,0 0 14 16,0 0 15-16,0 0 5 0,0 0-5 0,0 0-10 0,0 0-1 15,10 21-9-15,-10-21 6 16,0 0 2-16,32-2-8 0,-32 2 1 0,29-2-8 16,-13 1-15-16,0-4-18 0,2 2-30 0,-18 3-40 15,31-4-30-15,-15 2-47 0,-2-2-36 16,-4 0-72-16,-10 4-128 0,24-5-325 0,-16 1 51 15</inkml:trace>
  <inkml:trace contextRef="#ctx0" brushRef="#br0" timeOffset="162980.29">20682 11950 2131 0,'0'0'8'0,"0"0"1"16,0 0 2-16,0 0 30 0,0 0 26 0,0 0 22 16,0 0 24-16,0 0 11 0,12 34 3 0,-12-34-2 15,0 33-9-15,-2-15-6 16,2 4-5-16,0 0 6 0,0 3-2 0,0 1-4 0,2 1-14 15,0 0-8-15,-2 2-9 16,2-3-7-16,1 0-5 0,-3 2-9 0,2-2-3 16,0-5-10-16,-2 1-12 15,2-3-20-15,-2-2-29 0,0-1-39 0,0-16-52 0,2 25-50 16,1-14-43-16,-3-11-75 16,0 0-169-16,0 23-400 0,0-23-192 0</inkml:trace>
  <inkml:trace contextRef="#ctx0" brushRef="#br0" timeOffset="163479.82">20821 12207 2652 0,'4'-25'18'16,"-4"25"-14"-16,4-23-15 0,2 12-3 0,-6 11 13 16,10-27 1-16,-2 14 16 0,0-1 0 0,3 1 9 15,0 1-9-15,1 1 2 16,1-1-9-16,7 3 5 0,-6-1-1 0,3 3-1 0,2 0 4 15,-2 1-5-15,0 0-5 16,0 0 3-16,-1 2-8 0,-16 4 2 0,30-5 0 16,-17 3-3-16,-13 2 2 15,24 0 2-15,-24 0 2 0,18 2 4 0,-18-2 11 0,8 12 18 16,-8-12 14-16,3 15 16 16,-3-15 9-16,-11 24 5 0,3-11 3 0,-5 5 1 15,-2 1 1-15,0 2-8 0,3 0 0 0,-6 1-7 16,6-1-1-16,0 2-4 0,-1 0-1 15,2-2-10-15,1 2-7 0,3-3-6 16,3-1-3-16,0 1-4 0,0-1-4 16,6-2-9-16,-2-17-4 0,4 29 10 0,0-16-11 15,3-1-6-15,-7-12-6 0,10 17-7 16,-10-17 2-16,13 9-4 0,-13-9 1 0,15 6 2 16,-15-6 5-16,0 0-1 0,0 0 0 0,0 0 5 15,18-21 0-15,-18 21 7 16,-2-21 3-16,2 21 0 0,-4-28 11 0,0 10 1 0,0 3 8 15,-2-2 1-15,-1 1 4 16,1 0 1-16,-3-2-5 0,3 3-3 0,-2 0-3 16,-1-1-7-16,3 3-1 15,-2 0-8-15,8 13-22 0,-14-23-38 0,6 12-39 0,8 11-59 16,-10-16-68-16,6 9-74 16,4 7-150-16,-9-14-168 0,9 14-314 0,0 0-308 15</inkml:trace>
  <inkml:trace contextRef="#ctx0" brushRef="#br0" timeOffset="163880.31">21268 12091 2749 0,'0'0'-26'0,"0"0"14"0,21-9-3 15,-21 9 10-15,13-3-12 16,-13 3 13-16,0 0 4 0,19-7 7 0,-19 7-2 16,0 0 2-16,21 0-1 15,-21 0 4-15,12 9 12 0,-12-9 20 0,12 15 9 0,-6-3 13 16,-2 1-3-16,0 2 8 16,0 3 3-16,-2-1 6 0,0 2 7 0,-2 0 2 15,0-2 13-15,-2 2 11 0,-2-2 1 0,0 0 10 0,0-2 10 16,-2 1 6-16,-3-3 21 15,0 0-12-15,1-1-4 0,8-12-20 0,-21 15 3 16,10-11-4-16,11-4 1 16,-21 2-6-16,21-2-13 0,0 0-10 0,-32-7-7 15,32 7-9-15,-20-14-10 0,11 5-10 16,0-1-15-16,9 10-26 0,-8-28-39 0,4 14-32 16,2-1-59-16,-1-3-76 0,3 5-79 0,0-4-108 0,0 2-210 15,3 0-30-15,-3 2-404 16,0 13-518-16</inkml:trace>
  <inkml:trace contextRef="#ctx0" brushRef="#br0" timeOffset="174910.08">13624 14150 2894 0,'0'0'-85'0,"0"0"21"0,0 0 27 16,0 0 22-16,0 0 29 15,0 0 5-15,0 0 7 0,0 0 5 0,0 0 0 0,0 0 3 16,0 0 2-16,0 0-4 16,0 0 6-16,0 0 1 0,40-13 8 0,-40 13 3 15,21-2 4-15,-21 2-1 16,27 0 3-16,-27 0-7 0,32-2-10 0,-16 2 6 0,-16 0-5 16,27-2-4-16,-27 2-7 15,27 0-5-15,-27 0-11 0,24-1-21 0,-24 1-25 16,19 0-36-16,-19 0-40 0,0 0-36 0,26 0-43 0,-26 0-71 15,0 0-576-15,12 0-169 16</inkml:trace>
  <inkml:trace contextRef="#ctx0" brushRef="#br0" timeOffset="175160.21">13804 14185 2379 0,'0'0'-74'0,"-19"4"31"15,19-4 29-15,0 0 19 0,0 0 43 16,0 0 33-16,0 0 24 0,-10 15 5 16,10-15 6-16,-4 14-4 0,4-14-8 0,0 23-9 0,0-23-7 15,-4 28-3-15,4-11-6 16,0 1-4-16,0 4-3 0,0-3-6 0,0 2-5 0,0-1-6 16,0 1-5-16,0 0-5 0,0 1-4 0,0-1-7 15,0-3-3-15,-1 4-7 16,2-5-25-16,-1 2-40 0,0-19-56 0,0 28-47 15,2-14-44-15,-2-5-47 0,0-9-120 16,0 20-493-16,0-20-195 0</inkml:trace>
  <inkml:trace contextRef="#ctx0" brushRef="#br0" timeOffset="175745">13962 14523 2541 0,'0'0'-62'15,"2"-15"23"-15,-2 15 15 16,0 0 2-16,0 0-1 0,0 0 20 0,0 0 3 16,0 0 22-16,0 0 10 0,0 0 16 15,-15-14 3-15,15 14 9 0,0 0 2 0,0 0 9 16,0 0-1-16,0 0-1 0,-28 32-8 0,28-32-4 15,-8 17-7-15,8-17 2 16,-5 17-10-16,5-17-6 0,-2 19-8 0,2-19-1 16,0 0-9-16,0 23 3 0,0-23-1 15,0 0-6-15,5 16 2 0,-5-16-5 0,0 0 1 16,12 12-8-16,-12-12 3 16,0 0 4-16,0 0 4 0,0 0 5 0,0 0 1 0,0 0 10 15,34-25 10-15,-34 25 6 0,9-16 5 0,-4 4 5 16,2-2 1-16,-7 14 0 15,8-26 1-15,-5 11 0 0,1 0 8 0,-2-1 4 0,4 1 4 16,-6 15 1-16,4-29 4 16,-2 18 2-16,-2 11-2 0,5-23-5 0,-5 23-5 15,2-19-7-15,-2 19-7 16,2-15-10-16,-2 15 2 0,0 0-9 0,0-19-5 0,0 19-7 16,0 0-5-16,0 0-2 0,0 0 6 0,0 0-4 15,0 0 4-15,0 0-1 16,0 0-1-16,0 0 2 0,0 0 3 15,0 0-5-15,0 0 0 0,-17 61-3 0,13-43-2 16,4-3-2-16,-2 4-2 0,0 2-2 0,2-4-2 16,0 2 1-16,0-1-4 15,2 1-8-15,-2-1-23 0,2-1-26 0,2-1-33 16,0 0-42-16,-2 0-51 0,5-3-20 16,-1 0-35-16,0-2-66 0,-3-3-147 0,2-1-128 15,2 2-351-15,-7-9-321 0</inkml:trace>
  <inkml:trace contextRef="#ctx0" brushRef="#br0" timeOffset="176660.23">14206 14211 2732 0,'0'0'-95'0,"0"0"30"0,5-17 10 15,-5 17 13-15,0 0 14 16,0 0 15-16,0 0 5 0,0 0 14 0,0 0 2 0,0 0-1 16,0 0-2-16,0 0 13 15,0 0 21-15,0 0 21 0,0 0 11 0,0 0 10 16,0 0 1-16,0 0-1 16,0 0 3-16,0 0-8 0,0 0-8 0,0 0-4 0,3 50-1 15,-3-50 1-15,-3 18-4 16,3-18-11-16,3 21-2 0,-3-21-7 0,0 24-5 15,0-11-2-15,0-13-3 0,2 25 0 0,1-12-3 0,-3-13-6 16,2 28-1-16,0-16-2 16,-2-12-6-16,6 25 4 0,-3-16-2 0,-3-9-1 15,8 18-3-15,-8-18 3 16,9 12-10-16,-9-12-2 0,12 10-5 0,-12-10 1 0,18 1-2 16,-18-1 7-16,0 0-1 0,0 0-1 0,29-14 5 15,-20 5 10-15,-1-1 3 16,-8 10 2-16,13-21 11 0,-5 9 8 0,-8 12 9 15,9-22 9-15,-3 12 3 16,-6 10-1-16,8-17-6 0,-8 17-9 0,7-13-8 0,-7 13-2 16,0 0-2-16,0 0-4 15,0 0-3-15,0 0-1 0,0 0-4 0,0 0-1 16,0 0-1-16,0 0-6 16,12 40 3-16,-12-40 0 0,5 20-9 0,-1-10 0 0,-4-10 0 15,14 24 3-15,-5-16-7 0,-1 2 1 0,0-2 3 16,-8-8 0-16,18 8 0 15,-18-8 1-15,18 3 2 0,-18-3 9 0,23-4 8 0,-23 4 4 16,15-11 8-16,-6 1 2 16,-9 10 1-16,13-23 0 0,-10 10 4 0,1-5-2 15,-2-2-3-15,0-1-3 16,-2-4-7-16,0-2-2 0,0 2-1 0,-2-3-5 0,2 6-3 16,-2 0 2-16,0 5-10 0,2-1-19 0,0 18-26 15,-2-28-32-15,2 28-40 16,-5-21-41-16,5 21-68 0,-8-7-61 0,8 7-131 15,0 0-169-15,0 0 2 0,0 0-263 16,0 0-175-16</inkml:trace>
  <inkml:trace contextRef="#ctx0" brushRef="#br0" timeOffset="177280.38">14744 14480 2426 0,'-10'-21'-62'0,"10"21"25"0,0 0 23 0,0 0 6 16,-11-12 21-16,11 12 25 0,0 0 20 0,0 0 18 0,-26 0 2 15,26 0 0-15,0 0-4 16,-23 15-7-16,14-6-1 0,9-9-5 0,-14 16-2 15,8-6 1-15,6-10-1 0,-9 19-9 16,9-19-3-16,-7 18-5 0,7-18-2 0,-2 14-6 16,2-14-6-16,0 0-2 15,0 0-5-15,11 19-5 0,-11-19 0 0,0 0 0 16,14 2 2-16,-14-2 2 16,0 0 3-16,0 0 9 0,27-17 17 0,-27 17 8 0,11-15 19 15,-11 15 13-15,11-15-1 0,-7 6 2 0,-4 9 4 16,10-19 3-16,-10 19 8 15,8-15-12-15,-8 15-8 0,6-13-13 0,-6 13-5 0,0 0-18 16,0 0 2-16,9-12-8 16,-9 12-4-16,0 0-5 0,0 0-2 0,0 0 2 15,0 0-6-15,0 43-5 16,0-43 6-16,0 26-11 0,0-6-5 0,0 0 4 0,2 2-4 16,0 4 0-16,2 0-3 0,0 2 0 0,3 1 2 15,-3 4-2-15,4 1-3 16,-4-4 3-16,1-3-3 0,-1 0-1 0,0 1 0 15,-2 0-2-15,0-3 5 0,-2-2 2 16,-2-5 10-16,0 1 34 0,-2-1 3 0,-2-1 5 16,-1-3 10-16,-3-2-2 15,-1-1-16-15,11-11 3 0,-23 8-5 0,9-8-3 16,14 0-4-16,-26-3-7 0,26 3-7 16,-26-13-17-16,14 3-22 0,1-1-22 0,0-1-15 15,2-1-26-15,1-1-29 0,4 1-38 0,0 0-48 16,2 2-65-16,2 11-49 0,0-27-152 15,4 13-130-15,0 1-18 0,0 0-326 0,-4 13-331 16</inkml:trace>
  <inkml:trace contextRef="#ctx0" brushRef="#br0" timeOffset="180490.16">15110 14318 2748 0,'0'0'-68'0,"0"0"37"0,5-19 40 0,-5 19 16 16,0 0 27-16,0 0 25 16,0 0 23-16,0 0 14 0,0 0 6 0,0 0-1 0,0 0-5 15,0 0-7-15,0 0-1 16,0 0 10-16,0 0 10 0,0 0-5 0,0 0-2 16,0 0-2-16,0 0-17 0,0 0-11 0,0 0-8 0,-30 38-10 15,24-25-5-15,-1 0-7 16,1 1-7-16,-4 1-5 0,5 0 1 0,-4 1-12 15,1-3-1-15,2 2-7 16,0-1-1-16,-4 0-1 0,4-2-7 0,6-12-1 0,-10 24-2 16,4-13-8-16,6-11-15 15,-6 15-21-15,6-15-25 0,-7 15-30 16,7-15-31-16,-7 11-34 0,7-11-49 16,-4 10-28-16,4-10-37 0,0 0-102 0,0 0-148 0,0 0-405 15,0 0-312-15</inkml:trace>
  <inkml:trace contextRef="#ctx0" brushRef="#br0" timeOffset="180850.26">14979 14322 2743 0,'0'0'-69'16,"-4"-19"44"-16,4 19 40 0,0 0 26 0,0 0 25 16,-3-17 19-16,3 17 15 0,0 0 6 15,0 0 8-15,0 0-6 0,0 0-6 0,0-20-12 16,0 20 6-16,0 0 18 16,0 0 0-16,0 0 0 0,0 0-13 0,0 0-5 15,0 0-12-15,0 0-8 0,18 41-7 0,-18-41-7 0,10 20-4 16,-6-8-9-16,4-1-2 15,2 2-7-15,-3-1 3 0,2-1-13 0,0 2-1 16,0 0-5-16,1-2-5 16,-2 2-15-16,1-2-19 0,-1-1-24 0,-3 2-25 0,-5-12-28 15,17 18-32-15,-11-8-39 16,-6-10-38-16,12 18-36 0,-9-11-61 0,-3-7-125 16,10 14-510-16,-6-7-345 15</inkml:trace>
  <inkml:trace contextRef="#ctx0" brushRef="#br0" timeOffset="181200">15271 14082 2809 0,'0'0'-77'16,"0"0"25"-16,0 0 9 0,4-16 21 0,-4 16 25 15,0 0 18-15,0 0 11 0,0 0-2 16,0 0 1-16,0 0 5 0,9 50 2 0,-7-31 12 16,1-2 12-16,1 3 9 15,-2 0 2-15,4 3-3 0,-4-2-4 0,2 0-4 16,0 2-4-16,-2-2-11 0,4 1-2 0,-1-2-1 0,-1-3-9 15,1 2-4-15,-1-1-2 16,0-6-8-16,0 4-21 0,-2-2-28 0,-2-14-38 16,7 20-34-16,-7-20-42 15,6 14-54-15,-6-7-84 0,0-7-565 0,0 0-190 0</inkml:trace>
  <inkml:trace contextRef="#ctx0" brushRef="#br0" timeOffset="181710.3">15373 14209 2523 0,'0'0'-35'0,"2"-29"-1"0,-2 29 13 0,2-23 31 15,0 10 5-15,-2 13 9 0,7-29 30 16,-5 16 11-16,0-2 14 0,4 3-6 0,-2-4-9 16,2 3-10-16,0 0 1 0,4 1-11 0,-2 0-4 15,2 1-7-15,1 2 0 16,0-1-7-16,1 0-3 0,-1 0 1 0,0 5-4 15,-11 5 3-15,23-10-5 0,-11 7 5 16,-12 3-2-16,0 0 9 0,28 2-4 0,-28-2 2 16,0 0 3-16,19 15 11 15,-17-4 3-15,-2-11 8 0,2 23 6 0,-2-6 10 0,0-17 6 16,-4 37 0-16,0-15-2 16,0 1 0-16,-5 1-4 0,5-2-1 0,-2 3-12 15,1-2-2-15,3-4-5 0,-2 6-1 0,0-7-10 0,4 3-1 16,-1-1-2-16,2-4-9 15,3 2-7-15,0-1-19 16,0-3-15-16,3-1-10 0,-1-2-8 0,-6-11-13 16,17 17-3-16,-9-12-6 0,-8-5 9 0,18 8 5 0,-18-8 12 15,0 0 10-15,20-2 17 16,-20 2 18-16,0 0 12 0,18-13 7 0,-18 13 10 16,6-19 14-16,-6 19 3 0,2-23 10 0,-2 7 6 15,0 16 12-15,-8-33 2 0,4 14 1 16,-1 3 8-16,-4-3-12 0,3 4 0 0,0-2-36 15,-2 3 1-15,-1-1-17 16,0 2-2-16,9 13-15 0,-12-23-22 0,5 14-40 16,-1-1-44-16,8 10-64 0,-8-15-72 15,3 7-50-15,5 8-142 0,-10-10-153 0,10 10-415 16,0 0-445-16</inkml:trace>
  <inkml:trace contextRef="#ctx0" brushRef="#br0" timeOffset="182059.8">15735 14053 2921 0,'12'-17'-78'16,"-12"17"52"-16,7-11 25 0,-7 11 11 0,8-12 10 16,-8 12 0-16,9-12 8 0,-9 12-3 0,10-9 4 0,-10 9 1 15,0 0-5-15,14-7-2 16,-14 7 5-16,0 0-6 0,0 0 3 0,25 13-2 15,-19-2-3-15,0 2 4 16,0 1-5-16,0 3 0 0,1-1-2 0,2 5-2 0,-5-3 3 16,0 1 2-16,-2 1 14 15,0-3 15-15,0 1 23 0,-4-2 19 0,2-16 11 16,-4 31 6-16,-2-16 12 16,0-5 0-16,-1 2 5 0,7-12 1 0,-17 17 2 0,9-11-7 15,8-6 15-15,-20 4-18 0,20-4-16 0,-21 0-9 16,21 0-23-16,-19-10-8 15,19 10-33-15,-19-17-38 0,11 4-42 16,0 0-53-16,-2-1-65 0,6 2-58 0,-2-1-64 16,2 1-125-16,4 12-176 0,-6-16-375 0,6 16-411 15</inkml:trace>
  <inkml:trace contextRef="#ctx0" brushRef="#br0" timeOffset="182539.81">15428 14795 2915 0,'0'0'-86'0,"0"0"37"0,0 0 31 0,0 0 25 16,0 0 30-16,-8-18 22 0,8 18 8 0,0 0-3 15,0 0-2-15,0 0-9 16,0 0-2-16,0 0-4 0,0 0-3 0,0 0 4 0,27-15-1 16,-27 15 3-16,19-4-5 15,-19 4 1-15,23-5 5 0,-8 2-2 0,4 0 3 16,-2-1 5-16,4 0-5 16,2 2 8-16,3-1-6 0,0-1-4 0,1 0-4 0,0 0-5 15,-2 0-6-15,-3 3-8 0,-2-4-14 0,0 4-25 16,-2-3-34-16,-18 4-47 15,31-5-55-15,-19 5-35 0,-12 0-41 16,20 0-101-16,-20 0-597 0,12 3-323 0</inkml:trace>
  <inkml:trace contextRef="#ctx0" brushRef="#br0" timeOffset="182923.86">15680 14977 2769 0,'0'0'-71'0,"0"0"34"16,0 0 31-16,0 0 12 15,0 0 22-15,0 0 6 0,-13 12 17 0,13-12-11 16,0 0-1-16,-4 23 4 16,4-23 3-16,0 20 5 0,0-20 13 0,0 26 4 0,0-26 5 15,0 22 5-15,0-22 1 16,0 25-3-16,2-14-11 0,-2-11-7 0,0 24-5 16,0-24-5-16,2 19-5 0,-2-19-5 0,0 14-5 0,0-14-8 15,0 0-28-15,0 20-29 16,0-20-29-16,0 0-35 0,0 0-35 0,2 15-33 15,-2-15-14-15,0 0-29 16,0 0-29-16,0 0-19 0,0 0-501 0,0 0-41 0</inkml:trace>
  <inkml:trace contextRef="#ctx0" brushRef="#br0" timeOffset="183340.28">15658 15025 2191 0,'-2'-23'-22'0,"2"23"44"0,0-19 40 0,0 19 21 16,0 0 30-16,-2-23 19 15,2 23 16-15,0 0 1 0,-2-19 0 16,2 19-10-16,0 0-10 0,0 0-12 0,-2-19-9 16,2 19-6-16,0 0-8 0,0 0-4 0,0 0-2 15,0 0-12-15,0 0-5 16,2-19-6-16,-2 19-1 0,0 0-8 0,0 0-3 0,0 0-8 16,15-5 3-1,-15 5-11-15,0 0-5 0,23-6-9 0,-23 6-4 0,19-2-6 16,-19 2-2-16,21-2-3 0,-21 2 1 0,24-2 0 15,-24 2-4-15,21-1 0 0,-21 1-4 16,19 0 2-16,-19 0-6 0,0 0 1 0,24 0 1 16,-24 0 1-16,0 0 2 15,14 7 4-15,-14-7-1 0,8 9 11 0,-8-9 3 16,4 14 7-16,-4-14 6 16,3 17 1-16,-3-17-1 0,2 21 3 0,-2-21-2 0,2 22 2 15,-2-7 15-15,2 0 21 0,-2-15-5 0,7 31-6 16,-5-16-5-16,2 0 4 15,-2 1-11-15,4 0-3 0,-1-1-3 16,-3 0-7-16,2-2 3 0,2 2-12 0,-6-15-11 16,9 24-33-16,-5-14-34 0,3 0-57 0,-3-2-97 15,0-1-93-15,2 0-213 16,-6-7-90-16,8 11 36 0,-8-11-359 0,0 0-333 0</inkml:trace>
  <inkml:trace contextRef="#ctx0" brushRef="#br0" timeOffset="186139.82">16432 14637 2643 0,'0'0'-125'16,"0"0"30"-16,0 0 26 0,0 0 19 0,0 0 22 0,0 0 23 15,0 0 25-15,0 0 30 16,0 0 12-16,0 0 14 0,0 0 14 0,0 0 8 16,0 0 7-16,0 0 2 15,0 0 3-15,0 0 2 0,0 0-1 0,0 0 2 0,0 0-4 16,0 0-6-16,0 0-4 16,0 0-1-16,0 0 1 0,0 0-1 0,0 0-4 15,0 0-10-15,0 0-5 0,0 0-8 0,0 0-4 16,0 0-13-16,0 0-2 0,0 0-3 15,0 0-7-15,37-22-4 0,-37 22-6 16,19-4-2-16,-19 4-1 0,21 0-3 16,-21 0-3-16,22-3-3 0,-22 3 0 0,20-3-5 15,-20 3-1-15,20-3-2 16,-20 3-1-16,0 0-5 0,23-2-18 0,-23 2-19 0,15-2-29 16,-15 2-37-16,0 0-41 15,0 0-51-15,21-2-36 0,-21 2-36 0,0 0-83 16,14-3-119-16,-14 3-442 0,0 0-291 0</inkml:trace>
  <inkml:trace contextRef="#ctx0" brushRef="#br0" timeOffset="186390.01">16516 14507 2649 0,'-17'-12'-78'0,"17"12"43"0,0 0 34 16,0 0 10-16,0 0 27 16,-9-9 17-16,9 9 16 0,0 0 16 0,0 0 2 15,0 0 1-15,0 0-3 16,0 0-4-16,0 0-7 0,0 0-11 0,37-10-3 0,-37 10-9 16,20-4-1-16,-20 4-26 0,26-3-46 0,-26 3-47 15,25-3-62-15,-7-1-45 16,-18 4-76-16,24-3-140 0,-10 1-357 0,-14 2-32 15</inkml:trace>
  <inkml:trace contextRef="#ctx0" brushRef="#br0" timeOffset="187100.26">17284 14111 2205 0,'0'0'3'15,"6"-13"48"-15,-6 13 14 0,0 0 4 0,9-15 13 16,-9 15-1-16,0 0-2 16,0 0-12-16,6-14 5 0,-6 14 2 0,0 0 7 15,0 0 9-15,0 0 1 0,0 0 4 0,11 42-2 0,-7-28 1 16,-2 4-7-16,1 1-2 15,1-1-5-15,-2 3-4 0,2 3-8 0,0 0-4 16,2 0-7-16,-2 2-5 16,-2-2-6-16,4 0-7 0,-2 0-3 0,0-3-12 0,-2-1-33 15,0-4-46-15,0 3-56 16,0-4-58-16,2 2-50 0,-2-7-78 0,-2 3-676 16,0-13-422-16</inkml:trace>
  <inkml:trace contextRef="#ctx0" brushRef="#br0" timeOffset="187670.29">17436 14315 2874 0,'0'-27'-112'0,"0"27"38"0,0-26 34 15,0 26 32-15,0-22 32 0,0 22 10 0,5-22 7 0,-5 22 4 0,4-20 3 16,1 7-8-16,-5 13-4 15,8-23-3-15,-2 11-5 0,0 1 0 0,-6 11-4 16,18-19-1-16,-10 10-3 16,2-1-1-16,-10 10-5 0,21-14-1 0,-7 7-5 15,-2-1 0-15,2 4-4 0,-14 4 3 16,26-6-2-16,-11 5 4 0,-15 1-3 0,26 0-3 16,-26 0-6-16,24 5 8 0,-12 4-3 0,-2-1 2 15,-2 4-1-15,-1 1 5 0,-3 2-3 16,0 3 1-16,1-1 9 0,-5 2 2 0,0 0 3 15,0 0 17-15,0 2 1 16,-2-3 2-16,-1 1 1 0,3 3 1 0,-2-2 7 16,0 0-2-16,2-1-3 0,0 0-2 15,0 0-7-15,2-2-4 0,0 1 1 0,1-1-2 16,-1-2-8-16,2-1 0 16,2 0-6-16,-6-14-5 0,9 21-12 0,-3-11-13 15,-6-10-6-15,12 16-12 0,-12-16 3 0,12 9-5 0,-12-9 4 16,12 4 5-16,-12-4 7 15,0 0 10-15,0 0 12 0,0 0 9 16,0 0 4-16,19-19 5 0,-19 19 3 16,0 0 10-16,-9-26 3 0,9 26-1 0,-14-29 6 0,3 17-7 15,-2-6 7-15,-1 0 9 16,-1 0 7-16,-2 1 4 0,0-2 8 0,-3 2-4 16,4 0-3-16,-1 0-6 0,0 1-6 0,0 0-5 15,3 1-5-15,2 3-14 0,0 0-22 16,2 0-36-16,-1 1-40 0,2 0-57 0,9 11-55 15,-10-16-57-15,10 16-123 16,-7-14-163-16,7 14-384 0,0-12-301 0</inkml:trace>
  <inkml:trace contextRef="#ctx0" brushRef="#br0" timeOffset="188109.95">17786 14095 2677 0,'0'0'-109'0,"9"-15"17"16,-9 15 7-16,8-18 9 0,-8 18 8 0,10-14 7 15,-10 14 14-15,11-12 9 0,-11 12 10 16,10-11 8-16,-10 11 25 0,0 0 5 0,18-7 7 15,-18 7 18-15,0 0 3 16,22 4 4-16,-22-4-5 0,18 14-4 0,-8-2 5 16,-1 2-8-16,3 4 0 0,-1 3-1 15,2 0 3-15,-1 1 20 0,4 3-12 0,-6 0 11 16,4 2 7-16,-3-4 3 16,0-1 4-16,-5 1 12 0,3 0 6 0,-3-1-2 15,-2-8 14-15,-2 4 10 0,0-2 5 0,-2-16 9 16,-4 23-2-16,4-23 1 0,-10 20-2 15,1-15 9-15,9-5 0 0,-19 9 5 0,19-9-5 16,-23 0-13-16,23 0-10 16,-28-9-14-16,16 2-10 0,-1-3-18 0,0 1-22 0,0-6-28 15,1-3-35-15,2 1-44 16,0 2-47-16,4 2-55 0,6 13-33 0,-8-27-74 16,6 16-134-16,4-1-152 15,-2 12-328-15,6-19-269 0</inkml:trace>
  <inkml:trace contextRef="#ctx0" brushRef="#br0" timeOffset="194720.22">19298 13794 2640 0,'0'0'-108'0,"8"-14"40"16,-8 14 21-16,6-14 24 0,-6 14 35 0,6-14 25 15,-6 14 16-15,9-13 26 0,-9 13 14 16,0 0 19-16,9-17 10 0,-9 17 7 0,0 0 1 15,6-17 3-15,-6 17-7 16,0 0-12-16,0 0-12 0,6-10-9 0,-6 10-10 16,0 0-11-16,0 0-6 15,0 0-6-15,0 0-5 0,0 0-6 0,0 0-2 0,-15 59-8 16,9-38-1-16,-3 2-4 16,3 1-4-16,-4 4-6 0,1-5 2 0,0 8-4 15,-1 0 1-15,-3-3-7 0,3 1 2 0,-1-3-2 0,2-3-3 16,-1 1 1-16,2-3-3 15,-2 0 2-15,2-6-3 0,0 0-4 0,2-2 6 16,0 1-3-16,6-14 0 16,-11 21 1-16,9-12 1 0,2-9-1 0,-9 15 2 0,9-15 5 15,0 0 1 1,-6 17-4-16,6-17-2 0,0 0-3 0,0 0 1 0,0 0 1 16,0 0-1-16,0 0-1 0,0 0-3 0,0 0-2 0,0 0 1 15,23 6 1-15,-23-6-1 16,0 0-2-16,27-2 2 0,-27 2-1 0,26-1-1 15,-26 1 1-15,30 1-1 16,-15-1 0-16,-15 0 1 0,36 2 0 0,-20-2-5 16,6 2-16-16,-5 0-19 0,-17-2-32 15,27 1-44-15,-14 2-52 0,-13-3-51 0,24 1-61 16,-24-1-135-16,20 4-146 16,-13-2-327-16,-7-2-253 0</inkml:trace>
  <inkml:trace contextRef="#ctx0" brushRef="#br0" timeOffset="195460.21">19811 13754 2624 0,'0'0'-85'0,"0"0"16"0,2-19 21 0,-2 19 14 15,0 0 14-15,2-17 26 16,-2 17 32-16,0 0 8 0,6-14 17 0,-6 14 6 16,0 0 9-16,0 0 7 0,0 0 2 0,0 0-8 0,0 0 1 15,0 0-1-15,-8-22-4 16,8 22 6-16,0 0 1 0,0 0-3 0,-24 3 5 16,24-3-6-16,0 0 13 0,-39 16-1 0,23-9-4 15,0 3 4-15,-2-1-3 0,0 5-7 16,2-1-6-16,1 2-2 0,-2 2-4 0,4 1-8 15,1 0-4-15,-2 3-6 16,4-2-4-16,2 2-9 0,-1 3 0 0,5-4-3 16,0 0-6-16,2 0-2 0,2-1-5 15,2 0-3-15,2-2-5 0,0 2-5 0,3-3-5 16,1-1-4-16,4 0-1 16,4 0-1-16,-4-2-5 0,5-1-1 0,-4-4-5 15,2 0-3-15,1-1-5 0,-2 0-2 0,0-6-9 0,-4 0-3 16,4 2 2-16,-14-3-3 15,18-4-3-15,-18 4-3 0,17-9-1 0,-17 9 4 16,11-12 1-16,-11 12 5 0,2-17 2 16,-2 17 7-16,0 0 3 0,-6-25 10 0,6 25 1 15,-9-18 6-15,9 18 10 16,-8-15 7-16,8 15 5 0,-11-11 4 0,11 11 0 16,0 0 3-16,-12-14-3 0,12 14 5 0,0 0-1 0,-9-11 2 15,9 11-3-15,0 0 2 16,0 0-1-16,0 0 1 0,0 0-2 0,0 0-3 15,0 0-3-15,28-15-1 16,-28 15-10-16,19-2-17 0,-19 2-22 0,19-2-24 0,-19 2-37 16,18-3-38-16,-18 3-47 15,20 0-52-15,-20 0-81 0,14 0-161 0,-14 0-443 16,0 0-311-16</inkml:trace>
  <inkml:trace contextRef="#ctx0" brushRef="#br0" timeOffset="203240.05">20080 13695 1421 0,'-19'0'171'0,"19"0"10"16,0 0-43-16,-18 9-3 15,18-9-6-15,-16 10 1 0,16-10-15 0,-14 20-12 16,8-10 3-16,-1 4-2 0,0 1 2 15,1 2-4-15,2 2-2 0,0 0-6 0,2 3-7 16,2-4-7-16,0 3-2 0,4 1-8 0,0 0-8 16,0-1-4-16,5 2-9 15,0-2-4-15,3-1-2 0,-2-1-20 0,2-1-23 0,0-4-35 16,-2-1-41-16,1 0-42 16,0-1-38-16,0-3-25 0,-3-3-52 0,0-1-126 15,-8-5-435-15,16 4-106 0</inkml:trace>
  <inkml:trace contextRef="#ctx0" brushRef="#br0" timeOffset="203570.23">20292 13876 2295 0,'2'-19'-10'0,"-2"19"40"0,0 0 2 0,2-17 0 16,-2 17 12-16,0 0 27 0,0 0 7 0,0 0 11 0,0 0 1 15,0 0-11 1,0 0-8-16,0 0-1 0,0 0-4 0,0 0-2 0,11 51-12 16,-6-33 0-16,-1-4-4 15,-2 4-4-15,2-1-2 0,-2 0-1 0,0 0-1 16,0 0 8-16,-2 0 1 0,0-17 2 16,-4 35 5-16,2-19 6 0,-4 0 13 0,-1-1-3 15,-2-1-6-15,-1-1 1 0,-1 1-7 0,-1-4-4 16,1 0-6-16,-2-2-2 0,13-8-4 15,-22 9-4-15,8-6-7 0,14-3-17 0,0 0-31 16,-38-9-43-16,28 2-72 16,10 7-62-16,-21-23-94 0,13 8-196 0,-2 0-467 15,2-3-374-15</inkml:trace>
  <inkml:trace contextRef="#ctx0" brushRef="#br0" timeOffset="203749.95">20203 13618 2952 0,'8'-13'61'0,"-8"13"27"15,0 0-2-15,10-13-2 0,-10 13 4 0,0 0 4 0,6-11-9 16,-6 11-11-16,0 0-15 16,0 0-48-16,0 0-67 0,10-14-82 0,-10 14-63 15,0 0-109-15,0 0-587 0,0 0-283 0</inkml:trace>
  <inkml:trace contextRef="#ctx0" brushRef="#br0" timeOffset="204249.82">20427 13807 2714 0,'0'0'-48'0,"0"0"31"0,22 6 35 0,-22-6 32 16,0 0 24-16,0 0 16 15,8 17 1-15,-8-17-8 0,2 16-1 0,-2-16-11 0,2 19-6 16,-2-19-6-16,2 18-5 16,-2-18-4-16,5 21-7 0,-5-21-2 0,4 19-2 15,0-9-4-15,-4-10-2 0,9 17-1 0,-9-17-3 16,13 12-4-16,-13-12-2 0,12 5-4 15,-12-5-2-15,0 0 2 0,22-1 5 0,-22 1 2 16,0 0 3-16,20-14 10 16,-20 14 4-16,11-15 8 0,-11 15 5 0,11-15 7 15,-11 15 10-15,6-15 4 0,-6 15-13 16,9-12-3-16,-9 12-7 0,0 0-9 0,8-12-6 16,-8 12-4-16,0 0-2 15,0 0-2-15,0 0-5 0,0 0-2 0,0 0-1 16,0 0-4-16,0 0-1 0,0 0 3 0,28 15-5 0,-28-15 0 15,0 0 4-15,0 0 3 16,14 6 4-16,-14-6 3 0,0 0 17 0,0 0-12 16,0 0 5-16,20-15 1 15,-20 15-4-15,8-12-4 0,-8 12-9 0,8-16-5 0,-8 16-11 16,7-18-24-16,-3 9-31 16,-2 0-43-16,-2 9-57 0,4-16-80 0,-4 16-65 15,4-15-141-15,-4 15-164 0,2-9 26 0,-2 9-276 0,0 0-189 16</inkml:trace>
  <inkml:trace contextRef="#ctx0" brushRef="#br0" timeOffset="204829.9">21055 13889 2590 0,'0'0'1'0,"0"0"38"0,0 0 7 15,0 0 15-15,0 0 16 16,-20-23 17-16,20 23-2 0,0 0 1 0,-23-4-3 16,23 4-4-16,0 0-3 15,-28 4-1-15,28-4-7 0,-18 10-6 0,18-10-5 0,-18 13-6 16,10-4-6-16,0 0-7 16,1 0-1-16,3 0-7 0,-1 1-2 0,5-10-9 15,-6 17-3-15,6-17-8 0,-2 14-5 0,2-14-11 0,0 0-5 16,0 0-10-16,13 16 1 15,-13-16 4-15,0 0 2 0,0 0 0 0,0 0 3 16,0 0 7-16,0 0 10 16,31-19 3-16,-31 19 11 0,9-14 4 0,-9 14 20 0,7-22 2 15,-3 11 10-15,-4 11 4 16,4-22 11-16,-4 22 2 0,2-22 3 0,-2 22 4 16,2-19 3-16,-2 19-11 15,2-16-5-15,-2 16-15 0,0 0-2 0,4-16-9 0,-4 16-8 16,0 0 2-16,0 0-1 0,0 0-9 0,0 0-1 15,0 0-4-15,0 0 0 16,11 45 5-16,-9-29-11 0,0 0-3 0,0 4-7 16,3-1 7-16,-3 6 2 0,2-1-7 15,0 3 4-15,5 1 0 0,-3-1-5 0,0 0 3 16,2 0-5-16,0-2 3 16,-2 0 3-16,-2-3-6 0,-2-2 12 0,0-2-2 0,-2-1 1 15,0 0 5-15,0-17 0 0,-6 31-5 0,2-17-1 16,-6-3 0-16,10-11-1 15,-16 17-2-15,6-11-2 0,10-6-22 0,-20 3-24 16,8-3-33-16,12 0-40 0,-25-11-59 16,13 1-69-16,2-1-52 0,-4-4-93 15,0-3-167-15,4 1-52 0,2 2-353 16,1 0-377-16</inkml:trace>
  <inkml:trace contextRef="#ctx0" brushRef="#br0" timeOffset="205305.38">21177 13655 2851 0,'0'0'-89'16,"0"0"18"-16,0 0 10 0,0 0 15 0,0 0 37 15,0 0 30-15,0 0 35 16,0 0 10-16,0 0 9 0,0 0 13 0,0 0 10 0,0 0 6 16,40 28 3-16,-34-14 8 15,1 0-5-15,0 2-5 0,-1 6-5 0,2 0 1 16,0-1-3-16,-1 1-8 0,0 4-3 16,-3-1-6-16,2 1-3 0,-2-1-10 0,-2 0-7 15,0 1-4-15,0-1-3 0,0 1-7 0,-2-3-4 16,0 1-5-16,-2-2-13 15,-2 2-38-15,0 0-47 0,-2-1-62 0,-3-1-79 0,0 2-81 16,-1-3-189-16,-4 5-108 16,-2-4-283-16,-3 4-218 0</inkml:trace>
  <inkml:trace contextRef="#ctx0" brushRef="#br0" timeOffset="-208876.62">18486 14266 1927 0,'0'0'-66'0,"0"0"30"16,0 0 7-16,0 0 24 0,0 0 13 0,0 0 23 0,0 0 18 15,0 0 17-15,0 0 11 16,0 0 4-16,0 0 11 0,0 0-3 0,0 0 0 15,0 0 5-15,0 0-8 16,0 0 6-16,0 0-4 0,0 0 5 0,0 0-3 0,0 0-6 16,0 0 6-16,0 0-4 15,0 0-6-15,0 0-11 0,0 0-2 16,0 0-7-16,0 0-3 0,0 0-7 16,0 0-4-16,0 0-2 0,0 0-4 0,49-19-2 15,-49 19-4-15,19-3-1 0,-19 3-4 0,23-7-6 0,-23 7 3 16,26-3-4-16,-14 1 5 15,-12 2-1-15,26-6-3 0,-13 5 4 0,-13 1-6 0,26-4-3 16,-26 4-1-16,22-4-2 16,-22 4-1-16,22-2 0 0,-22 2-4 0,17-4-2 15,-17 4-8-15,0 0-17 16,18-4-17-16,-18 4-30 0,0 0-36 0,0 0-37 0,20-2-44 16,-20 2-30-16,0 0-65 15,0 0-127-15,0 0-426 0,0 0-155 0</inkml:trace>
  <inkml:trace contextRef="#ctx0" brushRef="#br0" timeOffset="-208396.76">18650 14130 2301 0,'0'0'-123'16,"0"0"33"-16,0 0 17 0,0 0 24 0,0 0 8 16,0 0 14-16,0 0 17 0,-9-12 9 0,9 12 4 15,0 0 18-15,0 0 10 0,0 0-11 16,0 0 16-16,0 0 8 0,0 0 1 0,0 0 10 15,0 0-5-15,0 0 8 16,0 0-9-16,0 0 14 0,0 0 13 0,0 0 13 16,0 0-1-16,0 0-1 0,0 0 4 15,0 0 1-15,0 0 1 0,0 0 2 0,0 0-2 16,0 0-1-16,0 0 6 16,0 0-6-16,0 0 2 0,0 0-3 0,0 0-2 15,0 0 0-15,0 0-6 0,0 0-5 0,0 0-3 0,6 51-5 16,-6-51 0-16,3 16 0 15,-3-16-14-15,4 14-1 0,-4-14-6 0,4 22-5 16,-4-22-3-16,4 20-8 16,-2-7 1-16,2 1-7 0,-4-14-2 0,7 29-2 0,-2-11-8 15,-3-3-33-15,0 2-64 16,0-1-83-16,0 3-79 0,-2-2-186 0,-4 3-148 16,0-3-369-16,-1 1-370 0</inkml:trace>
  <inkml:trace contextRef="#ctx0" brushRef="#br1" timeOffset="-134314.2">20991 4096 729 0,'0'0'124'0,"0"0"-43"0,-17-12 9 16,17 12-14-16,0 0-2 0,-13-9 3 15,13 9 20-15,0 0 12 0,-7-13 4 0,7 13 19 16,0 0 1-16,-6-16 7 16,6 16 6-16,0 0-3 0,0 0-4 0,0 0-6 15,0-22-8-15,0 22-5 0,0 0-2 0,0 0-5 0,0 0-4 16,0 0-10-16,-2-19-8 16,2 19-4-16,0 0-6 0,0 0-10 0,0 0-2 15,0 0-8-15,0 0-7 16,0 0-7-16,10-14-4 0,-10 14-2 0,0 0-8 0,0 0-2 15,0 0-1-15,0 0-4 16,0 0-1-16,0 0-3 0,0 0-3 0,0 0-1 16,0 0-1-16,30 24 0 0,-30-24 2 0,0 0 0 0,0 0 5 15,0 0-6-15,0 0 0 16,0 0 6-16,0 0 6 0,0 0 5 0,0 0 4 16,0 0 0-16,0 0 0 15,0 0 4-15,0 0-2 0,0 0 2 0,0 0 1 0,0 0-1 16,0 0-7-16,0 0-1 15,0 0-1-15,0 0-1 0,0 0 15 0,0 0 3 16,0 0-2-16,0 0 0 0,0 0-9 0,0 0-6 16,-12-41-3-16,12 41-3 0,0 0-10 15,15-8 5-15,-15 8-1 0,0 0-5 0,19-1 3 16,-19 1-7-16,0 0-3 16,0 0 2-16,29 7-5 0,-29-7 3 0,10 10-6 15,-10-10 11-15,12 13-7 0,-12-13-5 16,6 13 3-16,-6-13 1 0,2 16-1 0,-2-16 3 15,0 0 0-15,-6 28-3 16,6-28 2-16,-12 19 2 0,6-8 5 0,-2-1-2 0,-2 1 5 16,-1 1-6-16,0 0 7 0,-1-1 0 0,1 1-5 15,-1 1-4-15,-2 0-2 16,2 2 0-16,-2 0 2 0,2-1-2 0,2-1 0 16,-1 0-3-16,3 2 2 0,-2-1 4 15,-1-1 0-15,0 2-5 0,1-1-6 0,0-3 0 16,-2 3-15-16,2-1-12 15,-3-2-26-15,1 1-40 0,-1-3-53 0,0 2-80 16,-1-3-82-16,-2 0-163 0,2-1-146 16,1-1 24-16,13-6-313 0,-28 6-295 0</inkml:trace>
  <inkml:trace contextRef="#ctx0" brushRef="#br1" timeOffset="-134104.16">20792 3760 2856 0,'4'-22'40'0,"-4"22"-11"0,0 0-6 0,4-14 0 16,-4 14-5-16,0 0-3 15,0 0-9-15,0 0-40 0,0 0-60 0,5-11-71 16,-5 11-144-16,0 0-440 15,0 0-32-15</inkml:trace>
  <inkml:trace contextRef="#ctx0" brushRef="#br1" timeOffset="-133523.78">20580 3959 2121 0,'0'0'-20'0,"0"0"22"16,0 0 7-16,0 0 15 0,0 0 18 0,0 0 9 16,0 0-2-16,0 0 1 0,0 0-5 0,0 0-2 15,0 0-7-15,0 0-1 16,0 0-4-16,0 0-7 0,0 0-1 0,0 0-7 0,0 0-1 16,0 0 4-16,0 0-1 15,0 0-2-15,0 0 2 0,0 0 7 0,51-13-2 16,-51 13 1-16,0 0 6 15,0 0 0-15,16 11-7 0,-16-11 3 0,7 12-3 0,-7-12-2 16,0 0-1-16,7 16 3 16,-7-16 4-16,0 0 6 0,0 20 7 0,0-20 14 15,0 0 7-15,-4 19-3 0,4-19 2 0,0 0-2 0,-10 17 0 16,10-17-6-16,0 0 0 16,-10 12 1-16,10-12-5 0,0 0-1 0,-10 10 6 15,10-10-3-15,0 0 6 16,-11 10 4-16,11-10 1 0,0 0 5 0,0 0 0 0,-13 8 0 15,13-8-3-15,0 0 3 16,0 0-16-16,0 0-4 0,0 0-3 0,-17 6-6 16,17-6-3-16,0 0 3 0,0 0-2 0,0 0 6 15,0 0-9-15,0 0 3 0,0 0-1 16,0 0 0-16,-27-14-2 0,27 14-1 0,0 0 4 16,-11-10 7-16,11 10 2 15,0 0 13-15,-10-15 9 0,10 15 9 0,-4-14 6 16,4 14-1-16,-4-17 2 0,4 17-21 15,-2-20-3-15,2 20-3 0,-3-25-6 0,3 10-4 16,0 15-3-16,-3-30-8 16,3 12-5-16,0 18-25 0,0-32-35 0,3 15-52 15,-3-1-61-15,0 1-90 0,0-2-73 0,0 2-175 0,-3-2-130 16,3 4-5-16,0 15-343 16,0-34-395-16</inkml:trace>
  <inkml:trace contextRef="#ctx0" brushRef="#br1" timeOffset="-133263.89">20916 3271 2942 0,'0'0'-53'16,"9"-8"23"-16,-9 8 13 15,0 0 54-15,0 0 39 0,0 0 31 0,0 0 3 16,0 0 2-16,0 0-12 0,-2 44-10 0,2-44-9 16,-9 29-9-16,5-12-8 0,-6 2-1 15,1 2-15-15,-1 1-35 0,-5 5-22 0,0 2-62 16,1 2-81-16,-4-1-64 16,1 1-96-16,0-1-612 0,-6 6-329 0</inkml:trace>
  <inkml:trace contextRef="#ctx0" brushRef="#br1" timeOffset="-132564.16">20443 3907 2806 0,'0'0'-18'15,"0"0"11"-15,0 0 9 0,0 0-4 0,-10-12 6 0,10 12 11 16,0 0 10-16,0 0-5 15,0 0 4-15,0 0-5 0,0 0 1 0,-22 23-3 16,22-23 9-16,-13 16 15 0,4-7 15 0,-1 1 20 16,-1 2 8-16,-1-3 2 0,-4 2-5 15,2-1-2-15,0 3-1 0,-6-1 4 0,-1-3-2 16,2 1 1-16,-2 1-4 16,1-1 1-16,2-4 0 0,1 1-3 0,0-1 3 15,0-1 0-15,-1-1 1 0,18-4 5 16,-26 7-3-16,15-4-1 0,11-3-1 0,-24 2-8 15,24-2 22-15,-16 2-2 16,16-2-5-16,0 0 0 0,-24 0-3 0,24 0-8 16,0 0-10-16,0 0-6 0,-18 1-7 0,18-1-6 0,0 0 1 15,0 0-13-15,0 0-4 16,0 0-1-16,-22 4-3 0,22-4-2 0,0 0-6 16,0 0 1-16,-6 11-6 15,6-11-1-15,0 0-9 0,0 0 10 0,2 28-1 0,-2-28-3 16,0 0-1-16,6 28-2 15,-6-28-1-15,0 23 5 0,2-12-3 0,-2-11 3 16,0 26-4-16,0-10-5 0,2 0 4 0,-2-16-2 0,0 30-5 16,-2-15 5-16,0 1 0 15,2-16-2-15,-4 28 0 0,0-13 6 0,0-2-3 16,4-13-2-16,-9 27-6 16,3-16 10-16,0 1-1 0,6-12-3 0,-16 23 3 0,8-13-1 15,0-1-1-15,-3-2-3 16,11-7 6-16,-23 16 0 0,10-11-3 0,0 3-19 15,13-8 2-15,-25 8 2 0,11-4 3 16,14-4 1-16,-28 1 4 0,11 2 7 0,17-3-2 16,-32-3 0-16,15 3 3 0,17 0 8 0,-31-5 5 15,13 1 1-15,18 4 4 16,-29-6 3-16,14 0 4 0,15 6-4 0,-21-8 7 0,11 1-3 16,10 7-2-16,-18-15-3 15,10 6 1-15,8 9-8 0,-13-23-4 0,9 9-8 16,4 14-8-16,-4-30-21 0,4 15-23 15,0 15-28-15,4-36-26 0,2 14-38 0,-2 0-64 16,7-1-69-16,-3-8-89 16,8 0-210-16,-4 1-63 0,2-2 27 0,4-6-325 15,1 0-341-15</inkml:trace>
  <inkml:trace contextRef="#ctx0" brushRef="#br1" timeOffset="-132374.03">20102 3593 2801 0,'0'0'77'0,"0"0"24"15,18 5-11-15,-18-5-9 16,0 0-5-16,0 0-14 0,0 0-3 0,0 0-16 16,0 0-58-16,0 0-84 0,14 4-88 15,-14-4-179-15,0 0-470 0,0 0-173 0</inkml:trace>
  <inkml:trace contextRef="#ctx0" brushRef="#br1" timeOffset="-131903.79">19528 3827 2524 0,'-24'2'-22'0,"24"-2"17"0,0 0 28 0,0 0 25 16,-16 2 33-16,16-2 23 0,0 0 19 0,0 0 4 15,0 0-8-15,0 0-2 16,0 0-9-16,-24-4-4 0,24 4-1 0,0 0-3 0,0 0-2 16,0 0-4-16,0 0-5 15,-12-12 1-15,12 12-9 0,0 0-4 0,0 0-8 16,0 0 1-16,0 0-3 15,0 0-8-15,-2-14-5 0,2 14-6 0,0 0 2 0,0 0-8 16,0 0-9-16,0 0-5 16,0 0-2-16,0 0-5 0,0 0-1 0,0 0 0 15,0 0 3-15,0 0-5 0,0 0-6 0,0 0-2 0,0 0 6 16,0 0-8-16,0 0 0 16,0 0 1-16,38 24-3 0,-38-24 1 0,0 17 0 15,0-17 1-15,0 20 5 16,0-20 3-16,0 0 7 0,-8 30-1 0,1-20 4 0,1 2 4 15,-3-2 0-15,9-10 2 16,-15 22 1-16,5-15-8 0,2 3-1 0,8-10-10 16,-18 13 3-16,8-7-17 0,10-6-36 0,-17 9-56 15,17-9-62-15,-17 4-100 0,17-4-115 16,-19-6-213-16,19 6-14 0,0 0-351 0,-24-17-372 16</inkml:trace>
  <inkml:trace contextRef="#ctx0" brushRef="#br1" timeOffset="-131723.73">19284 3627 2836 0,'7'-15'32'0,"-7"15"19"16,9-15-2-16,-3 5-8 16,-6 10-3-16,14-19-3 0,-5 10 0 0,4-1-5 15,-3-1-12-15,1 1-58 16,3 0-50-16,0-1-63 0,-2 0-84 0,2-1-203 0,-2 1-254 15,-4 1 61-15</inkml:trace>
  <inkml:trace contextRef="#ctx0" brushRef="#br1" timeOffset="-130734.3">19187 3484 1972 0,'0'0'-55'0,"0"0"25"0,-12 14 4 0,12-14 23 0,-5 11 9 16,5-11 17-16,0 0-4 16,3 29 18-16,-3-29-3 0,6 25 3 0,-2-10 10 15,2 2-2-15,-2-2 10 0,0 2-5 0,4 4 10 0,-4-3 17 16,0 3-2-16,2-1-10 16,-2 3-14-16,0-3 4 0,0-2-9 0,1 5 0 15,-1-4-5-15,0 0 1 16,-1 0-10-16,-1-1 3 0,0-3-15 0,0 0 10 0,-2-15-2 15,2 25 3-15,-2-25-5 16,0 21 6-16,0-21-7 0,2 17 4 0,-2-17 1 16,0 0 1-16,0 19-12 0,0-19 8 0,0 0-7 15,0 0 0-15,0 0-5 0,0 0-7 16,0 0-1-16,0 0 0 0,0 0 0 0,0 0-6 16,0 0 0-16,0 0 2 15,0 0-6-15,21-44 7 0,-21 44-2 0,10-11-1 16,-10 11-5-16,12-9 5 0,-12 9-1 15,10-9 10-15,-10 9-3 0,0 0 6 0,0 0 2 16,19-2 8-16,-19 2-2 16,0 0-3-16,0 0-1 0,11 18 3 0,-11-18 2 15,0 0 8-15,0 22 0 0,0-22 5 0,0 0-3 0,-13 27 9 16,6-18 1-16,7-9-4 16,-16 19-4-16,5-9-4 0,0-1 2 0,-1-1-6 15,-3-2-1-15,2 2-4 16,13-8 0-16,-27 7-4 0,15-5-1 0,12-2 1 15,-28 4-4-15,28-4-3 0,-26-2 3 16,26 2-5-16,-23-8 0 0,23 8-1 0,-22-9-2 16,14 3 0-16,8 6 1 0,-12-13-2 0,12 13-1 15,-13-13 0-15,13 13 1 0,-9-14-3 16,9 14 3-16,-4-13-2 0,4 13 3 0,0 0-6 16,-8-17-1-16,8 17-5 15,0 0-2-15,-9-14 0 0,9 14-4 0,0 0 2 16,0 0-2-16,-12-11 3 0,12 11 2 15,0 0-3-15,0 0 1 0,-16-8 3 0,16 8-2 16,0 0 1-16,0 0 3 16,0 0 0-16,0 0-1 0,0 0 1 0,-12-7-2 15,12 7-5-15,0 0-8 0,0 0-4 0,0 0-8 0,0 0-1 16,0 0-1-16,34-14-11 16,-34 14 4-16,21-5 0 0,-21 5 4 0,26-3-1 0,-14 0 2 15,-12 3 5 1,28-4-1-16,-16 3 14 0,-12 1-8 0,21-3 3 0,-21 3 3 15,20 0 5-15,-20 0-1 16,0 0 14-16,14 5 13 0,-14-5 8 0,0 0 11 16,0 0 4-16,-4 25 7 0,4-25 12 0,0 0 5 0,-19 32 9 15,10-18-1-15,-1 0 0 16,-1 3 1-16,1 2 2 0,-3-2-6 0,0 2-3 16,1 2-5-16,1 0-3 15,0 0 0-15,1 2-6 0,1 2 1 0,1-3 0 0,2 1 0 16,0-1-3-16,-1 0-2 15,2-2 1-15,3-1 0 0,0-1 4 0,2 0-2 16,2-1-3-16,0-2 0 0,3 1 3 0,2-2-9 16,1 0 1-16,4-5-3 0,1 3-3 15,4-5-1-15,0-1-3 0,2 2 1 0,2-4-5 16,0-2-6-16,-1-1-6 16,0-1-29-16,2-1-39 0,-1-3-46 0,-2-3-62 15,4 3-71-15,-3-10-82 0,-2 0-178 16,-3 1-97-16,-4-4-318 0,-3 2-307 0</inkml:trace>
  <inkml:trace contextRef="#ctx0" brushRef="#br1" timeOffset="-130283.96">18920 3711 2640 0,'-12'-13'-89'16,"12"13"23"-16,0 0 27 0,0 0 19 0,0 0 31 15,0 0 21-15,0 0 8 0,0 0 2 16,-12-10-10-16,12 10 3 0,0 0 8 16,0 0 28-16,0 0 9 0,0 0 4 15,-14 30 12-15,14-30-6 0,-10 25-1 0,4-9-3 16,1 1-7-16,-3 4-8 0,-1 2-2 15,-1-1-3-15,-1 7-8 0,-1-4-6 0,-2 3-7 16,0 3-4-16,1-1-3 0,-2 0-7 0,1 3-15 16,1-2-29-16,-2-1-38 15,2-1-49-15,1-2-48 0,1-5-61 0,0-1-98 0,1-4-601 16,1-3-301-16</inkml:trace>
  <inkml:trace contextRef="#ctx0" brushRef="#br1" timeOffset="-129044.21">18506 3823 2664 0,'0'0'-120'0,"4"-8"11"0,-4 8 16 15,0 0 10-15,0 0 18 0,0 0 13 0,0 0 14 16,0 0 11-16,0 0 5 0,0 0 13 0,0 0 16 16,-10 42 22-16,10-42 14 0,0 0 32 15,0 0 3-15,-10 14 6 0,10-14-5 0,0 0-8 16,0 0-11-16,0 0 3 16,0 0-15-16,0 0 8 0,0 0-12 0,0 0-10 15,0 0 0-15,0 0-3 0,0 0-4 16,0 0-1-16,0 0-2 0,-8-40-3 15,8 40-1-15,0 0-4 0,0 0-5 16,10-25 6-16,-10 25-4 0,0 0-1 0,14-13 1 16,-14 13-3-16,0 0 1 0,10-8 4 0,-10 8-3 0,0 0 2 15,0 0 3-15,0 0 0 16,0 0 7-16,0 0 5 0,0 0-2 16,0 0 1-16,0 0 2 0,0 0-5 15,0 0-1-15,0 0 1 0,13 30-3 0,-13-30 0 0,0 0-6 16,0 18-2-16,0-18 1 15,0 0 1-15,0 0-2 0,0 0-3 16,-2 20-2-16,2-20-1 0,0 0 4 0,0 0-4 0,0 0-1 0,0 0-1 16,0 0-4-16,0 0 0 15,0 0 0-15,0 0 0 0,0 0 0 0,0 0 2 0,0 0 1 16,0 0-5 0,0 0-1-16,0 0 4 0,0 0-1 0,0 0 10 0,2-52 7 15,-2 52 5-15,0 0 1 16,0-25 5-16,0 25 7 0,0-19 9 0,0 19 7 15,0-18 7-15,0 18 7 16,0 0 3-16,-2-21 4 0,2 21-3 0,0 0 0 0,-3-16-6 16,3 16-10-16,0 0-8 0,0 0-3 0,-8-14-5 15,8 14-5-15,0 0-4 16,0 0-3-16,0 0-2 0,0 0-1 0,0 0-3 0,-38 21-3 16,32-12 0-16,6-9 2 15,-15 20-4-15,8-8 1 0,7-12-3 0,-8 22-3 16,6-10 7-16,2-12-6 15,-4 22-1-15,4-22-1 0,-2 23 0 0,2-23 0 0,4 21-2 16,-4-21-1-16,8 17-3 0,-2-9 1 0,-6-8-2 16,16 9 4-16,-16-9-5 15,20 8-1-15,-20-8-1 0,24 3 2 0,-24-3-2 16,25 0 0-16,-25 0-2 0,22-6 1 16,-22 6 4-16,20-2 6 0,-20 2 7 0,16-6 16 15,-16 6 6-15,12-6 8 16,-12 6 7-16,0 0-2 0,0 0-3 0,13-8-7 15,-13 8 4-15,0 0-10 0,0 0-5 16,0 0-5-16,0 0-3 0,0 0 3 0,0 0-2 16,0 0-5-16,-31 33-5 0,31-33 1 0,-20 17 2 15,10-10-2-15,-1 3-7 0,-2-2 8 16,13-8 0-16,-23 15-8 0,11-7-1 16,-2-3 1-16,2 1 1 0,12-6 1 15,-24 7 1-15,24-7-8 0,-19 4 0 0,19-4 3 16,-18 0-20-16,18 0 3 0,0 0 1 15,-24-2 1-15,24 2-3 0,0 0 2 0,-21 0 8 16,21 0-8-16,0 0 4 0,0 0-8 0,-21 0 8 16,21 0 0-16,0 0-1 0,-15 8 5 15,15-8-4-15,-10 8 1 0,10-8 1 0,-11 11-1 16,11-11 6-16,-11 9-5 16,11-9 5-16,-12 12-4 0,12-12 11 0,-14 9-11 15,14-9 5-15,-14 10 1 0,14-10 2 16,-15 7-5-16,15-7 4 0,0 0-2 0,-17 4 1 15,17-4-4-15,0 0-2 16,0 0-1-16,0 0-5 0,0 0-2 0,0 0-4 0,-21-17 3 16,21 17 1-16,0 0 0 0,0 0 1 0,0 0 4 15,0 0-3-15,0 0 9 16,0 0 1-16,0 0 4 0,0 0 5 0,0 0 4 16,0 0 14-16,0 0-2 0,0 0-1 15,0 0-2-15,0 0 0 0,0 0-7 0,0 0 8 16,28 35-8-16,-28-35 2 15,-9 21-10-15,3-9-14 0,-3 1-29 0,-1-2-27 0,0 2-40 16,-4 2-48-16,2 1-63 0,-3-3-39 0,2 0-52 16,-4-1-113-16,5-1-152 15,-4 3-45-15,4-3-247 0,2 0-214 0</inkml:trace>
  <inkml:trace contextRef="#ctx0" brushRef="#br1" timeOffset="-128884.18">18092 4359 2590 0,'16'7'76'0,"-16"-7"35"0,0 0-7 16,10 6-6-16,-10-6 19 0,0 0 18 0,0 0 12 16,0 0-9-16,0 0-17 0,0 0-14 0,0 0-26 15,0 0-28-15,0 0-42 16,0 0-41-16,0 0-62 0,0 0-45 0,-23 26-69 16,23-26-76-16,0 0-152 0,-17-7-399 15,17 7-164-15</inkml:trace>
  <inkml:trace contextRef="#ctx0" brushRef="#br1" timeOffset="-128684.17">18025 4124 2499 0,'0'0'88'0,"0"-21"36"15,0 21-6-15,0 0-5 0,0-19 4 0,0 19 3 16,0 0 0-16,0 0-4 0,0 0-6 16,-10-11-12-16,10 11-10 0,0 0-8 0,0 0-8 15,0 0-9-15,-36 32-7 16,24-20-8-16,-2 2-3 0,-1-2-9 0,-2 4-12 15,2-1-21-15,-1 2-26 0,0-2-32 16,0 0-38-16,1 1-46 0,2-1-48 0,3-4-36 16,-3-1-76-16,3-2-642 0,1-1-359 0</inkml:trace>
  <inkml:trace contextRef="#ctx0" brushRef="#br1" timeOffset="-128253.89">17926 3610 2751 0,'0'0'-93'0,"0"0"24"0,0 0 18 0,0 0 12 16,0-17 28-16,0 17 28 0,0 0 5 15,0 0 14-15,0 0 4 0,0 0 3 0,0 0 9 16,0 0 2-16,-36 44 8 15,28-29 13-15,-2 0 12 0,0 5 3 0,0 0-5 16,-3 3-9-16,0 0-9 0,0 3-2 0,-1 1-6 0,-4 1-7 16,4 0 0-16,-3-1-11 15,2 2-4-15,-2 0-2 0,2 0-8 0,0 0-3 16,1-3-16-16,-2 2-26 16,4-5-44-16,0 0-47 0,1-1-49 0,2-2-42 0,-1-6-85 15,1-1-589-15,1-2-236 16</inkml:trace>
  <inkml:trace contextRef="#ctx0" brushRef="#br1" timeOffset="-127673.58">17476 3834 2645 0,'-2'-13'-37'15,"2"13"12"-15,-2-20 25 0,2 20 41 0,-2-16 17 16,2 16 13-16,0 0-4 15,-2-17-8-15,2 17-2 0,0 0-14 0,0 0-1 16,0 0-8-16,0 0 3 0,0 0-7 16,0 0 1-16,0 0-5 0,0 0-3 0,0 0 6 15,0 0 0-15,0 0 2 0,4 63 2 0,-4-63 3 16,-4 22 2-16,2-8 3 16,2-14 3-16,-6 25 2 0,2-12 1 0,4-13-3 0,-8 22 7 15,3-11-1-15,5-11 6 16,-13 17 0-16,13-17-1 0,-12 11-3 0,12-11-1 15,-13 8-4-15,13-8-9 16,0 0-3-16,-22 2-1 0,22-2-6 0,0 0-5 0,0 0 1 16,-20-16-5-16,20 16-2 0,0 0-3 0,-8-17-2 15,8 17-4-15,0 0-1 16,-4-16 0-16,4 16-2 0,0 0-2 0,0 0 0 16,0 0-1-16,16-20-2 0,-16 20 2 15,0 0-2-15,0 0 3 0,0 0-2 0,0 0 0 16,0 0 1-16,0 0 2 15,0 0-3-15,0 0 1 0,23 29-2 0,-23-29 5 0,0 0-3 16,0 0 1-16,0 0-1 0,-21 34 0 0,21-34 6 16,-18 15-1-16,8-7 4 15,-2-3 0-15,12-5 6 0,-24 16 2 0,9-10 4 16,3-1 3-16,12-5 3 16,-24 9 4-16,12-4 3 0,12-5 1 0,-19 3 1 0,19-3 0 15,0 0-3-15,-26-3-3 16,26 3-8-16,0 0-1 0,-16-15-3 0,16 15 0 15,-7-16-7-15,7 16-11 16,-2-21-23-16,2 21-37 0,0-27-57 0,0 13-60 16,5-4-73-16,-3-1-100 0,2-1-218 0,0-2-35 0,0-3-234 15,0 3-169-15</inkml:trace>
  <inkml:trace contextRef="#ctx0" brushRef="#br1" timeOffset="-127503.83">17278 3482 2490 0,'8'-17'-20'0,"-8"17"8"0,6-12 15 16,-6 12 6-16,15-12 11 15,-6 5 1-15,-9 7-2 0,21-14 4 0,-9 6-8 16,2 1-9-16,-2-1-32 16,1 0-29-16,0 1-29 0,-3-1-52 0,-10 8-112 0,21-15-393 15,-15 9 135-15</inkml:trace>
  <inkml:trace contextRef="#ctx0" brushRef="#br1" timeOffset="-127144.24">17028 3444 1815 0,'0'0'-8'0,"0"0"36"16,0 0 35-16,0 0 24 0,0 0 12 0,0 0 1 15,0 0 1-15,0 0-4 16,0 0-12-16,0 0-7 0,0 0-8 0,0 0-8 16,0 0-3-16,0 0-11 0,0 0-7 0,0 0-13 0,44-23-36 15,-44 23-47-15,22-6-42 16,-14 5-43-16,1-5-63 0,-9 6-194 0,14-10-222 16,-14 10 163-16</inkml:trace>
  <inkml:trace contextRef="#ctx0" brushRef="#br1" timeOffset="-125843.99">16927 3572 1718 0,'0'0'-39'0,"0"0"39"0,-7-17 26 0,7 17 12 0,0 0 39 16,0 0 24-16,-6-17 20 15,6 17 4-15,0 0-4 0,0 0-12 0,0 0-10 16,-5-14-14-16,5 14-11 16,0 0-6-16,0 0-6 0,0 0-8 0,0 0-2 0,0 0-9 15,0 0-1-15,0 0-5 0,0 0-6 0,13 54 3 16,-8-41-7-16,-5-13 3 16,6 30 8-16,-4-17 0 0,0 5-8 0,2-3 0 15,-4-15-7-15,2 28 0 0,-2-16-1 16,0-12-2-16,0 23-4 0,0-23 1 0,0 21-1 15,0-21 6-15,0 0-4 16,-2 21-2-16,2-21-1 0,0 0-7 16,0 0-4-16,0 0-8 0,0 0-16 0,0 0-16 0,0 0-19 0,0 0-4 15,0 0-2-15,0 0 5 16,0 0 3-16,0 0-5 0,22-42 9 0,-22 42 1 16,14-15 0-16,-3 5 15 15,-11 10-6-15,17-14 9 0,-6 7 17 0,-11 7-2 0,16-9 17 16,-16 9 18-16,16-6 3 15,-16 6 4-15,0 0 6 0,0 0 4 0,0 0 0 16,26 12 5-16,-26-12-8 16,0 0 2-16,-2 18-2 0,2-18 0 0,0 0 4 0,-16 28 0 15,8-19-3-15,-6 2 1 0,4-1-3 0,-3-2-3 0,0 1-1 16,-2 1-3 0,1-3-2-16,-2 3-2 0,0-6-5 0,1 3-1 0,0-2 3 15,1-1-2-15,14-4-2 16,-26 8-5-16,26-8 0 0,-21 2 2 0,21-2-5 15,-21-2-1-15,21 2-1 16,0 0-1-16,-23-9-3 0,23 9-5 0,-13-12-4 0,13 12-1 16,-8-13-2-16,8 13 0 0,-7-13 1 0,7 13-1 15,0 0 6-15,-7-22-2 16,7 22 1-16,0 0-2 0,-2-18 4 0,2 18-3 16,0 0 2-16,0 0 1 0,0-21 0 15,0 21-4-15,0 0 0 0,0 0-6 0,-2-18-1 16,2 18-1-16,0 0 2 0,0 0-4 15,0 0 2-15,0 0-2 0,-10-11 3 16,10 11 4-16,0 0-2 0,0 0 2 0,0 0 1 0,-26 3 8 16,26-3-5-16,0 0 1 15,0 0 0-15,0 0-1 0,-25 7-3 0,25-7 2 16,0 0 0-16,0 0 3 16,0 0-2-16,0 0 0 0,0 0 3 15,0 0-4-15,0 0 3 0,0 0 4 0,0 0 1 16,0 0-5-16,0 0 1 0,0 0-1 0,0 0-3 15,0 0 4-15,0 0-3 16,0 0 4-16,51-14-2 0,-51 14 2 0,19-1 0 16,-19 1 1-16,0 0-1 0,27 0 4 0,-27 0 3 0,0 0-1 15,23 1 3-15,-23-1 3 16,0 0 0-16,16 8 12 0,-16-8 8 0,0 0 7 0,6 11-3 16,-6-11 1-16,0 0 0 15,0 20-5-15,0-20-1 0,0 0-1 0,0 0-5 16,-8 33 2-16,1-23-5 15,7-10 1-15,-11 27 0 0,5-12-2 0,0 0-1 0,-1 0-4 16,-1 3 0-16,0-3 1 16,1 5 0-16,-2 0-1 0,1-1-4 0,0 4 28 15,-2-1 3-15,0 0-4 0,4 1-3 0,0-1-2 0,2 3-7 16,-2-1 5-16,1-2-6 16,1-3 1-16,0 4-3 0,2-3-2 0,-1 2 2 15,1-3 0-15,4 2-2 16,-2-2 7-16,3-2 1 0,-1 1 1 0,2-2 3 0,2 0 1 15,-1-1 1-15,3-4 9 16,0 2 3-16,4-1 7 0,-2-3 8 0,2-1 5 16,3-1 5-16,2 0 5 0,0-2-2 0,2-1-3 15,2-2-9-15,1-2 0 0,-1 0-3 16,0 0-9-16,2-2 4 0,1 0-9 16,-4-2-9-16,2-2 0 0,-1 2-6 15,-3-1-14-15,0-1-32 0,-2-2-42 0,-2-1-56 16,-2 0-61-16,-1-3-70 0,-3-1-90 15,-2 0-179-15,-2-3-108 0,-1 1-327 0,-3 15-380 16</inkml:trace>
  <inkml:trace contextRef="#ctx0" brushRef="#br1" timeOffset="-125254.2">16442 3845 2756 0,'-6'-12'-82'16,"6"12"25"-16,0 0 15 0,0 0 35 16,-7-18 19-16,7 18 28 0,0 0 1 0,0 0-1 15,0 0 7-15,0 0 17 0,0 0-1 0,0 0 8 16,0 0 9-16,0 0-1 15,-25 37 6-15,23-26-8 0,2-11-5 0,-7 29-4 0,3-14-5 16,2 2-4-16,0-2-10 0,-3 1-4 0,5-16-4 16,-4 28-6-16,2-13-2 15,2-15-1-15,-4 23-5 0,4-23-2 0,-2 21-2 0,2-21 0 16,-5 20-3-16,5-20-2 16,-4 13 5-16,4-13-3 0,0 0-4 0,-10 12-4 15,10-12 2-15,0 0-2 16,0 0-1-16,-26-3 1 0,26 3 3 0,0 0 3 0,-23-15 8 15,23 15 10-15,-17-13 12 16,9 5 5-16,8 8 3 0,-15-9 8 0,15 9 6 16,-15-12 0-16,15 12-8 0,-11-7-10 0,11 7-6 15,0 0-2-15,-18-5-6 0,18 5-2 16,0 0-2-16,0 0-7 0,-28 9-1 16,28-9 1-16,-15 10-7 0,7 1-3 15,-1-3 3-15,9-8 0 0,-15 26-2 0,9-13 1 16,0 0-2-16,0 5-2 0,-2-2-4 15,2 2 1-15,0-1-1 0,2 0 1 0,-2 4-4 16,-1 0 6-16,-1 2 4 16,-3-2 3-16,2 0-4 0,-3-2 0 0,0 2-3 15,-4 0 3-15,2-1-21 0,-1-1-22 0,0-1-34 0,-2-1-47 16,0 0-67-16,0 0-82 16,1-2-128-16,-2 1-219 0,1-3 3 0,3 0-303 15,1-1-288-15</inkml:trace>
  <inkml:trace contextRef="#ctx0" brushRef="#br1" timeOffset="-125093.81">16181 4675 2855 0,'9'2'125'0,"-9"-2"0"0,12 2-14 0,-12-2-11 16,0 0 10-16,0 0 7 15,0 0-14-15,22 0-17 0,-22 0-50 0,0 0-57 0,0 0-67 16,8-8-64-16,-8 8-49 15,0 0-57-15,0 0-144 0,0 0-412 0,0 0-140 16</inkml:trace>
  <inkml:trace contextRef="#ctx0" brushRef="#br1" timeOffset="-124754.33">15777 3969 2382 0,'0'0'-32'0,"-2"-22"0"16,2 22 7-16,0 0 16 0,0-23 15 0,0 23 12 15,0 0 10-15,0-17 13 0,0 17 19 16,0 0-10-16,0 0 22 0,0 0 5 16,0 0-2-16,0 0 1 0,0 0 6 15,0 0 4-15,13 46-6 0,-13-46 9 0,-2 23 2 16,2-23 4-16,-7 22 15 0,1-10 12 15,-3-1 9-15,2 1 11 0,7-12 0 0,-18 17 6 16,9-8 17-16,9-9-6 16,-17 7-18-16,17-7-11 0,0 0-10 0,-23-3-21 0,23 3-19 15,0 0-24-15,-10-17-28 0,10 17-35 0,0-21-48 16,4 6-50-16,-4 15-64 16,19-31-77-16,-5 11-96 0,10-3-215 0,8-2-79 15,6-2-265-15,28-7-286 0</inkml:trace>
  <inkml:trace contextRef="#ctx0" brushRef="#br1" timeOffset="-123634.25">21532 3555 2743 0,'0'0'-38'0,"0"0"25"0,0 0 16 0,0 0 26 15,0 0 22-15,0 0 22 16,0 0 24-16,0 0 19 0,0 0 3 0,0 0 3 16,0 0-4-16,0 0-5 0,0 0-11 15,0 0-10-15,0 0-8 0,0 0-11 0,0 0-11 16,0 0-5-16,0 0-6 15,0 0-7-15,0 0-2 0,0 0-6 0,-39 5 1 16,39-5-4-16,2 19 0 0,-2-19-10 0,4 27 0 0,0-12-4 16,0 1 1-16,3 0-4 15,1 0 1-15,2 2-2 0,2-2-3 0,0 4-1 16,2-5-1-16,2 0 0 16,-2 0-2-16,3-1-3 0,-2-1-1 0,-2-3-2 0,1-1-1 15,0 0 0-15,-4-3 0 16,-10-6-3-16,21 8-7 0,-21-8-2 0,17 0 1 15,-17 0-4-15,0 0-1 16,0 0 3-16,19-22-1 0,-19 22 4 0,4-17 0 0,-4 17 0 16,0-20 4-16,0 20 4 0,0-25 9 0,0 25 6 15,0-19 8-15,0 19-2 16,0-19 0-16,0 19-5 0,0 0-3 0,2-20 1 16,-2 20-6-16,0 0-3 0,0 0 3 15,2-17-1-15,-2 17-2 0,0 0 2 0,0 0 4 16,0 0-5-16,0 0-1 15,0 0 2-15,0 0-2 0,0 0-1 0,28 31 1 16,-28-31-2-16,10 14-2 0,-10-14 2 0,13 13 1 0,-13-13-1 16,13 11 0-16,-13-11 1 15,15 10 6-15,-7-4-8 0,-8-6 1 0,15 7 3 16,-15-7-2-16,17 8-2 16,-17-8 1-16,17 6 2 0,-17-6 2 0,17 3-6 0,-17-3 3 15,17 4-1-15,-17-4 2 16,0 0 7-16,23-2 3 0,-23 2 6 0,0 0 12 15,19-11 1-15,-19 11-5 16,12-10 7-16,-12 10 2 0,14-13 16 0,-14 13-2 16,10-17-6-16,-6 6-4 0,-4 11 0 0,9-24-11 0,-5 13-9 15,-4 11-13-15,6-26-19 16,-1 12-25-16,-1 1-42 0,-4 13-61 0,4-24-91 0,-2 11-89 16,3 4-191-16,-5 9-117 15,0-21-323-15,0 21-380 0</inkml:trace>
  <inkml:trace contextRef="#ctx0" brushRef="#br1" timeOffset="-122944.28">22244 3663 2817 0,'0'0'-106'0,"-17"-3"27"16,17 3 22-16,0 0 20 0,-25 0 4 15,25 0 22-15,0 0 11 0,-28 9 2 0,28-9 17 16,-14 9 2-16,4-3 2 0,10-6 8 15,-10 15-1-15,10-15 7 0,-8 18 4 0,8-18 3 16,-2 21-2-16,2-21 3 16,2 19-5-16,-2-19 5 0,4 21-1 0,-4-21-5 15,10 17-1-15,-10-17 0 0,14 15-6 0,-10-8-1 0,-4-7-3 16,14 12-5-16,-14-12 1 16,13 8-7-16,-13-8 5 0,13 4-1 15,-13-4 0-15,0 0-2 0,0 0 6 16,0 0 9-16,21-18-6 0,-21 18 20 0,4-15 13 0,-4 15 7 15,2-19 5-15,-2 19 9 16,0-21 9-16,0 21 16 0,-2-21 8 0,2 21-5 16,0 0-6-16,-2-24-11 0,2 24-8 15,-4-14-11-15,4 14-7 0,0 0-10 0,-2-17-6 16,2 17-6-16,0 0-6 0,0 0-3 16,0 0 0-16,0 0-8 0,0 0-2 15,0 0-5-15,0 0 0 0,0 0-1 0,0 0 2 0,16 55-5 16,-11-37-2-16,1-1 0 15,1 3 0-15,-1 3-3 0,2 2-3 0,-2 0 3 16,3 2-2-16,0 1-2 0,-1-1-1 0,-2 1-1 16,-2-1-1-16,1 0-1 0,-3 0 2 15,-2-5 4-15,-2 5 9 0,0-4 7 0,-3-2 10 16,1-1 6-16,-2-2 5 16,-2-3 5-16,-4 0-12 0,2-3-8 0,0-3 2 15,-3-4-2-15,13-5-4 16,-25 7-15-16,25-7-11 0,-23-4-22 0,9-2-31 0,2-3-45 15,2-2-53-15,-4-3-70 16,4 0-69-16,-3-1-155 0,-1 0-174 0,3 2 15 16,-2 0-320-16,1 1-325 0</inkml:trace>
  <inkml:trace contextRef="#ctx0" brushRef="#br1" timeOffset="-121703.83">15424 3928 2705 0,'0'0'-72'0,"0"0"29"16,0 0 18-16,4-19 16 0,-4 19 27 0,0 0 20 0,0 0 26 15,0 0 15-15,0 0 11 16,0 0 1-16,2-17 3 0,-2 17 0 0,0 0 6 16,0 0 0-16,0 0-4 15,0 0-5-15,0 0-10 0,0 0-2 0,-20-10-7 0,20 10-8 16,0 0-4-16,0 0-7 15,-33 7 0-15,33-7-3 0,-22 9-4 0,22-9 0 16,-20 11 2-16,11-5-4 16,9-6-2-16,-15 15-7 0,15-15-2 0,-10 17-4 0,8-5 0 15,2-12-6-15,-4 23 0 0,4-23-4 0,2 24 0 16,0-10-3-16,-2-14 0 16,4 26-2-16,-2-12-1 0,-2-14 2 0,0 24 0 15,0-24 0-15,-4 25 0 0,2-11-3 16,2-14 4-16,-11 27-27 0,2-14-50 0,3-2-71 15,-2 0-88-15,-6-1-117 16,5 0-243-16,-7 1-398 0,3-2-431 0</inkml:trace>
  <inkml:trace contextRef="#ctx0" brushRef="#br1" timeOffset="-121539.18">15216 4366 3223 0,'0'0'71'0,"0"0"-8"15,17 6-6-15,-17-6-7 0,0 0-2 0,0 0-6 16,0 0-4-16,0 0-19 0,23-13-37 0,-23 13-53 0,0 0-64 16,9-13-44-16,-7 5-75 15,-2 8-161-15,0-14-371 0,0 14-89 0</inkml:trace>
  <inkml:trace contextRef="#ctx0" brushRef="#br1" timeOffset="-121333.84">15108 3642 2452 0,'-3'-11'81'15,"3"11"35"-15,-6-19 12 16,6 19 0-16,0 0-9 0,-3-15-17 0,3 15-6 16,0 0-7-16,0 0-4 15,0 0-7-15,0 0-9 0,0 0-7 0,0 0-5 0,9 49-6 16,-4-32-14-16,-2 2-28 15,-1 1-60-15,2 1-73 0,-2-1-57 0,0 2-67 16,-2-3-159-16,-2 2-436 16,2-1-184-16</inkml:trace>
  <inkml:trace contextRef="#ctx0" brushRef="#br1" timeOffset="-121049.04">15069 3947 2603 0,'0'0'12'0,"-13"-9"16"16,13 9 6-16,0 0 26 0,-16-8 32 0,16 8 28 16,0 0 11-16,-28 0 4 0,28 0 3 0,0 0 4 0,-31 6-1 15,18-3-4-15,13-3-6 16,-21 11-10-16,11-6-11 0,10-5-8 0,-20 14-15 16,14-7-7-16,6-7-8 15,-14 19-8-15,6-9-7 0,8-10-6 0,-8 20 2 16,6-8-17-16,2-12-1 0,-7 23 0 15,7-23-8-15,-5 24-8 0,1-10-14 0,-3-1-14 16,0-1-30-16,-4 1-38 16,1-2-50-16,-4 5-75 0,-5-1-70 0,2-2-131 0,-4 2-184 15,-4 3-360-15,6-5-370 0</inkml:trace>
  <inkml:trace contextRef="#ctx0" brushRef="#br1" timeOffset="-120893.84">14640 4524 2980 0,'0'0'106'0,"9"16"1"16,-9-16-18-16,5 11-6 0,-5-11-5 0,0 0-1 16,0 0 17-16,11 10-14 0,-11-10-15 0,0 0-43 0,0 0-46 15,0 0-29-15,0 0-32 16,0 0-34-16,0 0-42 0,9-23-77 0,-9 23-168 16,-2-19-423-16,2 19-159 15</inkml:trace>
  <inkml:trace contextRef="#ctx0" brushRef="#br1" timeOffset="-120684.23">14629 3650 2720 0,'0'0'81'0,"0"-19"-7"0,0 19-10 15,0 0-6-15,0 0-4 0,0 0 3 16,0 0-4-16,0 0-6 0,0 0-2 0,0 0-4 15,2 56-13-15,1-40-6 0,-3 4-25 16,2-1-37-16,-2-1-49 0,2 4-61 16,-2-2-27-16,0-1-93 0,2 1-536 0,-4-4-125 0</inkml:trace>
  <inkml:trace contextRef="#ctx0" brushRef="#br1" timeOffset="-120373.78">14610 3983 2432 0,'-29'-18'29'15,"29"18"16"-15,0 0 8 0,0 0 9 16,0 0 25-16,-19-8 24 0,19 8 14 0,0 0 4 0,-21-2-4 16,21 2-2-16,0 0-1 0,-31 2 13 15,31-2 7-15,-23 6 8 0,8-4 1 0,1 2 26 16,-3 1-7-16,0-1-40 0,-2 1-3 16,-2-1-3-16,0 4-3 0,-2-2-3 0,0 1 1 15,-6-1-5-15,2 1-3 16,0 1-5-16,-3 0-6 0,-4 1-1 15,-1-2-9-15,1 2-9 0,-1-2-6 16,3 1-7-16,-3-3-5 0,-2 2-10 0,5-1-5 0,1-1-3 16,1-3-6-16,1 1-4 0,-2-1-7 0,7-2-14 0,-3 0-22 15,2-2-34 1,4-1-45-16,0-1-57 0,0-2-70 0,5 1-85 0,-4-7-82 16,8 0-180-16,-1 1-77 15,3 0 38-15,0-3-387 0,5 1-450 0</inkml:trace>
  <inkml:trace contextRef="#ctx0" brushRef="#br1" timeOffset="-120273.96">13625 3833 3418 0,'12'-12'102'0,"-2"1"-11"16,1-1-12-16,-3 3-6 15,3-2-8-15,-11 11-21 0,18-21-53 0,-9 11-76 16,2 2-83-16,-2-1-81 0,-9 9-168 16,11-17-478-16,-6 9-276 0</inkml:trace>
  <inkml:trace contextRef="#ctx0" brushRef="#br1" timeOffset="-119743.91">13403 4034 2618 0,'-7'18'-127'0,"7"-18"21"0,-7 10 22 16,7-10 51-16,0 0 50 15,-9 13 48-15,9-13 25 0,0 0 0 0,0 0 3 16,0 0-8-16,-11 9-2 15,11-9 1-15,0 0-5 0,0 0 2 0,0 0-9 0,0 0-6 16,0 0-2-16,0 0 2 0,0 0-2 16,0 0-9-16,-11-31-5 0,11 31-5 15,0 0-5-15,0 0-5 0,0 0-5 0,0 0-2 16,0 0 1-16,0 0-5 0,0 0 2 16,0 0-7-16,0 0-1 0,0 0-1 0,0 0-1 15,0 0-5-15,0 0 8 16,0 0 1-16,0 0 6 0,0 0 15 0,0 0 9 15,0 0 8-15,0 0 0 16,27 35 0-16,-27-35-6 0,0 0-5 0,-16 19-2 0,16-19-3 16,-11 11-3-16,11-11 1 0,-14 14-1 0,14-14-4 15,-13 10-5-15,13-10-1 16,-12 9-2-16,12-9-5 0,-15 8-3 0,15-8 2 0,0 0 2 16,-16 7 10-16,16-7 3 15,0 0 1-15,0 0 2 0,0 0 5 0,-22-3 4 16,22 3 1-16,0 0 3 15,-12-17 4-15,12 17 19 0,-4-18-7 0,4 18 3 0,-2-23-7 16,2 23-6-16,0-28-6 16,0 13-7-16,2-2-2 0,0-1-6 0,0-1-5 15,-2-2-4-15,5 3-3 0,-3-1-16 0,-2 1-7 0,0 18-10 16,3-30-17-16,-3 16-29 16,2 3-46-16,-2 11-58 0,0 0-72 0,0-25-50 15,0 25-111-15,0 0-220 16,0 0-19-16,0 0-322 0,0 0-384 0</inkml:trace>
  <inkml:trace contextRef="#ctx0" brushRef="#br1" timeOffset="-119574.09">13234 4334 3020 0,'0'0'-17'15,"0"21"9"-15,0-21-4 0,0 0 19 0,0 0 19 16,0 17-5-16,0-17-4 0,0 0-34 15,0 0-44-15,0 0-66 0,0 0-55 0,0 0-109 16,0 0-450-16,0 0-16 0</inkml:trace>
  <inkml:trace contextRef="#ctx0" brushRef="#br1" timeOffset="-119284.3">12946 4056 2225 0,'-4'-15'-17'0,"2"-1"23"15,2 16 14-15,0-23 5 0,0 23 14 0,0-19 16 16,0 19 23-16,6-17 15 0,-6 17 7 0,8-13-4 16,-8 13 0-16,9-10-1 0,-9 10-3 0,0 0-6 0,0 0-4 15,0 0-5-15,0 0-5 16,0 0 0-16,0 0 0 0,27 22 2 0,-27-22 5 16,0 17-2-16,0-17 4 15,-3 23-8-15,3-23-3 0,-11 26 4 0,4-12-2 0,-1 0-4 16,1 0-6-16,-3 0-1 15,-1-1-3-15,1 1-6 0,0-1-6 0,-1-2-7 16,-3 1-8-16,5-1-19 0,-2 0-29 0,-3-1-33 16,4-3-37-16,-2 1-53 0,12-8-41 15,-22 15-54-15,9-11-77 0,-3 0-142 0,3-3-460 16,3 2-311-16</inkml:trace>
  <inkml:trace contextRef="#ctx0" brushRef="#br1" timeOffset="-119144.05">12783 3866 3083 0,'0'0'54'0,"8"-20"-9"0,-2 11-29 15,-6 9-19-15,6-17-34 16,-6 17-21-16,3-14-39 0,-3 14-61 0,0-11-116 16,0 11-521-16,0 0-103 15</inkml:trace>
  <inkml:trace contextRef="#ctx0" brushRef="#br1" timeOffset="-118774.03">12603 3911 2348 0,'-15'6'-37'0,"15"-6"5"16,0 0 3-16,0 0 12 0,0 0 31 0,0 0 15 16,0 0-1-16,0 0 10 0,0 0-12 0,-19-17 9 15,19 17-7-15,0 0-3 0,0 0 3 16,0 0 0-16,0 0 7 0,0 0 17 0,36-23-3 15,-36 23-6-15,0 0-1 16,0 0 0-16,0 0-3 0,29 21-1 0,-29-21 4 16,4 17 5-16,-4-17 1 0,3 21 10 0,-3-21 7 0,-5 21 5 15,5-21 8-15,-10 22 3 16,5-12 6-16,5-10 1 0,-16 19-3 0,8-10 4 16,8-9 12-16,-17 12 2 15,8-7 5-15,9-5-6 0,-13 8 10 0,13-8-15 16,-16 4 0-16,16-4-9 0,0 0-5 15,0 0-6-15,0 0-5 0,-27-17-1 0,27 17-13 16,-7-17-8-16,7 17 4 0,-6-21-7 0,6 21-9 0,-2-25-8 16,2 25-7-16,0-32-28 15,0 13-36-15,4 0-50 0,-2-2-75 0,3 2-90 16,-3-6-98-16,2-1-242 16,-1-1-10-16,2 0-300 0,-1-1-296 0</inkml:trace>
  <inkml:trace contextRef="#ctx0" brushRef="#br1" timeOffset="-118593.89">12791 3143 2655 0,'0'0'-90'0,"0"0"31"16,0 0 28-16,0 0 15 0,0 0 32 0,0 0 18 16,0 0 17-16,0 0-12 0,0 0 2 15,-2 52-5-15,-2-35 3 0,-2 4-6 0,1 2-9 16,-2 2-51-16,-2 1-54 15,-4 5-60-15,-1-1-109 0,1 3-461 0,-3 0 27 16</inkml:trace>
  <inkml:trace contextRef="#ctx0" brushRef="#br1" timeOffset="-117674.09">12358 3723 2096 0,'0'0'-41'0,"0"0"16"15,0 0 10-15,0 0 25 0,-11-10 20 0,11 10 14 0,0 0 5 16,0 0 8-16,0 0 2 15,0 0 5-15,0 0 2 0,-11 33 6 0,11-33 12 16,-9 14 15-16,9-14 11 16,-7 18 10-16,7-18-3 0,-7 17-6 0,7-17 2 0,-11 15-11 15,11-15-9-15,-7 15-4 0,7-15-13 16,-11 16-3-16,4-9-11 0,7-7-5 16,-11 12-4-16,11-12-9 0,-13 9-4 0,13-9-3 0,-14 8-5 15,14-8 3-15,-13 10 0 16,13-10-1-16,-11 8 3 0,11-8-3 0,-16 7 0 15,16-7-2-15,-13 7-2 0,13-7-2 16,-15 12-1-16,7-5-1 0,8-7-2 0,-18 15-3 16,13-5-1-16,5-10-2 0,-19 17 2 0,11-8-1 15,-2 1 1-15,10-10-4 16,-19 16 8-16,12-11 3 0,7-5 3 0,-17 14 3 16,3-9-4-16,14-5 0 0,-21 10 7 15,21-10 0-15,-21 6 2 0,11-3 0 0,10-3 2 16,-22 2 0-16,22-2 6 15,-19 2 15-15,19-2 0 0,-16 4 23 0,16-4-7 16,0 0-3-16,-26 3-7 0,26-3-5 0,0 0-12 0,-18 1-1 16,18-1-11-16,-15 3-1 15,15-3-1-15,0 0-8 0,-20 10-2 0,20-10-7 16,-14 8 0-16,14-8-2 16,-14 8 1-16,14-8-2 0,-10 13-4 0,10-13 2 0,-11 13-5 15,11-13 1-15,-6 17 1 16,6-17-6-16,-7 19 0 0,7-19 2 0,-2 19-2 15,2-19 0-15,-2 23-1 0,2-23 2 16,2 23-4-16,-2-23 2 0,5 26 0 0,-1-12-2 16,0-1 4-16,-4-13-5 0,6 26 2 0,-4-12 1 15,-2-14-3-15,3 23 5 16,-1-12-3-16,-2-11-1 0,2 23 4 16,-2-23-4-16,0 21 5 0,0-21 7 0,-2 19 8 15,2-19 6-15,-2 18 7 0,2-18 10 0,-9 17 1 16,9-17 1-16,-10 12 0 15,10-12 0-15,-20 13 1 0,10-10 5 0,10-3 0 16,-30 8-1-16,12-6-3 0,0 0-6 16,-3-2-3-16,0 1-2 0,-2-2-5 0,1-1 0 15,-2 0 3-15,2-2 0 0,-1 2-8 0,1-3-1 0,4 0-1 16,-6 0 0-16,7-3-2 16,4 3-2-16,-3-5-2 0,3 1-1 0,3-3-3 15,0 1-4-15,2-3-4 16,8 14-2-16,-6-26-8 0,4 12-9 0,2 14-13 15,4-32-15-15,0 13-19 0,4 0-17 16,2-2-29-16,0 2-31 0,3-4-40 0,-1-2-57 16,5 1-72-16,-2-5-69 0,2 0-193 0,-2 1-79 0,-1-3 14 15,0 0-434-15,-1 1-616 16</inkml:trace>
  <inkml:trace contextRef="#ctx0" brushRef="#br1" timeOffset="-117474.04">11701 3553 3288 0,'0'0'-15'0,"0"0"30"16,15-10 10-16,-15 10 27 15,0 0 33-15,13-7 23 0,-13 7 9 0,0 0-4 16,10-9-9-16,-10 9-11 16,0 0-14-16,0 0-8 0,0 0-14 0,13-9-29 0,-13 9-60 15,0 0-98-15,0 0-92 16,0 0-160-16,0 0-213 0,0 0-277 0,0 0-237 15</inkml:trace>
  <inkml:trace contextRef="#ctx0" brushRef="#br1" timeOffset="-114808.85">19261 4825 2493 0,'0'0'-105'0,"0"0"25"0,0 0 22 0,0 0 8 16,0 0 25-16,0 0 1 0,0 0 21 0,0 0 6 15,0 0 18-15,0 0 1 16,0 0 13-16,2-23 15 0,-2 23 10 0,0 0 9 0,0 0 7 15,0 0 5-15,0 0 3 16,0 0 3-16,0 0-6 0,0 0 4 0,0 0 2 16,0 0 3-16,0 0 4 0,0 0 4 0,0 0 1 0,0 0-3 15,0 0-4-15,0 0-1 16,0 0-11-16,0 0-8 0,0 0-4 0,0 0-9 16,0 0-7-16,0 0-2 15,0 0-6-15,0 0-3 0,0 0-5 0,0 0-2 0,0 0-5 16,0 0 1-16,0 0-4 15,0 0 1-15,9 48-4 0,-9-48 4 0,2 20 0 16,-2-20 6-16,2 22-1 16,-2-8 1-16,0-14-7 0,2 28 5 0,0-12-6 0,0-2 2 15,0 4-4-15,0-1-3 0,0 0-2 16,1 0 2-16,-1 2-4 0,1-1-2 16,1-2 0-16,-2 4-2 0,0-3 2 15,-2-2-3-15,2 2-4 0,0 1 3 0,0-2-1 16,0 2-3-16,-2-18 0 0,0 31 1 15,2-13 0-15,-2-3-1 0,2 0-1 16,-2-15 1-16,2 32-5 0,0-19 3 0,0 2 3 16,-2-15 1-16,0 27 2 0,2-14 4 0,-2-13-1 15,3 23 0-15,-3-23-1 0,4 20-3 16,-4-20 1-16,0 21 0 0,0-21 3 16,2 18 1-16,-2-18 1 0,3 17 4 0,-3-17-1 15,0 0-3-15,2 21-2 0,-2-21-2 16,0 0-3-16,4 15 3 0,-4-15-2 15,0 0-2-15,0 0-18 0,2 16-26 0,-2-16-36 16,0 0-62-16,0 0-79 0,4 9-86 0,-4-9-165 16,0 0-138-16,0 0-368 0,0 0-418 15</inkml:trace>
  <inkml:trace contextRef="#ctx0" brushRef="#br1" timeOffset="-113561.74">19936 4906 2935 0,'0'0'-99'0,"0"0"2"0,2-25 1 16,-2 25 7-16,0 0 8 0,0 0 1 15,-12-20 2-15,12 20 10 0,-12-8 12 0,12 8 9 16,-18-7 15-16,18 7 15 0,-19-3 29 16,19 3 25-16,-23-2 27 0,23 2 30 15,-23 0 6-15,23 0 4 0,-30 5 2 16,13-1 0-16,2 2-5 0,-2 4-2 15,-1 1-4-15,-2 0 0 0,4 5-1 0,-4 3-6 16,5 0-4-16,1 0 1 0,-1 8-10 16,2-6-4-16,3 3-5 0,2 0-5 0,0 2-5 15,4 0-5-15,2 1-7 0,0 0-4 0,6-2-6 16,0 1-6-16,1-2-5 16,4 2-6-16,3-4-11 0,3 3-7 0,0-4-14 0,0-3-8 15,3-3-15-15,0-2-16 16,0-2-12-16,2-1-18 0,-1-4-14 0,-2-1-20 15,0-2 2-15,-17-3 0 0,30-3 9 16,-16 0 9-16,-14 3 20 0,23-14 14 0,-12 7 8 16,-11 7 18-16,13-17 16 0,-13 17 22 15,4-19 17-15,-2 7 15 0,-2 12 8 0,0 0 1 16,-6-24 9-16,6 24 20 0,-11-12 7 0,11 12 15 16,-13-7 2-16,13 7 0 15,0 0-7-15,-15-9-1 0,15 9-8 0,0 0-6 0,0 0-10 16,0 0-10-16,0 0-7 15,0 0-11-15,0 0-16 0,0 0-23 0,0 0-37 16,0 0-46-16,0 0-51 16,43-3-47-16,-31-3-66 0,4 0-142 0,-2 1-482 0,-1-1-244 15</inkml:trace>
  <inkml:trace contextRef="#ctx0" brushRef="#br1" timeOffset="-113187.95">20184 5071 2575 0,'0'0'-39'0,"0"0"41"0,0 0 8 0,0 0 11 16,0 0 12-16,0 0 29 15,0 0 33-15,-19-19 27 0,19 19 1 0,0 0 2 16,0 0-1-16,-25 25-7 0,17-14-12 15,8-11-5-15,-14 23-11 0,10-7-3 16,0-3-8-16,2 4-9 0,2-17-10 0,-2 36-7 16,4-19-4-16,2 2-7 0,2 2-12 0,0 0-10 15,4 0-14-15,0 2-10 0,0-4-9 16,5 2-4-16,-2 0-5 0,0-2-1 16,1-1 1-16,0 0 0 0,-4 0-3 15,2-3 2-15,-3 0 0 0,-2-2 1 0,-1-1-3 16,0 2-3-16,-2-5-3 0,1 2-10 15,-5-11-17-15,6 17-19 0,-6-17-18 0,4 15-27 16,-2-9-16-16,-2-6-32 0,4 12-21 0,-4-12-67 16,0 0-565-16,0 0-151 0</inkml:trace>
  <inkml:trace contextRef="#ctx0" brushRef="#br1" timeOffset="-112714.24">20417 5176 2411 0,'0'0'-23'0,"-6"-11"58"0,6 11 38 0,0 0 18 15,0 0 17-15,-11-14 13 16,11 14 12-16,0 0 7 0,0 0-13 0,0 0-7 16,0 0-13-16,0 0-10 0,-23 25-5 15,23-25-11-15,-2 21-2 0,2-9-1 0,0 0-13 16,2 4-3-16,0-1-10 0,2 3-2 15,0-2-6-15,1 4-5 0,-1-3-3 0,0 0-6 16,3 2 0-16,-3-2 2 0,0 2 1 0,0-1 1 16,-2-2-1-1,2 2-2-15,0 1-1 0,-2-3-3 0,4 1-6 0,-4-2 0 16,-2-15-1-16,2 24-2 0,-2-24-2 16,-2 25 0-16,-4-15-4 0,2-1-9 0,-4 2-11 15,-2-3-12-15,-1 0-18 16,-2-3-23-16,-1-1-26 0,14-4-40 0,-28 2-41 15,13-4-44-15,1-2-43 0,-8-5-104 16,7-1-626-16,-1-2-442 0</inkml:trace>
  <inkml:trace contextRef="#ctx0" brushRef="#br1" timeOffset="-112484.02">20350 4891 3161 0,'0'0'146'0,"0"0"25"0,0 0-21 16,0 0-14-16,0 0-3 15,6-18-7-15,-6 18-6 0,0 0-8 0,0 0-17 0,0 0-12 16,0 0-20-16,0 0-36 16,8-12-35-16,-8 12-46 0,0 0-63 15,0 0-84-15,0 0-90 0,6-4-213 16,-6 4-92-16,0 0-248 0,0 0-186 0</inkml:trace>
  <inkml:trace contextRef="#ctx0" brushRef="#br1" timeOffset="-111617.43">20597 5079 2452 0,'-11'-19'-55'0,"11"19"46"0,0 0 27 0,0 0 1 16,0 0 25-16,-16-4 20 16,16 4 24-16,0 0 20 0,0 0-1 0,0 0-2 15,-24 19-5-15,24-19-9 0,-8 17 0 16,6-7-5-16,-2 2-3 0,4-12 3 0,-4 22-3 15,4-8-8-15,0-1-2 16,0-13-7-16,2 23-5 0,0-8-4 0,2-2-1 0,0-2-7 16,-4-11-5-16,10 24-3 0,-4-16-2 15,-6-8-6-15,12 18-3 0,-6-10-4 16,-6-8-2-16,12 13 2 0,-12-13 3 0,9 10-1 0,-9-10 6 16,0 0 5-16,0 0 1 15,0 0-2-15,0 0 5 0,0 0-3 0,0 0 3 16,0 0-5-16,21-29 9 15,-21 29 3-15,-2-17 3 0,2 17 0 0,0-19 5 0,0 19 4 16,0 0-9-16,2-21-8 0,-2 21-4 0,0 0-4 16,2-15-5-1,-2 15-7-15,0 0 0 0,0 0-3 0,9-12-4 0,-9 12 3 16,0 0-5-16,0 0-5 0,0 0 1 16,0 0 0-16,0 0-6 0,30 8 7 0,-30-8-3 15,0 0-3-15,0 0 2 16,25 4 2-16,-25-4 3 0,0 0-19 0,23-6 8 0,-23 6 11 15,15-10 10-15,-15 10 30 16,12-9 2-16,-12 9 2 0,14-15-2 0,-8 7 2 16,-6 8-1-16,10-21-6 0,-6 10-7 0,0-3-3 0,-4 14-11 15,7-25-15-15,-5 14-28 16,0 2-30-16,-2 9-39 0,2-20-47 0,-2 20-62 16,0-13-62-16,0 13-56 15,0 0-111-15,0-13-152 0,0 13-12 0,0 0-416 0,0 0-478 16</inkml:trace>
  <inkml:trace contextRef="#ctx0" brushRef="#br1" timeOffset="-111044.12">21041 5161 3104 0,'0'0'-42'0,"0"0"18"15,0 0 13-15,0 0 17 16,0 0 32-16,-18-34 30 0,18 34 23 0,0 0 12 16,0 0-2-16,-26 4-3 0,26-4-6 0,0 0-10 0,-21 12 0 15,21-12-10-15,-13 16-6 16,13-16-3-16,-9 15-9 0,9-15-6 0,-6 17-8 16,6-17-8-16,-2 16-7 0,2-16-9 15,0 0-2-15,10 17-2 0,-10-17-7 0,12 7-1 16,-12-7-3-16,14 4 4 15,-14-4-5-15,0 0 1 0,23 0 2 0,-23 0-1 16,0 0 10-16,20-11 9 0,-20 11 17 16,8-14 12-16,-8 14 12 0,8-17 11 0,-8 17 0 15,4-19 3-15,-4 19 2 0,2-19 32 0,-2 19-12 16,2-15-6-16,-2 15-3 0,0 0 2 16,4-19-24-16,-4 19-4 0,0 0-11 0,0 0-7 15,2-17-10-15,-2 17 2 16,0 0-13-16,0 0 5 0,0 0-10 0,0 0 8 0,0 0-4 15,0 0-3-15,12 47-4 16,-6-32-7-16,0 2-1 0,3 2-8 0,0 3 0 16,-1 0-8-16,1 2 6 0,-1 1 2 0,2-1-2 0,-4-1 2 15,2 4-4-15,-2-5 0 16,-2 1 3-16,-2-2 1 0,0 0 0 0,-2 0-1 16,-2-2 4-16,-2-1 2 15,-2-1 5-15,-4-2 1 0,0 0 3 0,-2-3-6 0,-1-3 4 16,-2 1-6-16,-2-5 5 15,3-1-3-15,-4-3-9 0,2-1-13 0,16 0-21 16,-32-7-24-16,19-2-37 0,-2-4-45 0,0-3-55 0,3 1-52 16,4-4-51-16,-4-2-98 15,8 1-155-15,0-2-35 0,4 0-356 0,0 2-365 16</inkml:trace>
  <inkml:trace contextRef="#ctx0" brushRef="#br1" timeOffset="-110304.08">21255 4755 2699 0,'0'0'-127'0,"0"0"33"0,0 0 27 0,0 0 26 16,0 0 16-16,0 0 19 0,0 0 26 0,0 0 33 0,0 0 13 16,0 0 18-16,0 0 12 15,0 0 5-15,0 0 3 0,0 0 4 0,0 0 0 16,0 0 2-16,0 0 3 16,0 0 0-16,0 0-3 0,0 0-4 0,0 0 2 15,0 0-2-15,0 0 6 0,0 0-7 16,0 0-4-16,0 0-8 0,0 0-11 0,0 0-2 15,24 28-13-15,-24-28-4 16,6 14-6-16,-6-14-5 0,8 19-6 0,-3-10-4 16,-1 5-8-16,-4-14-2 0,12 22-3 0,-5-8-4 0,0-3 0 15,-1 3-6-15,0-3 2 16,0 3-2-16,0-1-3 0,1 2 2 16,0 1-4-16,-1-2 1 0,0 4 3 15,0 1 2-15,1-2-2 0,-3 2 1 0,0 4-1 0,-2-2-3 16,0-2-2-16,1 2-2 15,-3 0-2-15,0 0-7 0,0-1-15 0,-3-1-38 16,3 1-42-16,-2-4-56 0,0 4-66 0,0-5-66 0,-2 0-133 16,2-3-166-1,-1 0-17-15,3-12-249 0,-2 20-192 0</inkml:trace>
  <inkml:trace contextRef="#ctx0" brushRef="#br1" timeOffset="-109744.03">21560 4727 2556 0,'0'0'-15'15,"0"0"46"-15,0-20 27 16,0 20 14-16,0 0 23 0,0 0 22 0,0 0 7 0,-2-16-8 16,2 16-9-16,0 0-9 0,0 0-10 0,0 0-1 15,0 0 1-15,0 0 10 16,0 0 0-16,0 0-7 0,0 0 1 0,0 0-5 0,0 0-5 16,2 56-6-16,-2-40 0 15,0 3 15-15,0 0 4 0,0 1-9 0,0 4-17 16,2 1 2-16,0 4 1 15,0-3 3-15,2 2-7 0,-2 2-17 0,3-1 4 0,-3 2-9 16,3-3-4-16,-3 3 2 0,2-2-11 0,0-1-2 16,-2-1-4-16,0-1-2 15,2-1 6-15,-1-5-23 0,-1 2-4 0,0-2-11 16,-2-4-31-16,2 0-42 0,-2-16-58 16,2 24-64-16,0-13-73 0,-2-1-126 0,0-10-185 15,2 12-12-15,-2-12-317 0,0 0-313 16</inkml:trace>
  <inkml:trace contextRef="#ctx0" brushRef="#br1" timeOffset="-109504.24">21742 5201 2905 0,'0'0'23'15,"0"0"8"-15,0 0-1 0,0 0 8 0,0 0 14 16,0 0 6-16,12-18 21 0,-12 18-1 0,16-5-2 16,-16 5-12-16,21-4-5 15,-21 4-6-15,25-5-3 0,-10 2-6 0,0 0-9 0,-15 3-19 16,27-6-32-16,-27 6-46 16,24-4-59-16,-14 2-41 0,-1-3-53 0,-9 5-168 15,14-8-456-15,-14 8-176 16</inkml:trace>
  <inkml:trace contextRef="#ctx0" brushRef="#br1" timeOffset="-109334.08">21752 5053 2449 0,'0'0'53'0,"0"0"56"0,-22-1 9 16,22 1 2-16,0 0-1 0,0 0-4 0,0 0-16 0,0 0-13 16,0 0-6-1,0 0-8-15,0 0-8 0,0 0-8 0,0 0-13 0,38-23-7 16,-38 23-23-16,27-5-41 15,-12 1-72-15,2 2-61 0,-3-2-113 0,4-1-192 0,-6 3-338 16,-1-4-117-16</inkml:trace>
  <inkml:trace contextRef="#ctx0" brushRef="#br1" timeOffset="-109103.91">22053 4877 2426 0,'0'0'38'0,"0"0"30"0,0 0 11 16,0 0 9-16,0 0 25 0,0 0 13 0,0 0 14 0,0 0 1 15,0 0 0-15,2 44-9 16,-2-27-10-16,0 0-16 0,0-17-11 0,0 36-13 16,2-15-7-16,0 0-11 15,0 2-6-15,0 0-37 0,2 2-63 0,-2-1-81 0,0 1-83 16,-2-4-156-16,-2 0-219 15,0 0-275-15,-6-2-211 0</inkml:trace>
  <inkml:trace contextRef="#ctx0" brushRef="#br1" timeOffset="-108404.2">18361 5318 2496 0,'0'0'-40'0,"22"-11"31"0,-22 11 5 16,0 0 5-16,0 0 22 15,0 0 21-15,0 0 25 0,0 0 15 0,0 0 5 0,6 24 0 16,-6-24-5-16,0 0 2 16,0 0 13-16,0 0 10 0,-23 24 12 0,23-24 8 15,-13 10-8-15,13-10-6 0,-12 5-14 0,12-5-5 16,0 0 2-16,-15 10-2 0,15-10 9 16,0 0-3-16,0 0-4 0,0 0-4 0,0 0 5 15,0 0-26-15,0 0 2 16,-28-19 0-16,28 19 1 0,-6-19-1 0,6 19 16 0,-2-24-6 15,2 24-7-15,0-32-7 16,2 17-8-16,-2-4-8 0,2 2-15 0,-2 17-15 16,2-34-28-16,2 19-39 0,-4-2-48 0,0 3-67 0,2 2-87 15,0 2-74-15,-2 10-162 16,0-19-126-16,0 19 25 0,0 0-317 0,-4-12-282 16</inkml:trace>
  <inkml:trace contextRef="#ctx0" brushRef="#br1" timeOffset="-108224.12">18264 5765 2797 0,'6'13'81'0,"4"-2"23"0,-2-1-10 0,0-3-6 16,2 1-10-16,6-2-4 16,-2-2 0-16,3-3-9 0,0 2-7 0,2-6-12 0,3 3-18 15,-4-4-22-15,1 1-35 16,3-1-43-16,-2-1-53 0,2-2-58 0,-3-2-102 15,2 2-599-15,-4-1-253 16</inkml:trace>
  <inkml:trace contextRef="#ctx0" brushRef="#br1" timeOffset="-104993.83">12741 5300 2529 0,'0'0'-106'0,"0"0"33"16,0 0 8-16,0 0 6 0,0 0 6 0,0 0 16 15,12-17 7-15,-12 17 14 16,0 0 8-16,14-12 13 0,-14 12-4 0,14-8 17 0,-14 8 7 16,16-11 19-16,-16 11 15 0,17-7 14 0,-6 0 0 15,-11 7 2-15,18-5-6 16,-18 5-12-16,16-5 1 0,-16 5-6 0,0 0-4 16,22 0 6-16,-22 0 4 0,0 0 5 15,14 18-2-15,-12-4 1 0,1 1-2 0,-3 5 1 16,-5 3 5-16,3 1-4 15,-5 4 0-15,0 3 0 0,-2 2-1 0,-2-3-3 0,2 2 10 16,3-5-3-16,-1 0-5 16,2-3-1-16,-2-1-2 0,3-4-6 0,2 0-4 15,1 0-3-15,1-19-5 0,1 28-4 0,3-19-2 16,-4-9-5-16,16 16 0 0,-5-10-6 16,-11-6-2-16,31 5-3 0,-10-8 0 0,-21 3-5 15,44-9 0-15,-21-1-7 16,2 0 0-16,-2-1-1 0,1 0 1 0,0-6-5 0,-3 1-4 15,2-2 2-15,-4 0 1 16,-2-1 1-16,-2 2 7 0,1-2 6 0,-7 2 2 16,2-2 4-16,0 1 4 0,-4 3 7 0,0-2 10 15,0 1 5-15,-1-1 7 0,-1 3 8 16,-1-2 9-16,0 3 9 0,1 0-1 0,-5 13 7 16,10-23 3-16,-4 13-35 15,-6 10-2-15,9-17-6 0,-9 17-8 0,8-11-4 16,-8 11 3-16,10-8-5 0,-10 8-5 15,0 0 0-15,0 0-9 0,0 0 11 0,29 22-7 16,-24-13-3-16,-5-9-3 0,4 23-2 0,-2-8 0 16,-2-15-2-16,-2 24-1 15,2-24 3-15,-8 27-10 0,2-14-2 16,2 1-12-16,-5-3-8 0,3-1-15 0,-1-3-25 16,-3-1-38-16,10-6-57 0,-19 5-61 0,19-5-55 15,-17-5-105-15,17 5-156 0,-17-14-68 16,10 3-325-16,2-3-331 0</inkml:trace>
  <inkml:trace contextRef="#ctx0" brushRef="#br1" timeOffset="-104594.22">13622 4940 2896 0,'0'0'26'0,"5"-17"13"16,-5 17-8-16,0 0 0 0,5-17 5 0,-5 17 6 0,0 0-1 15,5-11-4-15,-5 11 23 16,0 0 14-16,0 0 13 0,0 0 8 0,0 0 7 0,-3 48 4 15,3-48 7 1,-2 39 1-16,4-19-6 0,-2 7-11 0,3 1-7 16,-3 1-13-16,2 4-6 0,-2-2-9 0,2 1-9 0,-2 0 2 15,2 0-5-15,0 1-14 16,0-2 3-16,0-1-8 0,-1-1 0 0,3-3-1 16,-2 0-5-16,0-4-13 0,1-2-26 15,-1-4-35-15,-1 0-33 0,-1-16-39 0,4 24-35 16,-4-24-44-16,2 18-40 15,0-13-31-15,-2-5-40 0,0 0-123 0,0 0-454 16,0 0-265-16</inkml:trace>
  <inkml:trace contextRef="#ctx0" brushRef="#br1" timeOffset="-104333.93">13848 5210 2627 0,'0'0'-36'0,"21"-8"38"15,-21 8 8-15,19 3 2 16,-19-3-3-16,0 0 2 0,20 13 12 0,-20-13 12 0,11 17 11 15,-7-7 5 1,-4-10 4-16,3 25 11 0,-3-14 22 0,0-11 20 16,-2 25 16-16,2-25 8 0,-5 22-7 0,5-22-6 0,-8 22-10 15,3-13-10-15,5-9-5 16,-11 14-6-16,11-14-6 0,-12 7-8 0,12-7-9 16,0 0-6-16,0 0-11 0,0 0-15 15,-35-14-16-15,35 14-16 0,-10-16-19 0,10 16-29 16,-6-18-29-16,6 18-42 15,-5-17-48-15,5 17-50 0,2-15-103 0,-2 15-181 0,7-14-388 16,-1 7-262-16</inkml:trace>
  <inkml:trace contextRef="#ctx0" brushRef="#br1" timeOffset="-103774.18">14156 5229 2673 0,'0'0'-30'0,"0"0"38"16,0 0 8-16,-48 20 16 0,48-20 1 0,-16 11 12 0,9-4 7 15,7-7 4-15,-11 18 4 16,11-18-2-16,-6 19-2 0,4-8-5 0,2-11-10 0,6 21-1 16,-6-21-4-16,11 19-6 15,1-11-12-15,-2 2-15 0,-10-10-18 0,17 9-11 16,-8-3-17-16,-9-6-4 0,19 1 4 15,-19-1 12-15,21-1 23 0,-21 1 9 0,16-10 22 16,-16 10 10-16,15-13 18 0,-11 5 21 16,-1-2 15-16,-3 10 25 0,7-16 10 15,-7 16 12-15,0 0 5 0,7-20-7 0,-7 20-9 0,4-11-17 16,-4 11-10-16,0 0-10 16,0 0-17-16,0 0 1 0,0 0-11 0,0 0-4 15,0 0-7-15,0 0-5 0,0 0-1 16,23 32-5-16,-19-17-3 0,1 3-8 0,-1 0-2 15,3 6-1-15,-3 0 0 16,3 2-6-16,-3 2 1 0,1 2-2 0,-1 1-4 16,3 1 2-16,-5-1-4 0,5-1 1 0,-7 1 2 0,5-1-6 15,-5-1 0-15,0 1 12 16,0-3-9-16,0-3 0 0,-5 1 11 0,1-3 3 16,-1-2 6-16,-2-2-19 0,0-3 7 15,-1 0 4-15,-4-3 7 0,-1-5-1 0,1-1 14 16,12-6 16-16,-26 4 0 15,26-4-9-15,-27-7-4 0,27 7-6 0,-29-15-11 16,13 4-9-16,5-6-10 0,0 0-27 16,-1 0-21-16,7-4-22 0,-3 0-37 0,6-1-45 15,-1 4-60-15,6-1-54 0,-1-4-85 0,6 0-170 16,-3 0-97-16,4 0 34 0,2 0-275 16,2 3-194-16</inkml:trace>
  <inkml:trace contextRef="#ctx0" brushRef="#br1" timeOffset="-103083.91">14614 4824 2553 0,'0'0'-39'0,"0"0"28"0,0 0 10 16,0 0 25-16,0 0 18 0,0 0 17 0,0 0 22 16,-35-3 8-16,35 3-4 15,0 0 1-15,0 0 5 0,0 0 12 0,0 0 6 0,0 0 3 16,0 0-3-16,0 0-5 16,0 0-11-16,5 39-6 0,-5-39-4 0,2 23-3 15,1-6 0-15,-3 1 1 16,2 2 2-16,1 5 4 0,1 1-6 0,0 1-5 0,0 3-5 15,-2 3 2-15,2 2-6 16,0 2-2-16,-2 0-3 0,5 0-3 0,-5 2-3 16,5-1-2-16,-3-2-7 0,0-1-2 0,3-1-6 0,-4-4-3 15,1-1 0-15,1-3-8 16,-1 1 0-16,0-2-8 0,1-2 1 0,0-2-1 16,-1-4-1-16,-2-1-7 15,2 2-2-15,-3-5-19 0,3 1-21 0,-4-14-29 0,5 19-34 16,-5-19-37-16,2 15-57 15,0-9-50-15,-2-6-50 0,0 0-58 0,5 9-137 16,-5-9-118-16,0 0-267 16,0 0-224-16</inkml:trace>
  <inkml:trace contextRef="#ctx0" brushRef="#br1" timeOffset="-102343.98">15244 4860 2478 0,'0'0'-96'0,"0"0"33"16,0-23 29-16,0 23 10 16,0 0 10-16,0 0 23 0,-7-23 14 0,7 23 19 0,0 0-10 15,-13-12 14-15,13 12 7 16,-13-5 19-16,13 5 4 0,0 0 4 0,-25-4 2 15,25 4-2-15,0 0 2 16,-29 4-3-16,16 1-2 0,-2 3-2 0,3 0 5 16,-4 1-4-16,2 3-1 0,-4 1-7 0,3 6-1 0,1 1-7 15,0 0 0-15,0 2-8 16,2 4-6-16,0 3 3 0,1-5-4 16,2 1-8-16,1 2 2 0,1 1-3 15,3-1-1-15,2 0-5 0,0-3 2 0,2 3-3 0,0-4-6 16,4 2 2-16,0 0-4 15,3-3-2-15,-1 0-2 0,3-4-2 0,2 1-6 16,-1-4-3-16,0-1-12 0,4-3-3 16,-3 0-14-16,5-3-14 0,-5-2-11 0,8-2-14 15,-5 0-10-15,-14-4-7 0,28 0-3 0,-13-3 2 16,-15 3-4-16,33-7 5 16,-20 2 2-16,2-2 13 0,-4 0 4 0,-11 7 11 0,20-17 4 15,-13 9 4-15,-7 8 12 16,9-19 6-16,-9 19 10 0,2-20-2 0,-2 20 7 15,-4-20 5-15,4 20 3 0,-9-19 12 16,9 19 15-16,-15-21 14 0,7 14 17 0,8 7 7 16,-18-15 14-16,10 7 13 0,8 8 16 0,-12-12 1 15,12 12 6-15,-11-9-6 16,11 9-8-16,0 0-10 0,-11-11-12 0,11 11-10 16,0 0-4-16,0 0-11 0,0 0-5 15,0 0-9-15,0 0-20 0,0 0-27 0,0 0-35 16,36-7-55-16,-36 7-76 15,22 0-74-15,-22 0-130 0,20-1-181 0,-9-1-352 0,-11 2-302 16</inkml:trace>
  <inkml:trace contextRef="#ctx0" brushRef="#br1" timeOffset="-102049.23">15412 5053 2751 0,'0'0'-53'0,"0"0"41"16,0 0 12-16,0 0 22 0,0 0 19 0,0 0 23 15,0 0 17-15,-31 32 20 0,27-18 1 16,0 1 6-16,-1-1-4 0,3 5-1 0,0-1 0 16,0 0-11-16,0 4-1 15,2-2-6-15,0 4-11 0,4 0-8 0,3 2-9 16,-3-2-5-16,2 0-2 0,6 3-9 15,-1-2-6-15,3-3-13 0,-2 2-9 0,0-5-24 16,1 3-26-16,0-2-43 0,-2-1-47 0,-1-2-56 16,0-4-67-16,-2-1-136 15,0-3-555-15,-2-2-359 0</inkml:trace>
  <inkml:trace contextRef="#ctx0" brushRef="#br1" timeOffset="-101684.18">15608 5178 2810 0,'-2'-15'-99'16,"2"15"15"-16,0 0 25 15,0 0 9-15,0 0 16 0,0 0 8 0,0 0 8 0,0 0 13 16,0 0 5-16,0 0 5 15,0 0 2-15,10 55-1 0,-8-40 5 0,0 1 19 16,2 1 8-16,-2 0 11 0,3 4 5 0,0-2 6 16,-3 0 13-16,2 2 10 15,-2-2 10-15,2 1 8 0,-2 2 7 0,0-3-1 0,0 1 3 16,0-1-6-16,-2-2 1 16,0-17-3-16,0 32-3 0,-2-17-4 0,-2-2 0 15,4-13-8-15,-6 21-4 0,6-21-7 16,-11 17-10-16,11-17-10 0,-13 8-14 0,13-8-21 15,0 0-23-15,-23-3-35 16,23 3-43-16,-19-13-51 0,19 13-59 0,-17-26-67 16,9 5-148-16,-1-2-177 0,-2-1-253 0,5-3-169 0</inkml:trace>
  <inkml:trace contextRef="#ctx0" brushRef="#br1" timeOffset="-101504.21">15565 4969 2654 0,'0'0'81'0,"7"-16"23"0,-7 16-22 16,0 0-3-16,0 0 4 0,6-13 0 0,-6 13-3 15,0 0-10-15,0 0-10 0,0 0-18 0,0 0-32 16,0 0-40-16,0 0-55 16,6-13-52-16,-6 13-57 0,0 0-121 0,0 0-506 0,0 0-147 15</inkml:trace>
  <inkml:trace contextRef="#ctx0" brushRef="#br1" timeOffset="-100704.02">15786 5081 2441 0,'0'0'-21'0,"-7"-21"30"0,7 21 11 16,0 0 21-16,-8-10 29 15,8 10 21-15,0 0 14 0,0 0 14 0,0 0 1 16,0 0-5-16,0 0-10 15,0 0-4-15,0 0-9 0,-22 36-1 0,20-23-6 0,2-1-2 16,0 2-10-16,-2 1-4 0,4 0-8 0,-2 3-1 0,2-2-7 16,0 0-1-1,3 0-5-15,-1 0-2 0,0-3-5 0,1 1-5 0,1-1-5 16,0-1-5-16,1-5-5 16,-3 1-9-16,2-1-4 0,2 0-7 0,-8-7-2 15,16 5 1-15,-16-5-2 16,12 0-3-16,-12 0 0 0,0 0 1 0,13-16 1 0,-13 16 2 15,4-18-1-15,-2 6-1 16,-2-1 2-16,0 13 7 0,-2-27 5 0,2 27 20 0,-2-25 4 16,2 25 2-16,0-19-2 0,0 19 0 15,-2-17-2-15,2 17-2 0,0 0 2 16,0 0 4-16,0 0-7 0,0 0 1 0,0 0-2 16,0 0-1-16,0 0-4 15,0 0-4-15,0 0 1 0,0 0-1 0,0 0-5 0,13 49 2 16,-13-49-3-16,6 16 2 15,-6-16 0-15,8 15 0 0,-8-15-2 16,13 11-1-16,-13-11 1 0,17 6-5 0,-17-6 1 0,17 2 1 0,-17-2-2 16,0 0 1-16,30-8-3 15,-30 8 9-15,19-13 5 0,-9 4 3 0,-1-3 0 16,-3 0-5-16,3 0 8 16,-3-6-5-16,-2 0 3 0,0 0-12 0,0-1-11 0,-2 1-8 15,0 0-19-15,4 1-23 16,-6 1-29-16,0 2-40 0,0 14-52 0,0-20-46 15,0 20-36-15,-4-12-54 16,4 12-122-16,0 0-138 0,-6-9-320 0,6 9-258 0</inkml:trace>
  <inkml:trace contextRef="#ctx0" brushRef="#br1" timeOffset="-100084.16">16240 5256 2705 0,'0'0'-7'0,"0"0"29"0,0 0 0 0,7-18 4 16,-7 18-1-16,0 0 22 0,0 0 21 16,0 0 14-16,0 0 8 0,0 0-4 0,0 0 1 15,0 0-4-15,0 0-4 16,-41 29-7-16,35-19-2 0,6-10-9 0,-6 22-6 15,6-22-4-15,-4 22-6 0,2-11-4 16,2-11-11-16,0 21-3 0,0-21-7 16,4 20-14-16,-4-20-6 0,6 13-11 0,-6-13-12 15,11 11-18-15,-11-11-13 0,0 0-2 16,17 4-7-16,-17-4 10 0,0 0 4 0,0 0 14 0,21-18 14 16,-21 18 13-16,7-14 24 15,-7 14 18-15,4-19 12 0,-4 19 12 0,2-25 16 0,-2 25 9 16,-2-21 10-16,2 21 6 15,0-19-2-15,0 19-5 0,0 0-4 16,-2-25-16-16,2 25-1 0,0 0-7 0,0 0-1 0,0 0-3 16,0 0-4-16,0 0 2 15,0 0-12-15,0 0 1 0,0 0-6 0,0 0-9 0,0 0-2 16,0 0-2-16,10 59-2 16,-8-40-6-16,2-2-4 0,3 4 1 15,1 2 3-15,1-1-2 0,-3 2-4 16,3 1 1-16,-1 0-2 0,0-1-1 0,-2 1-4 0,4-2-2 15,-6 2-1-15,2-4 0 16,-2-3 3-16,-2 1-1 0,0-1 10 16,0-1 7-16,-2-17 1 0,-4 26 3 0,0-12-1 0,4-14 2 0,-12 19-9 15,2-12 5-15,10-7-2 16,-18 10 2-16,18-10-7 0,-22 2 1 0,22-2-10 0,-23-6-8 16,23 6-17-1,-26-17-25-15,16 4-26 0,-2-7-36 0,1 2-43 0,0-3-52 16,3-2-39-16,2 2-49 15,-1-2-107-15,5 2-163 0,0 0-41 0,2 0-256 16,0 2-203-16</inkml:trace>
  <inkml:trace contextRef="#ctx0" brushRef="#br1" timeOffset="-99724.16">16389 4915 2503 0,'0'0'-87'0,"0"0"12"0,0 0 10 16,0 0 12-16,0 0 33 15,0 0 22-15,0 0 26 0,0 0 24 0,0 0 14 0,25 21 5 16,-25-21 9 0,10 25 14-16,-2-10 5 0,-2 2 7 0,2 4 5 0,-2 2 1 15,0 0-1-15,1 2-7 0,-1 1-2 0,1 1-5 16,-3 0-9-16,0 1-3 16,-2 0-14-16,-2 1-4 0,2-2-10 0,-4 2-6 0,2-3-24 15,-2-1-33-15,0-4-49 16,0 0-57-16,2 0-54 0,0-4-69 0,-2-2-129 15,2-1-532-15,0-3-276 16</inkml:trace>
  <inkml:trace contextRef="#ctx0" brushRef="#br1" timeOffset="-98984.11">16654 4709 2664 0,'0'0'-62'0,"0"0"22"0,0 0 19 0,0 0 24 0,0 0 22 15,0 0 27-15,0 0 23 16,0 0 30-16,0 0 20 0,0 0 6 0,0 0-2 15,0 0 1-15,0 0-3 16,0 0-3-16,0 0-7 0,0 0-2 0,10 41-5 0,-10-41-9 16,4 24-5-16,-2-9-11 0,0 2-5 0,2 2-7 15,-1 1-1-15,-1 1-7 16,2 4-1-16,0-1-2 0,1 1-6 0,-1-1-1 0,2 3-3 16,1 0-4-16,-3 1-4 15,0 1 1-15,2 0-7 0,0 1-2 0,-1-1-11 16,2-1 6-16,-5 2 3 15,2-1-4-15,0 0 3 0,-2-2-8 0,2 1 1 0,0-1 0 16,-2 0-6-16,0-2 0 16,3-1-2-16,-3-1-5 0,0-1-2 0,0-2 1 15,-2-3 3-15,3 1-7 0,-1-4 0 0,-2-14-4 0,4 29-5 16,-4-17-7-16,0-12-28 16,2 21-26-16,-2-14-38 0,0-7-52 0,2 14-64 15,-2-14-77-15,0 0-141 16,0 0-164-16,0 0 0 0,0 0-270 0,0 0-228 0</inkml:trace>
  <inkml:trace contextRef="#ctx0" brushRef="#br1" timeOffset="-98523.91">16920 5321 2627 0,'0'0'3'0,"0"0"41"16,0 0 2-16,0 0 11 0,0 0 19 0,0 0 17 0,0 0 12 15,0 0 2-15,0 0-9 16,0 0-10-16,0 0-9 0,0 0-9 0,0 0-1 16,23 7-14-16,-23-7-6 0,18-1-4 15,-18 1-3-15,22-2-1 0,-9 0-5 0,0 0-7 16,-13 2-3-16,25-3 1 15,-11 3-6-15,-14 0 0 0,22-4-4 0,-11 4-1 16,-11 0-5-16,19-4 4 0,-19 4-3 16,17 0-5-16,-17 0-8 0,12-3-18 0,-12 3-25 15,0 0-21-15,0 0-28 0,0 0-49 0,24-5-38 16,-24 5-43-16,4-3-104 0,-4 3-567 16,0 0-272-16</inkml:trace>
  <inkml:trace contextRef="#ctx0" brushRef="#br1" timeOffset="-98263.99">16914 5155 2708 0,'0'0'-17'15,"0"0"40"-15,-15-4 15 0,15 4 11 0,0 0 6 16,0 0 8-16,0 0 6 15,0 0 2-15,0 0 12 0,0 0-5 0,0 0 4 0,0 0 3 16,0 0-6-16,0 0-2 0,0 0 4 0,0 0-11 16,0 0-7-16,42-8-8 15,-42 8-4-15,26-1-5 0,-26 1-8 16,29 0-26-16,-14 0-51 0,-15 0-69 16,34-2-69-16,-19-2-86 0,1 2-198 0,0-1-425 0,-4 0-261 15</inkml:trace>
  <inkml:trace contextRef="#ctx0" brushRef="#br1" timeOffset="-97714.15">17312 5111 2627 0,'0'0'-28'0,"0"0"44"0,0 0 21 0,0 0 19 15,0 0 10-15,0 0 15 16,0 0 12-16,0 0 4 0,0 0-5 0,0 0-2 0,0 0-7 15,0 0-1-15,0 0-2 16,0 0 1-16,0 0-2 0,0 0 0 0,0 0-4 16,0 0-7-16,0 0-8 0,0 0-6 0,0 0-9 0,0 0-4 15,0 0-7-15,0 0-2 16,0 0-5-16,2-38 1 0,-2 38-5 0,0 0-1 16,0 0-2-16,0 0 1 15,33 18 0-15,-33-18-1 0,12 15 2 0,-6-7 4 0,-6-8 0 16,8 19 7-16,-6-9 6 15,-2-10 9-15,4 20 13 0,-4-20 7 0,-2 19 5 16,2-19 6-16,-2 19-3 0,2-19 3 0,-6 13 6 16,6-13-31-16,-10 11 13 0,10-11-5 15,-12 8 6-15,12-8-3 0,0 0 0 16,-20 0-6-16,20 0-6 0,0 0-3 16,-20-13-19-16,20 13-20 0,-10-15-21 0,10 15-29 0,-5-19-33 15,3 7-39-15,0-1-49 16,2 13-67-16,2-23-44 0,-2 12-108 0,0 11-179 15,7-21-35-15,-5 14-364 16,-2 7-390-16</inkml:trace>
  <inkml:trace contextRef="#ctx0" brushRef="#br1" timeOffset="-91023.82">13079 14680 1303 0,'0'0'433'0,"-18"-8"-84"0,18 8-75 0,0 0-62 0,0 0-32 15,0 0-20-15,0 0-6 16,-15-7-8-16,15 7 2 0,0 0-6 0,0 0 1 0,0 0 0 16,0 0-9-16,0 0 3 0,0 0-2 0,0 0-3 15,0 0-26-15,-16-6-2 16,16 6-1-16,0 0-6 0,0 0-5 0,0 0-4 16,0 0 18-16,0 0-20 15,0 0-4-15,0 0-7 0,0 0-11 0,0 0-12 0,56-12-2 16,-39 9-8-16,0 0-10 15,3-1-6-15,-5 1-12 0,8 2-8 0,-5-2-18 16,2-1-12-16,-4 3-19 16,0-3-13-16,0 4-18 0,-3-3-22 0,-13 3-27 0,20-5-33 15,-20 5-38-15,18-2-43 0,-9 2-46 0,-9 0-129 16,0 0-189-16,0 0-370 16,0 0-419-16</inkml:trace>
  <inkml:trace contextRef="#ctx0" brushRef="#br1" timeOffset="-90794.03">13000 14523 3182 0,'0'0'90'0,"0"0"12"16,-15-5-2-16,15 5 14 0,0 0 20 0,0 0 22 0,-16-10 11 16,16 10-10-1,0 0-6-15,0 0-20 0,0 0-3 0,0 0-20 0,7-24 10 16,-7 24-12-16,20-13-18 15,-9 4-12-15,-11 9-15 0,23-12-25 0,-9 9-42 16,-1-5-43-16,-2 1-51 16,0 2-49-16,0 1-51 0,0 0-33 0,-3-2-50 0,-8 6-124 15,17-9-141-15,-10 4-421 0,-7 5-414 0</inkml:trace>
  <inkml:trace contextRef="#ctx0" brushRef="#br1" timeOffset="-90164.21">12248 14356 2825 0,'0'0'-123'16,"-7"-13"48"-16,7 13 25 0,0 0 35 0,-9-17 43 15,9 17 28-15,0 0 34 0,-6-18 22 0,6 18 13 0,0 0 5 16,-4-15-2-16,4 15-2 16,0 0 5-16,0 0-2 0,0 0-7 0,2-24-7 15,-2 24-10-15,0 0-10 16,8-10-11-16,-8 10-10 0,0 0-4 0,0 0-7 0,0 0-5 15,28 7-6-15,-28-7-5 16,15 14-6-16,-5-5-3 0,0 5-3 16,0-1-7-16,0 5 0 0,2 1-3 0,0-3-2 0,-2 5-5 15,1-2-2-15,-3 0-2 0,1 3-5 16,-3-6-3-16,-2 4-3 0,0-4-1 0,2 0-2 16,-6 2 2-16,0-18-2 15,2 26 1-15,-2-26 2 0,-5 23-2 0,5-23-1 16,-7 20 0-16,1-12 3 0,6-8-3 15,-13 17 3-15,13-17 1 0,-15 7 3 0,15-7 0 16,-14 4 2-16,14-4 3 16,0 0 5-16,0 0 7 0,0 0 2 0,-28-16-1 15,28 16-1-15,-2-20 2 0,2 20 1 0,6-28-11 0,1 9 6 16,0 0 1-16,3-4 0 16,0-2-8-16,1 3 3 0,-1-7-4 0,5 2-4 15,-3 3 0-15,-5-2-2 16,5-2 4-16,0 5-4 0,-1-1 0 0,-2 2 19 0,-1 1-6 15,4 1 0-15,-3 4-4 16,-4-1-3-16,4 2-9 0,-2 2-11 0,-1 1-25 16,1-1-31-16,-3 4-44 0,-4 9-64 0,10-18-76 0,-8 11-93 15,-2 7-219-15,11-12-52 16,-11 12-344-16,0 0-387 0</inkml:trace>
  <inkml:trace contextRef="#ctx0" brushRef="#br1" timeOffset="-88834.25">20476 16248 2823 0,'-17'10'-70'16,"17"-10"53"-16,0 0 32 15,-10 8 37-15,10-8 40 0,0 0 34 0,0 0 24 16,0 0 15-16,0 0-2 0,0 0-12 15,0 0-11-15,0 0-12 0,0 0 1 0,0 0-11 16,0 0 3-16,0 0-8 0,0 0-14 0,0 0-10 16,0 0-7-16,0-39-9 15,0 39-7-15,0 0-11 0,10-30-5 0,-6 14-11 0,1 1 4 16,-5 15-10-16,8-27-3 16,-1 14-2-16,-3 2-2 0,-4 11-4 15,6-19 0-15,-6 19-8 0,7-15 1 16,-7 15 4-16,10-8-9 0,-10 8 1 0,0 0 4 0,0 0-10 15,26 4-9-15,-26-4-7 16,0 0-4-16,29 17-1 0,-18-9-3 0,2-1 0 16,-1 1 6-16,1-3-6 0,0 2 4 0,-3 0 0 15,-10-7 4-15,17 8 9 0,-17-8 8 16,13 7 9-16,-13-7 10 0,0 0-3 0,0 0-6 16,0 0-6-16,17 2 5 15,-17-2-2-15,0 0 0 0,0 0-5 0,0 0 2 16,0 0-3-16,0 0-1 0,0 0 2 15,0 0 6-15,0 0 1 0,0 0-1 0,0 0 1 16,-53 10-5-16,43-5 0 0,10-5 5 0,-26 12-3 16,11-5 8-16,3-1-7 15,-4 2-1-15,2-4 0 0,-4 3 3 0,6 0-7 0,12-7 6 16,-30 7-3-16,20-4 8 16,10-3-2-16,-25 2-4 0,25-2 4 0,-26 0-2 15,26 0 2-15,-21-5 0 16,21 5 4-16,-19-11 6 0,10 1-1 0,9 10 8 0,-16-16 3 15,9 8 11-15,7 8 9 16,-9-13 7-16,9 13 5 0,-10-11-3 0,10 11-6 16,0 0-10-16,-10-12-2 0,10 12-2 0,0 0 12 0,0 0 1 15,0 0-1-15,0 0-2 16,-30 23-3-16,23-14-7 0,-1 3-4 0,0 1-7 16,1 1-2-16,-2 1 2 15,1 1-11-15,-2 3-21 0,2-2-30 0,-4 2-36 0,4 0-46 16,-4 0-58-16,-1-2-80 15,0-1-83-15,0 0-185 0,-3-3-89 0,-2 1 18 16,0-3-588-16,2-1-866 0</inkml:trace>
  <inkml:trace contextRef="#ctx0" brushRef="#br1" timeOffset="-88374.18">19964 16357 3775 0,'0'0'-59'16,"0"0"32"-16,0 0 22 0,-2-23 32 0,2 23 24 0,0 0 32 16,0 0 15-16,0 0 5 0,-15-9 1 0,15 9-9 15,0 0-2-15,0 0 6 16,0 0 5-16,0 0 3 0,-13-12 24 16,13 12-19-16,0 0-10 0,0 0-15 15,0 0-10-15,0 0-3 0,0-19-14 0,0 19 8 0,0 0-16 16,0 0-1-16,0 0-8 15,0 0-12-15,0 0 2 0,0 0-2 0,0 0-11 16,13-17 1-16,-13 17-2 0,0 0 5 16,0 0-8-16,0 0 1 0,0 0-4 0,0 0 2 15,0 0-8-15,0 0 5 0,0 0-2 0,0 0 2 16,-11 52 3-16,11-52 8 16,-12 12 4-16,12-12-12 0,-15 14 7 0,6-8 6 0,9-6 2 15,-18 7 3-15,18-7 1 16,-20 5 8-16,20-5 4 0,-19 3 4 0,19-3 3 15,-20-3 1-15,20 3 5 0,-18-7-1 16,18 7-2-16,-16-15-5 0,9 5-6 0,7 10-6 16,-11-22-4-16,7 8-6 0,4 14-4 0,-4-30-9 15,4 13-14-15,0-2-27 16,2 0-28-16,2-3-33 0,0 1-36 0,1-3-48 0,1 1-76 16,1-4-78-16,-3 3-183 15,2-3-104-15,0 2 23 0,-2 0-552 0,2-1-783 16</inkml:trace>
  <inkml:trace contextRef="#ctx0" brushRef="#br1" timeOffset="-88203.95">19960 15677 4038 0,'0'0'94'0,"0"0"-10"16,0 0 1-16,0 0 16 0,0 0 24 0,0 0 5 15,0 0-17-15,0 0-16 16,0 0-37-16,0 0-43 0,6-4-39 0,-6 4-52 0,0 0-74 15,0 0-94-15,0 0-160 16,0 0-176-16,0 0 4 0,0 0-312 16,-26 44-254-16</inkml:trace>
  <inkml:trace contextRef="#ctx0" brushRef="#br1" timeOffset="-87933.83">19452 16321 2812 0,'-9'11'69'0,"1"-2"38"16,8-9 3-16,-20 20 23 0,10-9 27 15,0 1 24-15,-1-1 9 0,-2 2 5 0,3 1-11 0,-1-2 10 0,1 2-22 16,-3 1-19-16,0 1-4 16,3-5-11-16,-3 4-17 0,2-3-6 0,1 1-13 15,-1-2-13-15,1 1-10 16,1 0-13-16,-2-4-16 0,11-8-17 0,-16 18-26 0,10-10-26 15,-2-2-40-15,8-6-46 16,-10 10-73-16,10-10-86 0,-12 1-115 0,12-1-202 16,0 0 0-16,0 0-464 0,0 0-559 0</inkml:trace>
  <inkml:trace contextRef="#ctx0" brushRef="#br1" timeOffset="-87784.13">19280 16220 3699 0,'8'-12'179'15,"-8"12"-31"-15,0 0-19 0,0 0-11 0,10-13-12 16,-10 13-11-16,0 0-15 16,0 0-41-16,0 0-58 0,0 0-64 0,0 0-60 15,2-8-59-15,-2 8-70 0,0 0-151 0,0 0-134 0,0 0-325 16,0 0-252-16</inkml:trace>
  <inkml:trace contextRef="#ctx0" brushRef="#br1" timeOffset="-87423.94">18757 16357 2584 0,'0'0'0'0,"0"0"71"0,-23-10 26 0,23 10 14 16,0 0 16-16,0 0 12 15,0 0 10-15,0 0 9 0,0 0 7 0,0 0-18 0,0 0-10 16,0 0-4-1,-17-3 10-15,17 3-9 0,0 0 19 16,0 0 22-16,0 0-3 0,-23 11-9 0,23-11-24 0,-17 10-6 0,17-10-14 16,-17 15-10-16,7-6-9 15,-1 1-11-15,5 2-11 0,-3-1-7 16,0 1-6-16,1 1-9 0,2 0-4 0,2 2-1 16,4-15-7-16,-8 28-6 0,6-12-4 0,-2-1-4 15,2 2-2-15,2-17-4 16,-4 30-3-16,2-14-3 0,-2 2-3 0,-2-4-7 0,0 2-18 15,-3-1-9-15,-2 2-25 16,-1-1-28-16,-3-1-35 0,-2-4-48 16,0 2-58-16,0-1-58 0,0-3-49 0,-2-1-92 0,5 0-126 0,-2 0-55 15,4-1-449-15,-3 0-564 16</inkml:trace>
  <inkml:trace contextRef="#ctx0" brushRef="#br1" timeOffset="-87323.88">18332 16820 3272 0,'0'0'-41'16,"0"0"11"-16,0 0 7 0,0 0-12 15,0 0-28-15,0 0-22 0,34 0-38 0,-34 0-51 16,11-15-131-16,-7 7-441 16,0-3-23-16</inkml:trace>
  <inkml:trace contextRef="#ctx0" brushRef="#br1" timeOffset="-87144.17">18421 16166 2388 0,'0'0'165'15,"-2"-15"33"-15,2 15-23 16,0 0-14-16,0 0-6 0,0 0-2 0,0 0-8 16,0 0-14-16,0 0-16 0,-20 46-18 15,16-34-15-15,2 6-28 0,-2-1-42 0,2 1-56 16,0 1-70-16,0-1-71 0,0 2-103 0,-2-3-198 16,0 0-402-16,-1-2-260 15</inkml:trace>
  <inkml:trace contextRef="#ctx0" brushRef="#br1" timeOffset="-86873.82">18243 16402 2785 0,'0'0'31'0,"-15"-7"31"0,15 7 8 0,-17-6 25 16,17 6 27-16,0 0 26 0,-30 0 13 16,30 0-3-16,-20 6-10 0,7 1-12 0,13-7-5 15,-23 17-4-15,12-9-11 16,3 2-5-16,-1 1-14 0,0 3-8 0,3-1-10 15,0 1-9-15,0 0-5 0,2 2-8 16,-1-1-1-16,0 0 9 0,-1 2 1 0,0 1 6 16,-2 1 0-16,-1 2 4 0,-1-2-3 0,-5 0-7 15,2-2-7-15,-5 2-7 16,-2 0-40-16,1-2-54 0,-2-3-71 0,-2-1-115 0,-3-2-142 16,0 1-205-16,1-3-24 15,0-1 29-15,2 2-348 0,-1-2-316 0</inkml:trace>
  <inkml:trace contextRef="#ctx0" brushRef="#br1" timeOffset="-86723.88">17634 17030 3030 0,'12'4'192'0,"-12"-4"8"0,26 4-29 0,-26-4-26 16,23-4-15-16,-23 4-15 16,23-8-6-16,-10 1-30 0,-3-1-52 0,-1-2-57 15,0 0-63-15,1-1-52 16,-4 0-37-16,0-3-50 0,-4 0-137 0,-2 2-578 0,-2-4-375 15</inkml:trace>
  <inkml:trace contextRef="#ctx0" brushRef="#br1" timeOffset="-86504.24">17661 16154 3143 0,'0'0'133'15,"0"0"15"-15,0 0-17 0,0 0 5 0,0 0 6 16,0 0 6-16,0 0-3 0,0 0-15 0,0 0-16 16,-13 68-11-16,11-47-11 15,0 3-14-15,2 3-20 0,-2 0-35 0,0-1-45 0,-2 0-62 16,2 2-75-16,-3-3-64 16,1-3-70-16,-2 0-135 0,-1-3-124 0,-1-5-348 15,-1-2-285-15</inkml:trace>
  <inkml:trace contextRef="#ctx0" brushRef="#br1" timeOffset="-86273.81">17479 16553 2803 0,'0'0'98'0,"-19"-8"48"0,19 8-7 0,-19-5-15 16,19 5 12-16,-23-6 5 0,23 6 17 0,-28-4 5 15,13 4-26-15,15 0-6 0,-36 2-10 16,17 0-7-16,0 0 4 0,-4 2 38 0,-3 1-6 16,1-1-5-16,-3 2-17 15,-1 0-20-15,0-1-4 0,-8 2-8 0,5 0-3 16,-2 0-4-16,-3-1-4 0,-1 0-11 15,4-2-6-15,0-1-9 0,-1-1-4 0,2-2-10 16,1 0-10-16,-2-2-15 0,2-1-27 0,3-3-34 16,-1-1-39-16,0-3-50 0,1-5-68 15,8-1-73-15,-2-3-66 0,3 2-142 0,6 2-101 16,3-2-22-16,5 2-388 16,3 0-456-16</inkml:trace>
  <inkml:trace contextRef="#ctx0" brushRef="#br1" timeOffset="-86183.89">16551 16353 3003 0,'16'-13'91'16,"-4"3"91"-16,1 2 6 0,-13 8-10 0,19-11-15 0,-8 5-19 15,-11 6-18-15,18-9-15 16,-18 9-32-16,18-7-68 0,-18 7-100 0,14-12-127 16,-14 12-185-16,7-6-167 0,-7 6-343 15,0 0-302-15</inkml:trace>
  <inkml:trace contextRef="#ctx0" brushRef="#br1" timeOffset="-85874.07">16105 16466 2904 0,'-17'13'50'0,"17"-13"10"16,-8 7-6-16,8-7-8 0,0 0 13 0,-17 10 26 15,17-10 20-15,-15 6 0 0,15-6-2 16,0 0-1-16,-26 3 5 0,26-3 12 0,-16 0 5 15,16 0 9-15,0 0 6 16,0 0-3-16,-30-7 14 0,30 7-11 0,-11-15-12 16,11 15-12-16,-8-21-20 0,6 6-6 0,2 15-19 0,-2-28-20 15,4 10-26-15,0 1-17 16,-2 3-24-16,4-1-32 0,-2 1-32 0,-2 14-45 16,2-19-63-16,0 12-51 15,-2 7-76-15,0 0-169 0,0 0-107 0,0 0-370 0,0 0-400 16</inkml:trace>
  <inkml:trace contextRef="#ctx0" brushRef="#br1" timeOffset="-85689.9">15741 16984 2936 0,'-2'19'115'15,"2"-19"39"-15,0 0-6 0,4 17-17 0,-4-17-10 16,0 0 1-16,19 6-5 0,-19-6-12 0,19 0-13 15,-19 0-27-15,27-4-69 16,-27 4-73-16,36-7-99 0,-16 1-123 0,-1 0-207 16,2 2-415-16,-4-4-324 0</inkml:trace>
  <inkml:trace contextRef="#ctx0" brushRef="#br1" timeOffset="-84159.09">8572 16326 2810 0,'0'0'-48'16,"0"0"10"-16,0 0-1 0,0 0 9 16,0 0 14-16,0 0 17 0,0 0 39 0,0 0 36 15,0 0 33-15,0 0 21 0,0 0 7 0,0 0-1 16,-30 33-2-16,30-33-3 16,0 30 3-16,0-13-5 0,0 4-2 0,0 0-13 0,3 4-7 15,0 4 1-15,-1-1-12 16,0 0-3-16,-2 4-7 0,2-2-11 0,-2 2-3 15,2-1-5-15,-2-1-13 16,2-2-2-16,-2 1-6 0,2-2-13 0,-2 0-23 0,0-6-40 16,0-4-55-16,2 0-68 0,0 0-75 15,-2-17-90-15,0 17-193 0,0-17-67 16,0 0-341-16,0 0-317 0</inkml:trace>
  <inkml:trace contextRef="#ctx0" brushRef="#br1" timeOffset="-83583.78">8689 16456 2742 0,'0'0'-3'15,"6"-22"26"-15,-2 11 11 0,-4 11-4 16,11-24 0-16,-5 12-2 0,1-3 14 15,4 2-3-15,-3 1-2 0,4-1-5 16,2 1-4-16,0-1-1 0,5 2-9 0,0 2-6 16,0-5-3-16,5 6 0 0,-4 1 4 0,2 0-1 0,-1 2 2 15,-2 1-6-15,-2 3 6 16,-17 1 3-16,34 4 3 0,-21 2 8 0,-1 1 4 16,-3 4 7-16,-1 1 14 15,-3 3 3-15,-3 0 5 0,-2 4 7 0,-2 0 6 0,-3 0-2 16,-1 4-3-16,-3 0-6 15,-1 2-4-15,-1 0 0 0,-1 1 9 16,-2 3-7-16,0-3 3 0,2 0-8 0,0 0-2 0,4-3-5 16,0 2-4-16,-1-2-4 15,5 0-3-15,2-5-5 0,0 3-3 0,2-2-6 0,2-1-6 16,2-3-5-16,0-2-5 16,5 1-2-16,-1-5-7 0,3 0-8 0,-11-9-9 15,19 12-4-15,-7-8 0 16,-12-4-5-16,22 3 5 0,-22-3-1 0,0 0 7 0,27-9 2 15,-27 9 9-15,15-12 5 16,-15 12 10-16,7-19 2 0,-7 19 2 0,0-24 6 16,0 24 6-16,-9-33 4 0,3 11 11 0,-1 1 2 15,-1-3 9-15,-1 0-5 0,-1-5 15 16,0 3-4-16,0-2-4 0,0 4-4 0,0 0 3 16,2-3-15-16,-2 4-7 15,0 0 8-15,2 1-18 0,-1-1-23 0,3 3-30 16,0 2-40-16,1 2-51 0,1 0-59 15,2 5-68-15,-3 0-105 0,5 11-194 0,-2-17-60 16,2 17-281-16,0 0-266 16</inkml:trace>
  <inkml:trace contextRef="#ctx0" brushRef="#br1" timeOffset="-83053.97">9218 16372 2547 0,'0'0'-69'15,"9"-21"46"-15,-5 11 32 0,-4 10 14 0,8-16 14 16,-8 16 11-16,11-17 6 16,-4 8-12-16,-7 9 4 0,10-13-12 0,-10 13 1 15,14-11-11-15,-14 11 2 0,16-4 4 16,-16 4 9-16,16-1 4 0,-16 1 9 0,0 0-1 16,26 13 1-16,-17-4 1 0,-1 4-1 0,2 1-1 15,-2 3-2-15,2 2-3 16,-2 2-2-16,0 0-1 0,-2 2-3 0,1 0-1 0,-3 0 1 15,0 0 3-15,-2-3 6 16,1 1 5-16,-3 0 11 0,-3 0 12 0,3-2 4 16,-4-2 8-16,0 1 6 0,-5-1 7 15,3-2-2-15,-2-2 1 0,-2-1 5 16,-4-2-2-16,2-1 8 0,12-9 0 0,-22 9-14 0,10-7 2 16,12-2-3-16,-25-2-12 15,25 2-7-15,-24-9-3 0,12 0-8 0,3-3-6 16,0 1-10-16,1-1-13 15,8 12-13-15,-8-24-22 0,6 10-18 0,2 14-36 0,-3-25-27 16,3 11-46-16,0 14-62 16,11-24-69-16,-7 8-92 0,2 5-186 0,3 0-59 15,-2 1-9-15,-7 10-267 0,14-17-229 0</inkml:trace>
  <inkml:trace contextRef="#ctx0" brushRef="#br1" timeOffset="-78914.29">9881 16620 2606 0,'0'0'-10'0,"0"0"37"16,0 0 32-16,0 0 26 15,0 0 32-15,0 0 18 0,0 0 12 0,0 0 9 16,0 0-6-16,0 0 0 16,0 0-10-16,0 0-12 0,0 0-5 0,0 0-3 0,0 0-10 15,0 0-6-15,0 0-15 0,0 0-7 0,0 0-9 16,0 0-7-16,0 0-10 0,0 0 3 16,0 0-13-16,44-15-2 0,-44 15-3 15,23 1-2-15,-23-1-6 0,32 2-6 16,-12-2-1-16,-4 3-2 0,-16-3-6 15,36 0 1-15,-19 1-3 0,-17-1-4 16,30 0-15-16,-18 0-13 0,-12 0-28 0,24-1-34 16,-24 1-40-16,19 0-53 0,-19 0-66 0,16-3-75 0,-16 3-164 15,10-3-141-15,-10 3-305 16,0 0-323-16</inkml:trace>
  <inkml:trace contextRef="#ctx0" brushRef="#br1" timeOffset="-78613.98">10071 16484 2817 0,'0'0'-30'0,"0"0"37"0,0 0 29 0,-8-14 32 16,8 14 16-16,0 0 23 16,0 0 8-16,0 0 3 0,-6-12-9 0,6 12-2 15,0 0 14-15,0 0 8 16,0 0 6-16,0 0 0 0,0 0 24 0,0 0-16 0,2 51-12 15,-4-34-9-15,2-17-2 16,2 37-11-16,-2-19-5 0,2 6-11 0,-2-2-3 16,0-1-14-16,0 4-8 0,0-2-8 0,2 0-6 15,-2 2-1-15,2-3-12 16,-2-1-3-16,2 0-23 0,0-2-37 0,-2-1-41 0,2-5-58 16,-2-13-64-16,2 25-71 15,-4-15-106-15,2-10-208 0,4 9-26 0,-4-9 21 16,0 0-277-16,0 0-202 15</inkml:trace>
  <inkml:trace contextRef="#ctx0" brushRef="#br1" timeOffset="-77604.27">10975 16132 2502 0,'5'-14'-68'0,"-5"14"42"0,0 0 2 0,0 0 19 0,0 0 0 15,6-13 16-15,-6 13 4 16,0 0 20-16,0 0 30 0,0 0 22 0,0 0 11 15,0 0 14-15,0 0-10 16,0 0-2-16,0 0 5 0,-19 40 10 0,19-40 2 0,-13 25-2 16,6-9 1-16,-1-1-13 0,-2 4-7 0,-2 2-7 15,2 0-4-15,0 0-2 16,-1 4-8-16,-4 1-4 0,1 1-7 0,-1-1-6 16,-3 2-4-16,2-2-7 15,1-1-4-15,-2-1-2 0,4-3-10 0,-1 0-2 0,-1-2 3 16,2-1-9-16,1-3 0 15,0-4-2-15,4 2 0 0,-2-2-1 0,1-3 1 16,9-8-3-16,-15 18 5 0,15-18 1 0,-12 11 1 16,12-11 0-16,-11 10 1 0,11-10 5 15,0 0-4-15,-12 5-3 0,12-5-4 0,0 0 1 16,0 0-2-16,0 0-3 16,0 0 2-16,0 0-2 0,0 0-1 0,0 0-2 15,0 0-1-15,0 0 0 16,0 0-1-16,0 0-2 0,0 0 3 0,0 0 1 0,0 0 10 15,0 0 15-15,0 0 13 16,59-15 9-16,-43 19-6 0,6-1-13 16,-1 4-4-16,4 0 0 0,-2 0-3 0,3 3-2 0,-2-1-1 15,1 3 0-15,-2-2-7 0,2 1-3 16,-1 2-1-16,-1-4-5 0,-2 3-13 0,0-2-21 16,-1 0-37-16,-6-3-36 0,1 1-52 15,0-5-73-15,-1 0-83 0,-5-3-149 16,-9 0-148-16,24-3-12 0,-24 3-350 15,18-7-399-15</inkml:trace>
  <inkml:trace contextRef="#ctx0" brushRef="#br1" timeOffset="-76684.18">11667 16096 2775 0,'6'-15'-143'16,"-6"15"20"-16,0 0 16 0,0 0 16 0,0 0 27 15,1-18 11-15,-1 18 21 16,0 0 9-16,0 0 9 0,0 0 4 0,0 0 7 0,0 0 1 16,0 0 7-16,-9-22 6 15,9 22 14-15,0 0 11 0,0 0 0 0,-17-6 0 16,17 6 4-16,0 0 20 15,-20 0 6-15,20 0 8 0,0 0 13 0,-28 8 1 16,28-8 0-16,-24 11 8 0,11-3-3 0,-1 1-1 0,-2 1-3 16,2 3-5-16,-3 0-1 15,2 2-3-15,-2 2-3 0,3 1-7 0,-3 1 1 16,2 0 3-16,-2 5 14 16,2-4-2-16,2 3-6 0,1-1-4 0,1 2-9 0,0-2-6 15,3 3-5-15,2 0-2 16,0-3-9-16,2 2-4 0,-2 1-2 0,6-5-6 15,-2 1-4-15,4 2 2 16,4-4-4-16,-2 0-5 0,2 1 2 0,0-2-3 0,4-1-2 16,1 1-2-16,5-5 0 0,-2 0-5 0,0-3-10 15,6-1-8-15,-3-1-15 16,2-3-11-16,1 1-15 0,-5-2-13 0,5-4-10 16,-2 2-11-16,-18-2-2 15,37-3 0-15,-20-1 5 0,-2-2 8 0,-1 0 6 0,0-1 5 16,-14 7 6-16,16-22 9 15,-10 12 4-15,-2-4 7 0,-4 14 11 0,4-29 2 16,-4 15 1-16,0 14 3 0,-10-28 1 0,6 15 7 0,-2-1 5 16,6 14 13-16,-14-21 8 15,6 12 5-15,8 9 5 0,-12-13 0 0,12 13 4 16,-12-12 7-16,12 12 7 16,-11-9 2-16,11 9-3 0,0 0-3 0,0 0 1 15,0 0 2-15,0 0 5 0,0 0 2 16,0 0-1-16,0 0-7 0,0 0-4 0,0 0-4 15,0 0-10-15,38-8-25 16,-38 8-37-16,23-1-52 0,-23 1-68 0,25-2-45 16,-25 2-94-16,29-8-201 0,-18 6-431 0,1-2-334 0</inkml:trace>
  <inkml:trace contextRef="#ctx0" brushRef="#br1" timeOffset="-76113.78">12075 16220 2657 0,'0'0'-104'0,"-15"-18"41"16,15 18 26-16,0 0 36 16,0 0 30-16,0 0 34 0,0 0 23 0,-41 18 17 0,30-9 13 15,2 3 6-15,-3 0 4 16,-1 5 4-16,-1 2 4 0,1 1 1 0,-1 1-7 15,4 2-4-15,0 4-10 16,-1-2-4-16,5-1-13 0,-1 5-3 0,5-3-12 0,2 1-10 16,2 2-5-16,2-3-3 0,3 1-10 0,2 0-6 15,2-2-4-15,-2-3-9 16,7 1-9-16,-3-2-26 0,3-3-31 0,-1-2-34 16,2 0-49-16,2-5-52 15,0 0-56-15,-1-7-78 0,-2 0-150 0,1-2-117 0,-3 0-273 16,-14-2-182-16</inkml:trace>
  <inkml:trace contextRef="#ctx0" brushRef="#br1" timeOffset="-75593.81">12370 16384 2475 0,'0'0'-75'0,"0"0"31"16,0 0 6-16,0 0 19 0,0 0 28 0,0 0 24 0,0 0 22 16,0 0 16-16,0 0 12 15,0 0 0-15,0 0 10 0,0 0 17 0,0 0 6 16,0 0 12-16,0 0-7 16,0 0-6-16,0 0-12 0,0 0-10 0,9 28-8 0,-9-28-3 15,0 23-12-15,0-23-1 16,2 28-2-16,0-10-3 0,-2 1-5 0,2 0-3 15,0 0-5-15,-2 1 2 16,2 2-3-16,-2-1-2 0,2 2 3 0,-2-2 1 0,0-3 5 16,0 3-4-16,-2 1 0 0,0-3 0 0,-2-3-4 15,0 1 1-15,-3-2-3 16,-2 2-8-16,2-2 1 0,-6-4-6 0,3-1 0 16,-3-2-7-16,-2-1-7 15,15-7-16-15,-28 4-44 0,28-4-41 0,-31-6-61 0,17-2-65 16,1-1-72-16,-3-8-144 15,1-1-156-15,5-4-377 0,-1 1-388 0</inkml:trace>
  <inkml:trace contextRef="#ctx0" brushRef="#br1" timeOffset="-75334.31">12272 16056 2932 0,'0'0'36'0,"0"0"34"0,0 0-3 0,0 0 1 16,-4-21 9-16,4 21 20 15,0 0-4-15,0 0-8 0,0 0-10 0,0 0-12 0,0 0-23 16,0 0-28-16,0 0-48 15,0 0-55-15,0 0-65 0,0 0-74 0,0 0-158 16,0 0-473-16,0 0-214 0</inkml:trace>
  <inkml:trace contextRef="#ctx0" brushRef="#br1" timeOffset="-74404">12617 16183 2521 0,'0'0'-52'0,"0"0"30"16,2-15 1-16,-2 15 14 0,0 0 13 16,0 0 3-16,0 0 16 0,0 0 19 0,0 0 24 15,0 0 13-15,0 0 6 0,0 0 4 0,0 0 8 16,0 0 10-16,0 0 1 16,0 0-2-16,0 0-3 0,-27 44-8 0,23-30-1 0,0-1 2 15,3 4-12-15,-4-2-5 16,5-15-6-16,-5 32-9 0,5-13-8 0,0-1-2 15,0-18-9-15,0 32 2 16,3-17-9-16,-1 0-2 0,-2-15-4 0,2 24-3 0,-2-24-3 16,4 19 5-16,-4-19 9 0,2 18 5 0,-2-18 14 15,0 0 0-15,4 16-9 16,-4-16-2-16,0 0-8 0,0 0-2 0,0 0-2 16,0 0-2-16,0 0-1 15,0 0-1-15,0 0 6 0,17-42 7 0,-17 42-18 0,5-15 7 16,-5 15-3-16,5-14 0 15,-5 14-4-15,0 0-1 0,4-15-3 0,-4 15-8 16,0 0-2-16,0 0 1 16,0 0-3-16,9-12-6 0,-9 12 0 0,0 0 1 0,0 0 2 15,31 8-3-15,-31-8 2 0,21 6-3 0,-21-6 2 16,23 4-2-16,-8-2 8 16,-15-2-7-16,23 1 0 0,-23-1 0 0,25 3 4 0,-25-3 13 15,21-4 13-15,-21 4 1 16,19-8 6-16,-19 8-1 0,20-12-4 0,-9 3-2 15,-11 9-4-15,9-19-6 16,-5 7-7-16,-4 12-6 0,10-22-16 0,-6 11-29 0,0 1-30 16,-1 1-46-16,-3 9-54 0,2-18-70 15,-2 18-62-15,2-15-121 0,-2 15-149 16,0 0-54-16,0 0-361 0,0 0-429 0</inkml:trace>
  <inkml:trace contextRef="#ctx0" brushRef="#br1" timeOffset="-73782.5">13126 16355 2955 0,'0'0'-90'0,"0"0"28"0,-15-11 15 16,15 11 12-16,0 0 31 0,-23 0 20 0,23 0 20 0,0 0 4 15,-25 11 4-15,25-11-1 16,-19 11 19-16,13-4-7 0,6-7-4 0,-13 18-3 16,9-8-5-16,4-10-3 15,-4 18-1-15,4-18-5 0,0 16-1 0,0-16-6 0,0 0 6 16,9 18-10-16,-9-18-4 15,12 9 1-15,-12-9 0 0,0 0-4 0,19 4 1 16,-19-4 2-16,0 0 11 16,0 0 7-16,25-12 8 0,-25 12 2 0,11-11 11 0,-11 11 3 15,8-17 18-15,-8 17 4 0,8-20 2 0,-8 20 15 16,4-17-2-16,-4 17 3 16,4-13-13-16,-4 13-11 0,0 0-7 0,7-15-11 15,-7 15-6-15,0 0-1 16,0 0-15-16,0 0-1 0,0 0-5 0,0 0 1 0,0 0-2 15,0 0-3-15,0 0-3 16,0 0 0-16,0 55-4 0,0-37-1 0,2 1-3 16,-2 1 0-16,2 1-2 0,0 4-1 0,4 1-1 0,-4 1-1 15,0 2 0-15,-2-1-7 16,2-1 7-16,-2 1 3 0,0-3-6 0,0 2 14 16,-2-6 8-16,0-1 0 15,0 0 6-15,-4-2 5 0,2-2 8 0,-5 0 2 16,1-5-1-16,-2-2 2 0,-1 1-6 15,11-10 0-15,-23 8-26 0,23-8 3 0,-26-2-17 16,26 2-24-16,-28-13-32 16,17 1-39-16,-2-5-48 0,-1-2-63 0,6 0-64 15,-1-4-78-15,1 0-145 0,2 0-100 0,4 2-16 0,0 2-268 16,-1 2-233-16</inkml:trace>
  <inkml:trace contextRef="#ctx0" brushRef="#br1" timeOffset="-73334.06">13402 16181 2600 0,'0'0'-38'15,"0"0"32"-15,0 0 13 16,0 0 48-16,0 0 32 0,0 0 20 0,0 0 5 0,0 0-6 16,15 27-1-16,-15-27-3 0,6 29-3 0,-2-10 3 15,-1 2 1-15,3 4-3 16,-2-1-7-16,-2 1-9 0,2 1-8 0,-2 3-3 16,-2 0-6-16,-4-2-7 15,2 1-4-15,-4-1-4 0,-3 3-4 0,-1-5-13 0,-4 2-43 16,-2-2-46-16,0-4-67 15,3-3-79-15,-3 0-121 0,1-5-189 0,-2 1-419 16,4-5-335-16</inkml:trace>
  <inkml:trace contextRef="#ctx0" brushRef="#br1" timeOffset="-70874.1">15788 17031 2589 0,'0'0'-210'15,"0"0"-10"-15,0 0-460 0,0 0 79 0</inkml:trace>
  <inkml:trace contextRef="#ctx0" brushRef="#br1" timeOffset="-70423.98">15788 17031 1906 0,'0'0'-83'0,"0"0"21"16,6-19 18-16,-6 19 22 0,0 0 9 0,0 0 13 0,0 0 17 15,0 0 6-15,0 0 3 0,0 0 15 0,0 0 2 16,0 0 13-16,0 0 10 16,0 0 13-16,0 0 2 0,0 0 5 0,0 0 5 15,0 0 2-15,0 0-2 16,0 0 5-16,0 0 9 0,0 0 2 0,0 0 11 0,0 0 4 15,0 0-15-15,0 0-2 16,0 0-12-16,0 0-11 0,4-19-6 0,-4 19-5 0,0 0-9 16,10-9-5-16,-10 9-6 0,0 0-6 15,14-10-5-15,-14 10-3 0,0 0-3 16,14-5-8-16,-14 5-2 0,0 0-3 0,0 0-4 16,0 0-3-16,22 0 2 15,-22 0-3-15,0 0 2 0,0 0-1 0,0 0 7 16,12 17 3-16,-12-17 3 15,0 0-2-15,0 0-1 0,0 0 5 0,0 0 4 0,0 0 3 16,0 0 6-16,0 0 0 0,-23 26 4 16,23-26 9-16,0 0 0 0,0 0 0 15,0 0-4-15,0 0-2 0,0 0-3 0,0 0 3 16,0 0 0-16,-31-25-10 16,31 25-5-16,0 0-5 0,-3-18-9 0,3 18 1 0,0 0-7 15,0 0-7-15,7-25 2 16,-7 25-3-16,0 0-5 0,12-10 0 0,-12 10-2 15,0 0-11-15,0 0-13 16,0 0-23-16,0 0-33 0,0 0-50 0,0 0-70 16,24 15-57-16,-24-15-107 0,0 0-182 0,0 0-31 0,0 0-262 15,0 0-177-15</inkml:trace>
  <inkml:trace contextRef="#ctx0" brushRef="#br1" timeOffset="-66383.8">18381 17803 2443 0,'0'0'-85'0,"0"0"18"0,0 0 18 15,0 0 18-15,0 0 4 16,0 0 23-16,0 0 11 0,-22 0 20 0,22 0 2 16,0 0 7-16,0 0 12 0,0 0 5 0,0 0 1 15,0 0 5-15,0 0 2 16,0 0 6-16,0 0-8 0,0 0-3 0,0 0-8 0,0 0-5 16,0 0-4-16,0 0-1 15,0 0-7-15,0 0-4 0,0 0-1 0,0 0-2 16,0 0-3-16,0 0 1 15,0 0-6-15,32 17-1 0,-32-17 4 0,0 0-5 16,0 0-4-16,15 6 8 0,-15-6-10 16,0 0 5-16,0 0 1 0,0 0 2 0,0 0 2 15,19 0 14-15,-19 0 8 0,0 0 5 0,0 0 6 16,0 0-9-16,0 0-8 16,0 0 2-16,0 0-6 0,0 0-7 0,0 0 3 0,0 0-4 15,0 0 0-15,0 0-4 16,0 0 3-16,0 0-7 0,-50 15 3 0,41-9 0 15,9-6-5-15,-23 13 5 16,12-6 1-16,3 3-7 0,8-10 6 0,-24 16-1 0,14-11-6 16,0 3 2-16,10-8-1 0,-20 11 0 0,20-11 2 15,-19 8-5-15,10-2 3 16,9-6 1-16,-17 3 0 0,17-3-2 0,0 0 1 16,-22-1-1-16,22 1 1 15,0 0-1-15,-20-12-2 0,20 12-4 0,-8-12 1 0,8 12 0 16,0 0 1-16,-8-12 2 15,8 12-2-15,0 0-1 0,0 0-2 0,-7-14-1 16,7 14 2-16,0 0-1 16,0 0 1-16,0 0 0 0,0 0 3 0,0 0-1 0,0 0 3 15,0 0-1-15,0 0 2 0,0 0 2 0,-4 43 5 16,4-43 2-16,-7 15-1 16,7-15 3-16,-8 14-3 0,8-14 2 0,-11 12 13 15,11-12 5-15,-12 9 9 16,12-9 9-16,-13 8 9 0,13-8 0 0,0 0 3 0,-19 3-2 15,19-3-1-15,0 0-7 16,0 0-7-16,-26-11-2 0,26 11-4 0,-10-11-2 16,10 11-11-16,-6-13 1 0,6 13-15 0,0 0-8 15,-5-23-33-15,5 23-36 0,0 0-43 16,2-27-69-16,-2 27-65 0,9-19-87 0,-3 10-176 16,-6 9-73-16,8-17-348 15,-8 17-320-15</inkml:trace>
  <inkml:trace contextRef="#ctx0" brushRef="#br1" timeOffset="-65773.89">18029 17876 2723 0,'0'0'-96'15,"0"0"22"-15,0 0 15 16,0 0 14-16,0 0 33 0,0 0 36 0,0 0 41 16,9 14 30-16,-9-14 20 15,0 0 12-15,0 0 7 0,0 0 6 0,-17 31 3 16,11-21-5-16,6-10-10 0,-16 23-7 15,8-14-11-15,-2 4-15 0,0-1-8 0,-2-1-10 16,4 0-9-16,-2 1-7 0,-1 0-3 0,-2-1-10 16,2-1-21-16,-1-1-41 15,2-2-50-15,-4 1-66 0,14-8-75 0,-18 10-112 0,7-6-203 16,11-4-402-16,0 0-326 16</inkml:trace>
  <inkml:trace contextRef="#ctx0" brushRef="#br1" timeOffset="-65564.11">18038 17599 2746 0,'12'-13'10'15,"-12"13"25"-15,11-13-12 0,-11 13-8 0,17-14-4 0,-7 9 1 16,-10 5-1-16,24-13 4 15,-11 8-12-15,-1-1-9 0,3 1-18 0,-15 5-23 0,27-10-28 16,-11 4-43-16,-4 3-53 16,-12 3-137-16,23-12-364 0,-14 8 90 0</inkml:trace>
  <inkml:trace contextRef="#ctx0" brushRef="#br1" timeOffset="-65334.27">17866 17765 2121 0,'0'0'62'15,"-6"29"28"-15,4-12-13 16,-2 0 4-16,0 0 9 0,-1 0-2 0,3 0 2 16,-5 1-2-16,3-2-10 0,-2 2-9 15,2-4-8-15,0 4-5 0,-3-2-6 0,3-1-7 16,-2-2-14-16,0 0-51 15,6-13-64-15,-9 23-64 0,0-14-179 16,9-9-471-16,-14 16-108 0</inkml:trace>
  <inkml:trace contextRef="#ctx0" brushRef="#br1" timeOffset="-65143.91">17638 18144 2496 0,'-11'14'27'0,"11"-14"30"15,-10 13-11-15,10-13-1 16,-13 13-8-16,13-13 6 0,-11 11-1 0,11-11 1 16,-14 12-10-16,14-12-3 0,-16 12-3 0,16-12 3 15,-14 9-10-15,14-9-7 0,-13 7-37 16,13-7-47-16,-11 8-52 0,11-8-110 0,-14 2-209 16,14-2-219-16,0 0 104 15</inkml:trace>
  <inkml:trace contextRef="#ctx0" brushRef="#br1" timeOffset="-64299.26">17252 17788 1892 0,'0'0'30'15,"0"0"47"-15,-12-11 12 0,12 11 1 0,0 0-4 0,0 0-6 16,0 0 7-16,0 0-3 0,0-20-12 0,0 20-13 16,0 0-6-16,0 0-3 15,0 0-9-15,18-19-4 0,-18 19 2 0,0 0-7 16,16-7-8-16,-16 7 0 0,0 0-2 16,14-6 0-16,-14 6-9 0,0 0 3 0,0 0 0 15,0 0-3-15,17-6 1 16,-17 6 0-16,0 0 3 0,0 0 0 15,0 0-3-15,0 0 5 0,0 0 4 16,0 0 11-16,0 0-3 0,0 0 9 0,0 0 9 0,-27 44-2 16,17-33-2-16,0-1 2 0,0 0-1 0,10-10-2 15,-21 21 0-15,10-10 0 16,1-2-5-16,-3 3-2 0,3-1-7 0,1-2-1 16,9-9-4-16,-17 20-3 0,9-10-2 15,8-10-4-15,-11 15-6 0,11-15 3 16,-7 13-11-16,7-13-4 0,0 0-4 15,0 0-7-15,10 23-2 0,-10-23 0 0,12 7 1 16,-12-7 0-16,14 6 0 0,-14-6 2 0,0 0 1 0,22 6 1 16,-22-6 1-16,15 3-2 15,-15-3 7-15,0 0 4 0,19 4 0 0,-19-4 6 16,0 0 2-16,13 5 7 16,-13-5 13-16,0 0 6 0,8 11 7 0,-8-11 1 15,0 0-1-15,0 0-4 0,-2 20-1 16,2-20-6-16,0 0-1 0,-10 24-2 0,10-24 1 15,-11 15 1-15,11-15-1 16,-13 13-1-16,13-13 0 0,-13 14 2 0,5-9-4 16,8-5 2-16,-17 12 0 0,17-12-3 0,-21 7 0 0,10-3 8 15,11-4 3-15,-21 5 6 16,21-5 13-16,-21 3 2 0,21-3 6 0,-22-3-3 16,22 3 1-16,0 0 6 15,-26-7 10-15,26 7-8 0,-16-12-6 0,16 12 2 0,-10-16-7 16,6 6-21-16,4 10 4 15,-7-22-4-15,7 22-17 0,0-23-15 0,0 23-21 16,0-24-32-16,0 24-49 16,0-22-64-16,5 10-80 0,-5 0-115 0,4 3-225 15,-4 9-17-15,2-18-367 0,-2 18-410 0</inkml:trace>
  <inkml:trace contextRef="#ctx0" brushRef="#br1" timeOffset="-64103.89">16939 18348 3176 0,'0'0'82'15,"-6"11"11"-15,6-11-13 16,0 0-2-16,-6 17 6 0,6-17-1 0,0 0-7 16,0 0-13-16,0 0-39 0,-2 16-57 15,2-16-60-15,0 0-59 0,0 0-68 16,0 0-159-16,0 0-522 0,0 0-282 15</inkml:trace>
  <inkml:trace contextRef="#ctx0" brushRef="#br1" timeOffset="-63849.3">16783 18140 2800 0,'0'0'59'15,"0"0"30"-15,0 0-4 0,0 0-8 16,0 0 3-16,0 0 21 0,0 0 23 0,0 0 3 16,0 0-5-16,0 0-8 0,0 0-4 0,0 0-17 15,-36 40-9-15,28-26 2 16,-4-1-10-16,2 0-6 0,-1 1-6 0,-1 1-9 0,-1 0-6 16,2-2-12-16,-1-1-37 15,-2 1-46-15,4-2-56 0,2-1-73 0,8-10-68 16,-17 15-87-16,10-9-208 15,-1-2-390-15,8-4-334 0</inkml:trace>
  <inkml:trace contextRef="#ctx0" brushRef="#br1" timeOffset="-63633.73">16751 17807 3065 0,'0'0'151'0,"6"-13"3"0,-6 13-15 0,0 0-17 0,0 0-13 16,6-14-13-16,-6 14-7 0,0 0-9 0,0 0-9 15,0 0-9-15,0 0-15 16,0 0-37-16,9-11-60 0,-9 11-72 0,0 0-94 16,0 0-173-16,0 0-163 0,0 0-323 15,0 0-238-15</inkml:trace>
  <inkml:trace contextRef="#ctx0" brushRef="#br1" timeOffset="-62223.72">16341 18199 2629 0,'0'0'-15'16,"0"0"27"-16,0 0 16 0,0 0 19 0,0 0 16 15,0 0 21-15,0 0 16 16,0 0 6-16,0 0 1 0,0 0 0 0,0 0-8 16,0 0-7-16,0 0-1 15,0 0 0-15,0 0 0 0,0 0-4 0,0 0 1 0,0 0-10 16,0 0-1-16,0 0 0 15,0 0-16-15,0 0-4 0,-39 10-8 0,39-10-4 16,-21 4-4-16,21-4-1 16,-21 2-3-16,21-2-7 0,-26 1 0 0,26-1-7 0,-23 3-1 15,23-3 2-15,-21-3-4 0,21 3-3 0,0 0-3 16,-25-6-4-16,25 6-6 16,-14-9-12-16,14 9-13 0,-8-14-18 15,8 14-37-15,0-24-40 0,0 24-64 16,6-29-73-16,-1 12-174 0,-1-2-137 0,3-3-341 0,1-2-291 15</inkml:trace>
  <inkml:trace contextRef="#ctx0" brushRef="#br1" timeOffset="-62038.99">16349 17670 2800 0,'0'0'-29'15,"6"-18"11"-15,-6 18-20 0,0 0 5 0,10-11 15 16,-10 11-9-16,17-11 10 16,-17 11-7-16,24-10-21 0,-12 5-42 0,6-1-23 15,-2 0-24-15,-1 2-25 0,4-1-44 16,-4-1-389-16,4 2 204 0</inkml:trace>
  <inkml:trace contextRef="#ctx0" brushRef="#br1" timeOffset="-61284.16">15945 17929 1736 0,'0'0'69'16,"0"0"27"-16,0 0-7 0,0 0-10 0,0 0 22 15,-18-25 10-15,18 25 25 0,0 0 12 0,4-23-3 16,-4 23-7-16,0 0-8 0,9-24-7 16,-9 24 8-16,7-19-4 0,-7 19-12 15,6-18-8-15,-6 18-12 0,4-13-12 16,-4 13-9-16,0 0-10 0,8-12-10 0,-8 12-3 0,0 0-6 15,0 0-5 1,19-1-5-16,-19 1 0 0,0 0-12 0,22 13-11 0,-22-13-13 16,22 13-9-16,-8-5-8 0,-2-3-4 0,3 1-5 15,-2 2-2-15,2-4-4 16,-15-4 1-16,23 7 1 0,-12-3 6 0,-11-4 5 16,0 0 7-16,25 2 8 0,-25-2 8 15,0 0 8-15,0 0 10 0,19-7 6 0,-19 7 12 16,0 0 0-16,0 0 3 15,8-10-4-15,-8 10-3 0,0 0-4 0,0 0-3 16,0 0 0-16,0 0-4 0,0 0 1 0,0 0-1 0,0 0 1 16,0 0-4-16,0 0-2 15,-32 30 1-15,32-30-4 0,-14 21 0 0,4-12-2 16,0 1-3-16,0 2 5 16,0-3-2-16,-3 1 0 0,2-1 9 0,1-1-2 15,-3 1 1-15,13-9 0 0,-24 14-1 16,12-8-1-16,0-3-1 0,12-3-3 0,-22 6 2 15,22-6-2-15,-23 2-1 0,23-2-3 16,-22 0 1-16,22 0-1 0,-20-6 4 16,20 6 5-16,-20-5 0 0,20 5 7 0,-14-6 2 15,14 6 2-15,0 0-1 0,-21-4-5 16,21 4-5-16,0 0-2 0,0 0 0 0,-24 3-4 16,24-3 13-16,-12 7-13 15,12-7 1-15,-16 13 5 0,8-4 0 0,-2 1 0 16,1 2-10-16,-1 1 2 0,-1 4-1 15,0 0-1-15,-3 2 16 0,0 2-6 0,2-1-12 16,0 4 10-16,-5 1-2 16,2 0-8-16,0-1-28 0,3-3-37 0,-4 0-52 0,4 0-67 15,-1-1-77-15,-2-2-114 0,3-1-189 0,1-4-28 16,-2 0-382-16,2-6-405 16</inkml:trace>
  <inkml:trace contextRef="#ctx0" brushRef="#br1" timeOffset="-61014.01">15879 17574 3096 0,'0'0'94'15,"0"0"23"-15,0 0-10 0,0 0-13 0,2-15 4 16,-2 15 7-16,0 0 2 16,0 0-13-16,0 0-12 0,0 0-10 0,0 0-6 0,0 0-13 15,0 0-14-15,0 0-42 0,0 0-50 0,0 0-73 16,0 0-80-16,0 0-155 16,0 0-215-16,0 0-308 0,-13 46-253 0</inkml:trace>
  <inkml:trace contextRef="#ctx0" brushRef="#br1" timeOffset="-60714.22">15735 18630 2916 0,'0'0'153'15,"0"0"19"-15,0 21-17 0,0-21-4 0,0 0-17 16,8 10-3-16,-8-10-8 0,0 0-12 16,23 1-13-16,-23-1-15 0,28-5-20 15,-28 5-16-15,34-8-16 0,-13 4-26 16,2-2-30-16,0-1-44 0,1-1-43 15,2 3-61-15,-1-1-41 0,0-1-59 16,-4-1-158-16,-1 2-498 0,-4 1-340 0</inkml:trace>
  <inkml:trace contextRef="#ctx0" brushRef="#br1" timeOffset="-55173.77">15331 18081 2723 0,'2'-15'-124'0,"-2"15"16"0,0 0 17 0,0 0 7 0,0 0-1 16,0 0 15-16,0 0 8 0,0 0 7 0,0 0 26 15,0 0 2-15,0 0 18 16,0 0 5-16,0 0 28 0,0 0 16 0,0 0 3 16,0 0 15-16,2-17-4 15,-2 17-9-15,0 0 3 0,0 0-4 0,0 0-10 0,0 0 9 16,0 0 1-16,0 0-14 15,0 0 3-15,0 0-7 0,0 0-2 0,0 0-12 16,0 0 8-16,0 0 1 16,0 0-7-16,0 0 5 0,0 0-3 0,0 0 0 0,0 0-8 15,0 0 0-15,0 0 4 0,0 0-5 0,0 0-2 16,0 0-2-16,0 0 4 16,0 0 2-16,0 0-3 0,0 0-3 0,0 0-1 15,0 0-7-15,0 0 9 16,0 0-3-16,0 0 5 0,0 0 0 0,0 0-3 0,0 0-2 15,0 0 5-15,0 0-7 16,0 0 2-16,0 0 4 0,0 0-4 0,0 0 2 16,0 0-2-16,0 0 4 0,0 0-4 0,0 0 1 0,0 0 4 15,0 0-1 1,0 0 1-16,0 0-7 0,0 0 9 0,0 0-5 0,0 0 13 16,0 0 1-16,0 0-12 15,0 0 16-15,0 0 11 0,0 0 1 0,-21 44 2 16,21-44 6-16,-7 9-2 15,7-9 2-15,0 0 2 0,-8 11 4 0,8-11 1 0,0 0 4 16,-11 10-1-16,11-10 2 16,0 0-4-16,0 0 3 0,-13 10-2 0,13-10-1 15,0 0-4-15,0 0-2 0,0 0-4 0,-14 5-5 16,14-5 2-16,0 0-1 16,0 0 9-16,0 0 7 0,0 0 8 0,0 0 2 0,0 0 2 15,0 0 1-15,0 0-7 16,-24-17-4-16,24 17-5 0,0 0-4 0,-4-17-3 15,4 17-4-15,0 0-6 16,0-25-4-16,0 25-9 0,2-19-20 0,-2 19-44 16,2-25-53-16,1 12-74 0,-3 13-103 0,4-32-234 0,-2 16-89 15,0-3-264-15,1 2-215 16</inkml:trace>
  <inkml:trace contextRef="#ctx0" brushRef="#br1" timeOffset="-54893.82">15276 17660 2606 0,'0'0'3'0,"0"0"34"0,0 0 13 16,0 0 10-16,0 0 23 0,0 0 10 0,0 0 10 15,0 0-3-15,0 0-16 16,0 0-4-16,0 0-7 0,0 0-11 0,23-17-4 16,-23 17-8-16,14-5-5 0,-14 5-2 0,18-7-11 0,-18 7-22 15,20-3-28-15,-20 3-38 16,20-6-43-16,-20 6-53 0,17-2-51 0,-17 2-122 16,12-8-538-16,-12 8-215 15</inkml:trace>
  <inkml:trace contextRef="#ctx0" brushRef="#br1" timeOffset="-21633.95">14634 18158 1254 0,'0'0'301'0,"0"0"-98"15,0 0-107-15,0 0-15 0,0-33-13 0,0 33-8 0,0 0 17 16,0 0 6-16,0 0 2 16,0 0 13-16,0 0-4 0,0 0 14 0,0 0 4 15,0 0 10-15,0 0 4 0,0 0 0 0,0 0 2 16,0 0-11-16,0 0-16 0,-3-19-12 16,3 19-7-16,0 0-14 0,0 0-8 0,0 0-11 15,5-21-9-15,-5 21-5 16,0 0-10-16,9-15-3 0,-9 15-1 0,0 0-7 15,7-13 0-15,-7 13-5 16,0 0 0-16,11-8-1 0,-11 8-1 0,0 0 0 0,0 0 1 16,0 0 0-16,0 0-3 0,0 0 2 0,0 0 0 15,0 0 2-15,20 25 1 16,-20-25 2-16,0 0 2 0,0 0 1 0,0 0-1 0,0 0-2 16,-27 26 0-16,27-26 1 15,-20 4-6-15,20-4 4 0,-26-2 1 0,26 2-2 16,-29-8 6-16,12 1 1 15,1 1-3-15,5-1 2 0,-4-3-1 0,1 4-2 16,14 6 1-16,-21-13 2 0,13 7-7 16,8 6 0-16,-14-8-3 0,14 8-4 0,0 0 3 15,0 0-2-15,0 0 0 16,0 0 2-16,0 0 2 0,-26 16-4 0,26-16 0 16,-5 15 1-16,5-15-1 0,-3 15 3 0,3-15 1 0,-5 16-4 15,5-16 0-15,-6 13 1 16,6-13 2-16,0 0 3 0,-11 11 5 0,11-11-1 15,0 0-2-15,-19 2 4 16,19-2-2-16,0 0 5 0,0 0 2 0,-31-17 4 16,31 17 10-16,-15-13-3 0,6 3-1 0,9 10 5 0,-12-15 2 15,12 15 3-15,-11-13-2 16,11 13 2-16,-9-12-8 0,9 12-5 0,0 0-2 16,-9-13-4-16,9 13-5 15,0 0 0-15,0 0-1 0,0 0-1 0,0 0 1 0,0 0-2 16,0 0-2-16,-6 38-2 15,6-38 3-15,0 33 1 0,2-17-1 0,-4 5-6 16,2-1 2-16,0 2 1 0,-3 3-4 0,1 0 2 16,0 0-1-16,-2 0-3 15,-1-1 21-15,0 1-3 0,-1-2-6 0,1 0 6 0,-2-2-3 16,-2-3 0-16,1 0-4 16,-3-3 2-16,-2 3-2 0,-1-5-12 0,-3-2 8 15,4-2 0-15,-3-1 11 16,1-2 3-16,-1-2 3 0,16-4 11 0,-34 4 4 0,19-7 5 15,15 3-1-15,-34-5 1 16,18-1-3-16,1 1-3 0,0-3-6 0,3-2-4 16,-2 1-10-16,5-3-11 0,2-1-25 0,7 13-13 0,-11-26-26 15,8 10-24-15,6 0-34 16,0-2-52-16,5 0-67 0,3-2-57 0,3-2-111 16,4 0-173-16,5-3-16 15,-1 1-384-15,7-5-420 0</inkml:trace>
  <inkml:trace contextRef="#ctx0" brushRef="#br1" timeOffset="-21404.09">14443 17599 3052 0,'0'0'21'16,"0"0"11"-16,0 0-9 0,20-16-22 0,-20 16-9 15,22-9-19-15,-2 5-32 0,3 1-51 16,2-1-105-16,1-2-241 0,3 0-250 0,1 3 36 16</inkml:trace>
  <inkml:trace contextRef="#ctx0" brushRef="#br1" timeOffset="-21023.84">14454 18668 2506 0,'0'0'297'16,"0"0"5"-16,-2 22-37 15,2-22-30-15,0 0-25 0,0 18-10 0,0-18-20 0,0 0-15 16,0 0-25-16,0 0-13 0,0 18-23 0,0-18-26 16,0 0-25-16,0 0-24 15,2 12-30-15,-2-12-45 0,0 0-69 0,0 0-88 16,0 0-85-16,0 0-205 0,0 0-59 16,0 0-408-16,0 0-395 0</inkml:trace>
  <inkml:trace contextRef="#ctx0" brushRef="#br1" timeOffset="-20744.05">13764 17855 3006 0,'0'0'21'16,"0"0"25"-16,0 0 11 0,0 0 2 16,0 0 5-16,0 0 8 0,-22 39 2 0,17-20-2 0,1 4-5 15,0 2-3-15,1 1-11 0,-1 0-1 16,-1 0-9-16,-2 3-2 0,1-4-4 16,1 3-19-16,-3-4-46 0,-2 4-74 0,1-4-74 15,0-2-130-15,0-3-664 16,-4-5-416-16</inkml:trace>
  <inkml:trace contextRef="#ctx0" brushRef="#br1" timeOffset="-20583.84">13522 18290 2931 0,'0'0'21'16,"0"0"48"-16,0 0 2 0,0 0-5 0,0 0 7 0,-23 17 10 16,23-17 10-16,-18 16 9 15,5-8-6-15,2 1-7 0,-2 2-11 0,-2-1-9 16,3 0-15-16,-2-1-24 15,0 1-36-15,0-3-50 0,4 3-69 0,-1-2-72 16,11-8-164-16,-23 9-596 0,23-9-388 16</inkml:trace>
  <inkml:trace contextRef="#ctx0" brushRef="#br1" timeOffset="-20424.24">13378 18070 3072 0,'16'-15'166'0,"-16"15"16"0,8-13-38 16,-8 13-45-16,5-11-30 0,-5 11-19 0,0 0-25 16,10-15-41-16,-10 15-76 0,6-7-92 15,-6 7-184-15,0 0-579 0,0 0-375 16</inkml:trace>
  <inkml:trace contextRef="#ctx0" brushRef="#br1" timeOffset="-19843.87">13142 18133 2836 0,'0'0'-100'0,"0"0"6"0,0 0 12 15,0 0 12-15,0 0-1 16,0 0 19-16,0 0 29 0,0 0 4 0,0 0 30 15,0 0 30-15,0 0 17 0,0 0 28 16,0 0 13-16,0 0 7 0,0 0 8 0,0 0 0 16,0 0-2-16,0 0-12 0,0 0-3 0,0 0-7 0,-6 25-3 15,6-25 2-15,0 0 1 16,-12 15-2-16,12-15-1 0,0 0-1 0,-9 11-2 16,9-11-5-16,0 0-5 15,0 0-3-15,-10 11-6 0,10-11-9 0,0 0-7 16,0 0-3-16,-12 8-7 0,12-8-5 15,0 0 5-15,0 0-7 0,0 0-6 0,0 0-2 16,-16 6-1-16,16-6-1 0,0 0 0 0,0 0 4 16,0 0 1-16,0 0-2 15,0 0-1-15,0 0-3 0,0 0-2 0,0 0-4 0,-14 4 1 16,14-4-3-16,0 0 0 16,0 0-4-16,0 0-1 0,0 0 0 0,0 0 1 15,0 0-4-15,0 0 1 16,0 0-1-16,0 0-1 0,0 0 0 0,0 0 4 15,0 0-5-15,0 0 0 0,0 0-1 16,-25-4 6-16,25 4-5 0,0 0-1 0,0 0 6 16,0 0 4-16,0 0 5 0,-15-14 6 0,15 14 4 15,0 0 34-15,-9-15-5 16,9 15 1-16,-7-13-13 0,7 13 3 0,-4-18-4 0,4 18-2 16,-3-20-6-16,3 20-5 15,0-23-18-15,0 23-26 0,0-25-39 0,1 10-58 16,-1 15-86-16,2-35-101 15,0 20-225-15,0-2-55 0,-2 17 20 0,2-34-387 0,0 17-364 16</inkml:trace>
  <inkml:trace contextRef="#ctx0" brushRef="#br1" timeOffset="-19683.78">13169 17641 2929 0,'0'0'57'0,"0"0"23"15,0 0-9-15,9-10-21 0,-9 10-20 16,0 0-28-16,0 0-42 0,4-5-73 0,-4 5-104 16,0 0-232-16,0 0-299 0,0 0-26 0</inkml:trace>
  <inkml:trace contextRef="#ctx0" brushRef="#br1" timeOffset="-19314.1">12753 18138 2290 0,'0'0'74'0,"-6"14"35"15,6-14-10-15,-6 13-11 0,6-13 5 0,-5 15 5 16,5-15 6-16,0 0-1 0,-8 17-6 16,8-17-6-16,-6 10-12 0,6-10-10 0,0 0-3 15,0 0 2-15,-9 15 1 16,9-15 6-16,0 0 5 0,0 0-7 0,0 0-10 15,0 0-6-15,-18 0-10 16,18 0-7-16,0 0-6 0,0 0 2 0,-13-23-3 0,13 23 7 16,0 0 3-16,-7-16 16 0,7 16 2 0,0 0-2 15,-9-12-4-15,9 12-1 0,0 0-13 16,0 0 1-16,0 0 5 0,-11-10 6 16,11 10 1-16,0 0-5 0,0 0-5 15,0 0-2-15,0 0-4 0,-23 26-8 16,23-26 4-16,-11 12-9 0,11-12 0 15,-12 16-8-15,12-16-31 0,-12 15-43 0,5-6-54 16,0 1-80-16,0-1-80 0,7-9-187 16,-15 21-123-16,10-10 1 0,-4 3-272 0,4-1-202 15</inkml:trace>
  <inkml:trace contextRef="#ctx0" brushRef="#br1" timeOffset="-19163.93">12491 18607 2869 0,'4'17'157'0,"-4"-17"-8"0,7 11-22 15,-7-11-13 1,15 8-11-16,-15-8-13 0,18 2-4 0,-18-2-12 0,28-2-23 16,-28 2-43-16,34-5-46 0,-14-1-50 0,-1 0-57 15,4 0-68-15,-7-1-134 16,6-3-562-16,-8 2-301 0</inkml:trace>
  <inkml:trace contextRef="#ctx0" brushRef="#br1" timeOffset="-19004.03">12594 18701 3003 0,'0'0'121'0,"-8"11"3"15,8-11-11-15,0 0-8 0,0 0-7 0,-10 11-13 16,10-11-16-16,0 0-49 16,0 0-72-16,0 0-89 0,0 0-120 0,0 0-209 0,0 0-391 15,0 0-214-15</inkml:trace>
  <inkml:trace contextRef="#ctx0" brushRef="#br1" timeOffset="-18794.35">12333 18090 2863 0,'0'0'122'0,"0"0"-7"0,0 0-10 0,0 0-8 16,0 0-3-16,0 0 1 15,0 0-6-15,0 0-5 0,0 0-8 0,-4 64-15 16,2-44-9-16,0 0-18 16,1-1-26-16,-1 3-34 0,-2-2-41 0,-1 4-59 0,-1-1-67 15,-3-2-96-15,2 0-203 0,-7-2-338 0,-1-1-164 16</inkml:trace>
  <inkml:trace contextRef="#ctx0" brushRef="#br1" timeOffset="-18634.04">12064 18485 2723 0,'0'0'94'16,"0"0"0"-16,-16 13-8 0,16-13-12 0,-11 14-3 16,4-7 0-16,7-7-11 0,-18 15-3 0,8-5-5 15,2 0-24-15,8-10-39 0,-20 19-29 16,9-12-32-16,4 3-31 0,7-10-38 0,-17 13-40 16,7-7-98-16,10-6-520 15,-13 10-107-15</inkml:trace>
  <inkml:trace contextRef="#ctx0" brushRef="#br1" timeOffset="-18044.32">11900 18205 2464 0,'0'0'51'0,"-2"-15"20"15,2 15-8-15,0 0-10 16,-3-19-7-16,3 19 5 0,0 0 5 0,-6-16 3 0,6 16 0 15,0 0-2-15,0 0 5 16,0 0 3-16,-11-13 9 0,11 13 2 0,0 0 7 16,0 0-2-16,0 0 1 0,0 0-8 0,-34 25-3 15,24-16-10-15,10-9-5 16,-16 23-4-16,7-9-9 0,-1 3-2 0,-1 0 0 0,1 2-6 16,-1 0-3-16,-2 0-4 15,2 2-1-15,-1-1-3 0,0 4-3 0,-2-1 2 16,2-2 0-16,-1 1-3 15,0 0 0-15,-2 2 1 0,3-3 1 0,0 0 0 16,-2 1 4-16,0 0-3 0,-1-2 22 0,2-1-9 0,-2 1-1 16,1-3 2-16,-2 2-5 15,2-2-4-15,-3-2-3 0,0 3 5 0,0-1-13 16,2-1 5-16,-2 2 2 16,0-3 0-16,-2 1 3 0,0-1-3 0,0-1-1 0,0 1-1 15,1-4 3-15,0 1 2 16,1 1-2-16,-2-4-4 0,2 2 1 0,-2 1 17 15,0-2 0-15,2-1 0 16,-2 1-4-16,-1-1 6 0,0 0-8 0,0-1 18 0,-5 0-4 16,2 0 3-16,-3-2-20 0,0 1 3 0,-2-3 8 15,1 1 7-15,-5-1-3 16,0 0 1-16,-2-2 4 0,2-2-2 0,-1 0 4 0,-2 2-9 16,1-4-3-16,-4-1-8 15,0-5-2-15,1 2-4 0,-2 1-1 0,3-5-5 16,-2-2-2-16,0 0-5 15,2 1-1-15,-3-2-6 0,2 0-4 0,1-1-7 0,0 2-19 16,4 2-18-16,0-2-24 16,3 1-35-16,-1-1-50 0,5 1-85 0,3 0-75 15,0-1-207-15,0 0-76 0,5 1 37 0,4 0-444 0,5-3-479 16</inkml:trace>
  <inkml:trace contextRef="#ctx0" brushRef="#br1" timeOffset="-16734.31">11170 17894 2971 0,'0'0'-95'0,"6"-20"28"0,-6 20 6 0,0 0 11 0,0 0 3 15,0 0 14-15,0 0 36 16,0 0 9-16,0 0 22 0,0 0 9 0,0 0 14 16,0 0 12-16,0 0 7 15,0 0-2-15,0 0-1 0,0 0-7 0,0 0-11 16,0 0-4-16,0 0-2 0,0 0-5 15,0 0-9-15,0 0-4 0,0 0-1 0,0 0-6 16,-47 16-2-16,47-16-4 16,0 0 2-16,0 0-5 0,-12 14-1 0,12-14-1 15,0 0 4-15,-10 11-4 0,10-11-5 0,0 0 1 0,-14 10 0 16,14-10 2-16,0 0-2 16,-12 11-4-16,12-11 1 0,0 0 1 0,-11 5-1 15,11-5 1-15,0 0-2 16,0 0-1-16,-14 11-2 0,9-8 1 0,5-3 0 0,-11 4-5 15,11-4 2-15,0 0 3 16,-16 6-1-16,16-6 5 0,-12 4-6 0,2 0 2 16,10-4 2-16,-16 1-3 0,16-1 5 0,-17 2-5 15,17-2 1-15,-19 0 0 0,19 0 4 16,-19-3-7-16,19 3 5 0,-20-4-1 0,20 4-4 16,-16-6 5-16,7 4 4 15,9 2 9-15,-15-4 0 0,15 4 1 0,0 0-3 16,-16-3 0-16,16 3-6 0,0 0-2 15,0 0 0-15,-19 0 0 0,19 0-3 0,-12 3-3 16,12-3 6-16,-10 6-2 0,10-6-6 0,-10 6 5 16,10-6-1-16,-8 7 2 15,8-7-2-15,-10 8-1 0,10-8 4 0,-10 7-2 0,10-7-5 16,-13 8 3-16,13-8 2 16,-10 8 1-16,10-8-1 0,-11 8-1 0,11-8 1 15,-13 7 0-15,13-7-7 16,-12 6 5-16,12-6 1 0,-12 3 3 0,12-3-3 0,-14 4-1 15,14-4-1-15,-14 4-3 16,14-4 2-16,-17 4-1 0,17-4 1 0,-17 2-2 16,17-2 2-16,-17 4 0 0,7-2 2 0,10-2-3 0,-20 4-6 15,12-1 7-15,8-3 1 16,-17 4-2-16,17-4 0 0,-17 6-1 0,8-3 1 16,9-3 4-16,-14 5-7 15,14-5 1-15,-11 7 3 0,11-7 3 0,-11 7 0 16,11-7-7-16,-8 8 4 0,8-8 1 15,-6 9-2-15,6-9 2 0,0 0-2 0,-6 10 3 16,6-10-1-16,0 0 1 0,-7 8 1 0,7-8-1 16,0 0 3-16,0 0 6 15,0 0 1-15,-9 6-4 0,9-6 0 0,0 0-4 0,0 0 6 16,0 0-6-16,0 0-1 16,-23-18 9-16,23 18 6 0,-12-7 5 0,5 1 9 15,7 6-1-15,-17-7-1 16,17 7 3-16,-16-4-7 0,16 4-4 0,-18-2 0 0,18 2 3 15,-19 3-2-15,9 1 3 16,10-4-3-16,-17 10-2 0,6-5-4 0,3 1 1 16,2 0 1-16,6-6-7 0,-12 12 2 0,6-5 0 0,6-7-3 15,-6 9 0-15,6-9-1 16,0 0-4-16,-6 14 5 0,6-14-4 0,0 0 1 16,0 0-4-16,-6 8 2 15,6-8-2-15,0 0 3 0,0 0-4 0,0 0 1 0,0 0-3 16,0 0 7-16,0 0 5 15,-26-27 4-15,26 27 6 0,-15-7 9 0,15 7 1 16,-14-8 12-16,14 8-1 0,-20-6 3 0,20 6 2 16,-18 0 2-16,18 0-3 0,0 0-5 15,-26 6-4-15,26-6 3 0,-15 9-3 0,15-9-8 16,-8 17-2-16,8-17-4 16,-5 21-7-16,5-7-13 0,0-14-37 0,7 30-54 15,-5-15-84-15,4 2-91 0,0-1-143 16,-1 1-170-16,1-2-13 0,0 1-388 0,-2 1-424 15</inkml:trace>
  <inkml:trace contextRef="#ctx0" brushRef="#br1" timeOffset="-16564.36">10334 18632 3423 0,'17'3'162'0,"0"1"-34"0,-17-4-18 15,38-1-10-15,-15-2 2 0,5 0 2 0,2-1-13 0,-2 0-14 16,2-1-26-16,0-3-26 15,3 0-29-15,-5-1-20 0,-2-1-32 0,-1 0-38 16,1-1-69-16,-1-7-102 0,-8 6-226 0,-2-5-489 16,-7-2-438-16</inkml:trace>
  <inkml:trace contextRef="#ctx0" brushRef="#br1" timeOffset="-16364.34">10141 17787 3355 0,'0'0'116'0,"0"0"-25"0,0 0-49 16,0 0-24-16,6-26-5 0,-6 26-2 0,21-12-3 16,-7 4-10-16,0 1-56 15,1-1-68-15,2 3-52 0,0-3-71 0,-3 1-109 16,2-1-467-16,-2 0-155 0</inkml:trace>
  <inkml:trace contextRef="#ctx0" brushRef="#br1" timeOffset="-15463.82">9673 18055 2399 0,'-12'7'27'0,"12"-7"49"0,0 0 5 16,0 0-9-16,-20 4-4 0,20-4 2 15,0 0 8-15,0 0 9 0,0 0-15 16,-16-19 3-16,16 19-5 0,-5-16-10 0,5 16 8 0,-4-16 4 16,4 16 5-16,0 0-3 15,2-27-7-15,-2 27-8 0,9-15-5 0,-9 15-7 16,10-10-9-16,-10 10-1 0,17-6-3 15,-17 6-2-15,23-2-6 0,-7 1-1 0,-16 1-2 16,31 3-3-16,-31-3-3 0,30 2-2 0,-16 0 1 16,-14-2-4-16,24 2 4 15,-24-2-1-15,19 2 0 0,-19-2 7 0,17 2 5 16,-17-2 1-16,0 0 1 16,0 0-4-16,0 0 5 0,0 0 1 0,0 0 5 0,0 0-4 15,0 0 1-15,0 0-7 16,-36 27-2-16,24-20-2 0,-4 1 0 0,2-1-4 15,-3 1-1-15,-1-1-2 16,-2 1-2-16,-4 0 0 0,3 0-2 0,-2-3-1 0,0 1-2 16,1-1 1-16,1-2 0 0,-2-1-5 0,2-2-2 15,-1 0-2-15,22 0-2 16,-38-6 4-16,22 0-2 0,-4 0 0 0,5-1-1 16,3-1 0-16,0-1 2 15,0-1 8-15,12 10-2 0,-18-17 7 0,11 9 10 0,7 8 1 16,-11-16 5-16,11 16-3 15,-8-13 2-15,8 13-7 0,0 0-4 0,-8-11 2 16,8 11-4-16,0 0 5 0,0 0 6 0,0 0-9 0,0 0 0 16,0 0 0-16,0 0-4 15,-7 38 1-15,7-38 0 0,-2 23-5 16,2-23 2-16,-4 25 0 0,2-12-1 16,-2 0-2-16,4-13-1 0,-9 27-2 0,5-13-1 15,-5-3 5-15,3 0-5 0,6-11 3 16,-14 18 0-16,4-11-1 0,10-7-2 0,-16 10 2 15,16-10 0-15,-19 4-2 16,19-4-2-16,0 0 2 0,-26-6-4 0,26 6-1 16,-16-12-3-16,16 12 2 0,-9-15-4 0,9 15 0 0,-11-14 3 15,11 14-2-15,0 0-2 16,-6-17 2-16,6 17 1 0,0 0-1 0,0 0 1 16,0 0-2-16,0 0 4 15,0 0 0-15,0 0 6 0,0 0 7 0,0 0 3 16,0 0 3-16,0 0-3 0,0 0 5 15,0 0 2-15,0 0 7 0,0 0-7 0,-12 36 6 16,12-36 1-16,-18 13 18 16,6-6 0-16,1 1 5 0,11-8 0 0,-28 14 5 15,16-9-3-15,-1 2-6 0,0-1-1 0,13-6-6 0,-23 15-10 16,13-7 4-16,10-8-5 16,-18 15-6-16,12-6 0 0,6-9-13 0,-8 18-15 15,8-18-36-15,-2 17-32 16,2-17-52-16,0 0-58 0,10 20-68 0,-4-15-82 0,-6-5-151 15,14 5-115-15,-14-5 25 16,0 0-401-16,0 0-424 0</inkml:trace>
  <inkml:trace contextRef="#ctx0" brushRef="#br1" timeOffset="-15283.83">8920 17984 3110 0,'0'0'193'0,"0"-23"9"0,0 23-43 0,0 0-51 0,6-27-36 16,0 18-14-16,-6 9-6 16,13-21-9-16,-4 11-41 0,-1 1-60 0,2 0-63 15,4-1-59-15,-4 2-34 0,0 1-32 16,1-1-72-16,-11 8-556 0,17-12-236 0</inkml:trace>
  <inkml:trace contextRef="#ctx0" brushRef="#br1" timeOffset="-14723.71">8766 17919 2550 0,'-18'10'-53'0,"18"-10"61"0,-14 11 20 0,3-6 13 16,11-5 12-16,-19 14 18 0,6-6 18 15,1-1 13-15,-2 3 5 0,0-3-3 0,-1 3 4 16,-2 2 5-16,-4-3 2 15,-1 3 13-15,2-1 1 0,-2-1-2 0,-1 1-4 16,-2-1-8-16,0-1-14 0,-3-1-14 16,2-1-8-16,-1-1-9 0,-3-3-8 0,0 1-10 15,1-2 1-15,1 0-9 0,-2-2-4 0,6 0-3 16,-2 0-9-16,3-2 2 16,-1 2-1-16,4-2-6 0,0 1 4 0,20 1 4 0,-29-3 3 15,29 3-2-15,-26-2 1 16,26 2-6-16,-19-1-6 0,19 1-2 0,0 0-3 15,-25 0-1-15,25 0-7 16,0 0 2-16,-19 1-6 0,19-1 7 0,0 0-4 16,-18 6 2-16,18-6 2 0,-10 8 8 0,10-8 1 0,-12 10 13 15,12-10 3-15,-14 7-2 16,14-7 0-16,-14 10-3 0,14-10-1 0,-17 10-3 16,17-10 0-16,-17 5 8 0,17-5-1 15,-15 6-5-15,15-6-6 0,-12 5 3 0,12-5-5 16,0 0 0-16,-20 5-8 15,20-5 9-15,0 0-6 0,-18 1-4 0,18-1-2 16,0 0 7-16,0 0-1 0,-22 3 8 0,22-3 1 16,0 0 2-16,0 0 0 0,-17 1 3 15,17-1-8-15,0 0-1 16,0 0-3-16,0 0-5 0,0 0 3 0,-16 6-2 16,16-6-3-16,0 0-4 0,0 0-21 0,0 0-17 15,-7 11-42-15,7-11-55 0,0 0-77 16,0 0-93-16,0 0-178 0,17 21-128 0,-17-21 21 15,17 9-463-15,-17-9-567 16</inkml:trace>
  <inkml:trace contextRef="#ctx0" brushRef="#br1" timeOffset="-14544.16">8346 18571 3713 0,'0'0'181'0,"0"0"-26"15,2 10-13-15,-2-10-22 0,0 0-10 0,0 0-19 16,0 0-32-16,0 0-58 0,0 0-69 0,0 0-92 0,0 0-65 16,0 0-84-16,-42-18-162 15,31 13-75-15,1-5-309 0,-5 0-205 0</inkml:trace>
  <inkml:trace contextRef="#ctx0" brushRef="#br1" timeOffset="-14373.85">7536 17959 3040 0,'0'0'231'0,"0"0"-48"0,6-28-40 15,-6 28-23-15,16-16-14 16,-1 8-16-16,2 1-26 0,4-3-47 0,-1 1-62 16,3-2-66-16,0 3-52 0,0 1-36 15,1-1-25-15,-4 0-65 0,0 0-611 0,-3 3-285 16</inkml:trace>
  <inkml:trace contextRef="#ctx0" brushRef="#br1" timeOffset="7436.05">8380 15623 844 0,'27'-2'36'0,"-27"2"-45"16,15-1 11-16,-15 1-10 0,15-2-2 0,-15 2 8 15,14-2-2-15,-14 2 13 16,18 0-2-16,-18 0 8 0,0 0 12 0,23-3 0 15,-23 3 9-15,0 0 3 16,26 0 8-16,-26 0-7 0,18 0-3 0,-18 0 4 0,24 0-3 16,-24 0 4-16,23 3-16 0,-23-3 0 0,30 0-7 15,-14 2 2-15,4-2-7 16,-2 0-4-16,2 0 12 0,-1 0-12 0,2 2 2 0,0-2 7 16,1 0-9-16,0 1 4 15,0-1 0-15,1 0-8 0,1 0 3 0,1 0-4 16,0 2-2-16,0-2 1 15,1 0-9-15,4 0 1 0,-1 2-13 0,-1-2 0 0,2 0-13 16,-1 0 11-16,1 0-5 16,0 0 2-16,-1 0 4 0,-1 0 8 0,-3 0 1 15,2 2-1-15,-3-2 5 0,3 0-4 0,-1 0 4 16,-1-2 2-16,0 2-6 16,5 0 5-16,-3-2 1 0,-1 2 1 0,4-2 7 0,-3 1-6 15,3 1-3-15,0-2 4 16,-3 0 0-16,3-1 2 0,-3 2 7 0,-2-2 1 15,-1 2 2-15,1 1 9 16,-1-3 1-16,-2 2 2 0,2-1 4 0,-3 1-8 0,3-2 2 16,-4 2 9-16,4-2-14 0,-3 2 0 0,1-3 3 15,-2 1-3-15,2 3-5 16,-1-3-6-16,-2-1 3 0,2 2-1 0,1 1-1 16,-4-3 3-16,3 2 5 0,-2 0-3 15,2 0 8-15,-1 0 6 0,-2 2 1 16,2-2 17-16,1 1-9 0,-2-1-6 15,2 0-1-15,-1-1-10 0,-2 2 2 0,3 1 5 16,1-2-12-16,-2-2-1 0,4 2 7 0,2 0-13 0,-3 0 1 16,5 1-10-16,-6-2 1 15,6 1 5-15,-3-1-1 0,1 1-2 0,0-1 3 16,-4 2 3-16,4 0-2 16,-3 1 2-16,1-3-6 0,-1 1 11 0,0 0-11 0,2 2 2 15,-1-1 4-15,1 1-6 16,-1-2 4-16,1 2-11 0,0-3 15 0,3 3 8 15,-2-1-14-15,1-1-1 16,1 2 4-16,-2-2-8 0,2 0 6 0,-1 0 10 0,-1 2-7 16,0-1 5-16,1-3 5 0,-3 2-6 0,2 0-7 15,-2 0-9-15,-1 0 13 16,2 0-8-16,-2 0 4 0,-1-1 0 0,4 0 11 16,-3 0-10-16,1 1 2 15,-4-3 10-15,6 2-20 0,-3-1 1 0,3 3 0 0,-2-3-5 16,2-2 7-16,2 2-4 15,-3 0 3-15,3 0 4 0,-3 1-8 0,3-1 2 16,0 1 3-16,-2 0-7 0,3-2 5 16,0 1 3-16,0 1-2 0,1 3 10 0,1-6-8 15,-3 4 0-15,5-3 13 0,-2 1-4 0,1 2 2 16,-1-3-1-16,1 3-2 16,1-2 3-16,-1 0-4 0,2 0 1 0,0 3 8 0,-1-2-7 15,1 0 1-15,4 1 12 16,0-4-4-16,-5 6 4 0,4-1-10 0,-3-3 7 15,-1 1 6-15,3 2-10 16,-2-2 8-16,0 2 3 0,1-1-9 0,1 0 10 0,1 0 0 16,-3 2-1-16,3-2 4 0,-5 2 8 0,4-2-14 15,1 2-3-15,0-2 2 16,-1 2 5-16,-2-2-5 0,2 2-3 0,1-1 5 16,-1 1-6-16,3 0 7 0,-1 0 5 15,-4 0-12-15,8-3 1 0,-6 1-1 16,1 2 2-16,0 0-3 0,-1 0-4 0,0 0 5 15,-2 0-7-15,4 0 3 0,-2-1-10 16,-2 1 4-16,-1 0-2 0,1 0 3 16,2 0-7-16,-3 0 8 0,5 0-8 0,-3 0 1 15,-1 0 0-15,-1 1 2 0,1-1 3 0,1 0-7 16,-3 0 3-16,3 0 3 16,-1 0-2-16,0 2-1 0,-1-2-3 0,4 3 2 0,-3-3 4 15,0 3 1-15,-1-1 3 16,3-2 2-16,-2 2-4 0,-1-2 11 0,3 0-13 15,2 2 8-15,-1-2 0 16,-1 2-1-16,1-2-1 0,-1 2 3 0,1-2-9 0,1 2 3 16,-2-2-3-16,6 1 3 0,-5-1 0 0,1 0-4 15,-2 3-2-15,-1-3 2 16,1 0-1-16,1 1-1 0,1-1-2 0,-5 0 5 0,3 0-5 16,-1 0-1-16,-3 3 1 15,3-3 1-15,-1 0-1 0,1 0 2 0,-4 0-1 16,1 0 0-16,0 1-4 15,-3-1 3-15,2 3-2 0,0-2 9 0,-1-1-12 0,-2 2 7 16,2 0-5-16,0-2 0 0,-3 2 2 16,3 0-7-16,0-2 8 0,-1 2-3 15,1-2 0-15,-3 1 4 0,3-1-7 0,0 3 3 16,-3-3 1-16,3 0 2 0,0 1-2 16,-1-1 1-16,1 3 0 0,2-3 0 0,-2 1-2 15,1-1 0-15,1 0 0 16,0 0 0-16,-1 2 2 0,-1-2-3 0,4 0 0 15,-2 0 1-15,-1 0-2 0,1 0 2 16,0 2 0-16,-1-2-1 0,-1 0 1 0,2 2-1 16,-2-2 1-16,1 2-2 0,-1-2 1 15,0 2 4-15,-1 0-3 0,1-2-4 16,0 0 2-16,-1 2 2 0,1-2-2 0,2 1 4 0,-3 1-4 16,3-2-1-1,0 3-5-15,0-2-7 0,-1-1 0 0,3 2-4 16,-4-2-3-16,3 3 4 0,-3-3-4 15,4 0 0-15,-4 0 5 0,1 1 1 0,-1 0 1 0,2-1 8 16,-3 0-5-16,3-1 2 0,-2 2 0 0,-3-2-4 16,5 1 0-16,-2 0 5 15,1 0-5-15,1-1-3 0,0 1 0 0,-2 0-6 0,1-3 3 16,3 1-8-16,-2 1-5 16,0 1 8-16,1-3-10 0,1 3 5 0,1-2 0 15,-1 2 9-15,-1-1-6 16,1 1 9-16,2 1-1 0,-2-1 6 0,2-1-6 0,-3 2 3 15,3-1 2-15,1 0 1 16,-3 0 6-16,-1 2-1 0,3-2 1 0,-2 3-5 16,-2-3 3-16,2 1-3 0,-3-1 3 0,1 2-3 15,0-2-1-15,-1 0 1 16,1 0-6-16,-2 0-14 0,0-2 2 0,1 2-11 0,-1-1-6 16,0 1-1-16,-3-3 2 15,3 3 6-15,-2-2-1 0,-1 1 16 0,-1 1-6 16,3-2 4-16,-3 2 14 15,-1 0-10-15,2-2 8 0,3 2 9 0,-5 0 3 0,5 0 0 16,0 0 0-16,-1 0 3 16,1 0-2-16,2 2-3 0,-3-2 2 0,1 0 9 15,2 0-6-15,-2 2 4 0,-1-2-3 0,1 1-2 0,0-1 2 16,-1 2-2-16,1-4 2 16,-4 2 2-16,2 2 0 0,2-2 1 0,-5 0 2 15,1 3 0-15,0-3-6 16,-1 0-3-16,-2 0 10 0,2 0 4 0,1 0-8 0,-3 0-3 15,3 0 3-15,-4 1-5 16,2-1 7-16,0 0-3 0,1 0-2 0,1 0 4 16,-4 2 3-16,4-2-7 0,-1 0 6 0,1 0-8 15,-3 3 6-15,2-3 10 16,1 0-17-16,-1 0 3 0,-3 0 1 0,3 1-2 0,-2 0 5 16,2-1-5-16,-1 2-2 15,1-2 10-15,-1 4-3 0,1-4-3 16,-2 0-1-16,3 3 2 0,-3-3-4 15,0 0 1-15,0 0 4 0,1 4 9 0,-1-4-19 0,-2 0 11 16,0 3 7-16,3-3-12 16,-3 2-1-16,0 0 0 0,2-1 2 0,-1 2 10 15,0-1-13-15,0 0 3 0,-1-2 12 0,0 3-2 0,0 0 4 16,3-2 12-16,-3 0-12 16,0 2 2-16,0 0-1 0,1-1 5 0,-2 0 7 15,4 1 8-15,-1 1-11 16,-1-3 13-16,-2 2 2 0,2-2 8 0,-3 2 0 15,0-3-4-15,0 0 6 0,-19 0-3 16,28 5-2-16,-14-5-3 0,-14 0-5 0,26 2-3 16,-26-2-4-16,23 2 0 0,-23-2-9 0,26 1-10 15,-26-1-19-15,24 3-7 16,-6-3-21-16,-2 2-5 0,-16-2-17 0,37 3-4 0,-21-1 5 16,2 0-2-16,0 0 1 15,-1 0 5-15,-17-2 1 0,32 3 4 0,-20-3-6 16,-12 0 2-16,26 3-7 15,-26-3-6-15,21 1-8 0,-12-1-4 0,-9 0-5 0,15 0-11 16,-15 0-8-16,12 2-23 0,-12-2-54 16,0 0-274-16,0 0 388 0</inkml:trace>
  <inkml:trace contextRef="#ctx0" brushRef="#br1" timeOffset="8195.82">21141 15499 1258 0,'0'0'-4'16,"0"0"18"-16,0 0 10 0,0 0-1 0,0 0 18 15,0 0 2-15,0 0 0 16,0 0 6-16,0 0-3 0,0 0-3 0,0 0 9 0,0 0-5 16,0 0-3-16,-11 36-6 15,11-36 8-15,0 0 1 0,0 24-6 16,0-24-4-16,0 18 6 0,0-18-12 15,0 24-6-15,0-12-6 0,0-12 18 0,-2 34-12 0,0-15-6 16,2-2 1-16,0-1 5 16,0 3-7-16,-2 3-1 0,0-3-8 0,2 2 13 15,-2-2 4-15,0 1 10 0,0 2-7 0,0 3-3 16,0-2 3-16,-1-3 3 0,1 1-3 16,0 3-8-16,-2 2 2 0,0-4-1 15,1-2-10-15,1 2 9 0,-2 4 5 0,2-6 3 16,-2 3 5-16,4-4-8 0,-5 6 9 15,-1-5 0-15,4 1-10 0,-2 3 4 16,0-3-4-16,0-2 2 0,2 2 2 0,0 4-11 16,-4-3 1-16,2-1-5 0,0-2 1 0,2 6-1 15,-2-4-8-15,2 0 5 16,0 0-3-16,0 0 4 0,2 0-4 0,-2 0-1 0,2-1 2 16,-2 2 1-16,0 1-5 15,4-4 1-15,-2 2-2 0,0 0 3 0,0-1 3 16,0 2-3-16,0-2-1 15,0 1 2-15,0 0-5 0,0-2 4 0,0 2-3 0,0 3 2 16,0-4-5-16,0 1 6 16,2 0-3-16,-2 0 2 0,0 2-5 0,2-3 0 15,0 4-1-15,-2-3 5 0,2-1-3 0,-2 4 4 0,2-3-6 16,-2 1 8-16,2-1 2 16,0 0-9-16,0 0-1 0,-2 1 6 0,2 0-5 15,-2 1 12-15,0-2 3 0,0 2 17 16,0 0-1-16,-2 3 2 0,0-5 4 15,-2 3 2-15,2 4 3 0,-2-6 1 16,0 3 3-16,-1 2 3 0,1-3-4 0,2 2-3 16,-2 2 2-16,-1-1-2 0,1-2-4 0,2 1-2 15,-2 1-1-15,-3-2-1 16,5 1 2-16,-2 1-1 0,0 2 2 16,2-3-4-16,-2 3 2 0,0-1 0 0,-1 1-3 15,3 2-2-15,-3-1-1 0,1 0-4 16,0 1 2-16,2 1-6 0,0-1-4 15,0 7 7-15,0-6-10 0,0 1-3 0,2-1-11 0,-2 0-27 16,0-1-46-16,2 2-68 16,-2-1-67-16,-5 0-139 0,0-3-201 0,-3 1-359 15,-3-4-295-15</inkml:trace>
  <inkml:trace contextRef="#ctx0" brushRef="#br1" timeOffset="9724.13">8461 15634 2609 0,'0'0'-139'0,"0"0"34"15,0 0 25-15,0 0 15 0,-20 7 23 16,20-7 14-16,0 0 17 0,0 0 11 15,0 0 34-15,-16 6-9 0,16-6 17 0,0 0 3 0,0 0 15 16,0 0-2-16,-18 4 2 16,18-4-8-16,0 0 1 0,-19 3-7 0,19-3-5 15,-14 4-1-15,14-4-3 0,-20 4-2 16,20-4-11-16,-20 1-2 0,20-1-2 0,-28 3-2 16,13-3-1-16,15 0 1 0,-34 4-8 15,16-4 2-15,-4 1 6 0,3 1-9 0,-3-2 2 16,2 0-5-16,-4 2 0 0,1 0-2 15,0 0-4-15,-2-1-1 0,-3 2 5 16,0-3-7-16,1 2 6 0,-1-1 0 16,2 1-2-16,2 0-2 0,0-2 1 0,-1 2 0 15,1-2 0-15,-1 0 5 0,2 0-3 16,0-2-4-16,-1 2 2 0,3 0-2 0,0 0 2 16,0-2 1-16,-1 2-2 0,4-2-4 15,18 2 1-15,-36 0-2 0,16 0 2 16,1-1 1-16,19 1-2 0,-38-2 3 15,22 2 1-15,16 0-2 0,-33 0 3 0,19 0-3 16,14 0-1-16,-30 2 2 0,16-2-8 0,14 0-7 16,-28 1-11-16,13 1-29 0,15-2-20 15,-24 4-17-15,24-4-22 0,-22 1-23 0,10 1-37 16,12-2-81-16,0 0-364 16,-27 3 162-16</inkml:trace>
  <inkml:trace contextRef="#ctx0" brushRef="#br1" timeOffset="10356.15">7254 15765 1861 0,'0'0'-23'16,"6"14"0"-16,-6-14 4 0,0 0-1 0,4 18-5 16,-4-18 4-16,3 15 3 0,-3-15 1 15,4 19 2-15,-4-19 2 0,2 23 3 0,-2-10 2 16,0-13 4-16,0 27 6 15,0-10-5-15,2 0 4 0,-2 2 3 0,0 0-3 16,0 2 6-16,0 0 5 0,2 0-2 0,-2 2-5 16,2 2 0-16,0 1-2 15,0 1 4-15,1 0-1 0,-1-1-1 0,2 3 2 0,-2 0 9 16,2 0 1-16,0 0 4 16,0 2-3-16,1-2 2 0,0 1-2 0,-3 1 0 0,2 0 6 15,0-1-18-15,-2 0 17 16,2 0-12-16,-4 1-3 0,2 0 4 0,0 0 1 15,-2 1-4-15,2-2 9 16,-2 3-7-16,-2-1 7 0,2 0 4 0,-2 1-3 16,0-1-3-16,2 0 9 0,-2-1 5 15,0 1 2-15,0-1 10 0,0 0-11 0,2-3 2 16,-2 0 1-16,2 1-5 16,0 0 8-16,0-1 0 0,0 1 1 0,2-3 9 15,-2 1-11-15,0 1 8 0,0-1-4 0,0 0-9 0,0 1 3 16,0-1 0-16,0 0-3 15,2 0 0-15,-2 0 5 0,2-3-4 0,0 4 0 16,-2 1 1-16,2-2-3 0,-2 2 1 16,2-4 3-16,0 1-1 0,0 3 3 0,-2-5 8 15,2 3-4-15,0-3-1 16,0 3-4-16,-2 0 4 0,3 0 4 0,-3 0-3 16,2-1-3-16,0 0 2 0,-2 1-1 15,0 2-1-15,0 0 4 0,0-1 9 0,0 2-3 16,0 3 0-16,2-1 1 0,-2-1-3 15,0 4 2-15,0-2-1 0,0 2-1 16,3 3-2-16,-1-1-1 0,-2 6-3 0,4-5-1 16,-4 2-9-16,2 0 0 0,-2-1-24 15,2 6-6-15,0-3-22 0,0 2-35 0,0 0-31 16,0-1-61-16,3 1-69 0,-7 0-182 16,2-5-555-16,-3 3-389 0</inkml:trace>
  <inkml:trace contextRef="#ctx0" brushRef="#br1" timeOffset="48716.02">27636 14412 898 0,'0'0'101'0,"0"0"-28"0,0 0 6 16,0 0-7-16,0 0-1 0,0 0-2 15,0 0 6-15,0 0-2 0,0 0 11 0,0 0 10 16,0 0 3-16,0 0 5 15,0 0 5-15,0 0-4 0,0 0-18 0,0 0-6 0,0 0-22 16,0 0-14-16,0 0-29 0,0 0-20 0,0 0-29 16,0 0-21-16,0 0-15 15,0 0-27-15,0 0-24 0,0 0-54 0,0 0-88 16,0 0-235-16,0 0 328 0</inkml:trace>
  <inkml:trace contextRef="#ctx0" brushRef="#br1" timeOffset="49406.08">26641 14447 1382 0,'0'0'-48'0,"-32"0"17"0,32 0 1 0,-29 0 13 15,29 0 13-15,-31-3 15 16,31 3 6-16,-27 0 4 0,13 0 12 0,14 0 6 16,-29 0-4-16,29 0-8 0,-29-1 7 0,29 1-4 15,-27 0-19-15,11-3-6 16,16 3-17-16,-32-1-5 0,17 1-7 0,-5-3-7 0,20 3-4 16,-38-4-10-16,17 2 2 15,1 2-2-15,-5-2-4 0,5 1 2 0,-5-1 3 16,3 0-7-16,-2 0-10 15,1 2-14-15,0-4-14 0,1 4-20 0,-3-2-137 0,5 0 81 16</inkml:trace>
  <inkml:trace contextRef="#ctx0" brushRef="#br1" timeOffset="49575.78">25755 14404 738 0,'-14'0'31'16,"14"0"4"-16,-26 0 3 0,26 0-4 16,-29 1 1-16,11 1 2 0,2 0-2 0,16-2-5 15,-35 3-5-15,17-2-2 16,0-1-11-16,-4 2-6 0,3 0-1 0,-1-2 6 15,-3 2-8-15,1-2 4 16,-3 2 6-16,5 0-1 0,-4-2-3 0,1 2 7 16,3 0-11-16,-4-1-12 0,0-1-27 0,2 2-26 0,-3-2-49 15,3 2-205-15,-3-2 102 16</inkml:trace>
  <inkml:trace contextRef="#ctx0" brushRef="#br1" timeOffset="49765.69">24327 14461 835 0,'-34'1'-11'0,"17"2"9"16,-2-3 9-16,19 0 0 0,-33 1 4 15,13-1 0-15,1 0-2 0,0 3-16 0,19-3-18 16,-37 2-47-16,17-2-77 0,0 0-56 0,0 0 67 15</inkml:trace>
  <inkml:trace contextRef="#ctx0" brushRef="#br1" timeOffset="49966.16">23194 14494 671 0,'0'0'58'15,"0"0"-7"-15,-18 1-27 0,18-1-61 0,0 0-70 0,0 0-114 16,0 0 72-16</inkml:trace>
  <inkml:trace contextRef="#ctx0" brushRef="#br1" timeOffset="50536.09">22475 14373 686 0,'0'0'105'16,"0"0"15"-16,0 0 10 0,0 0-6 0,0 0 2 0,0 0-1 16,0 0 11-16,0 0 9 15,0 0-2-15,0 0-16 0,0 0-10 0,0 0-18 16,0 0-11-16,0 0-5 16,0 0-6-16,0 0-12 0,0 0-4 0,57-6-22 0,-57 6-17 15,0 0-26-15,25-1-35 16,-25 1-25-16,21 0-30 0,-11 0-18 0,-10 0-42 15,20-3-83-15,-20 3-371 16,17 0 180-16</inkml:trace>
  <inkml:trace contextRef="#ctx0" brushRef="#br1" timeOffset="51255.97">22800 14118 1789 0,'0'0'-18'0,"0"0"15"0,0 0 9 0,0 0-2 15,0 0 7-15,7-13 12 16,-7 13-3-16,0 0 15 0,0 0-7 0,0 0-15 16,0 0 14-16,0 0-8 15,0 0-4-15,0 0 1 0,0 0 2 0,0 0-12 0,0 0 7 16,0 0-4-16,0 0 1 15,0 0-5-15,0 0 2 0,9-12 3 0,-9 12 9 16,0 0-13-16,0 0 10 16,0 0 1-16,0 0 1 0,0 0 12 0,0 0-2 15,0 0 8-15,0 0-2 0,0 0 3 0,0 0-3 0,0 0-7 16,0 0 2-16,0 0 3 16,0 0-11-16,0 0 2 0,0 0 9 0,0 0-5 15,0 0 3-15,0 0 4 16,0 0 0-16,0 0 3 0,0 0 6 0,0 0-4 0,0 0-4 15,0 0-7-15,0 0-1 16,0 0-5-16,0 0 1 0,0 0-2 0,0 0-4 16,0 0-4-16,0 0 7 0,0 0-4 0,0 0-1 0,10 32-5 15,-10-32-3 1,0 0 2-16,4 18-1 0,-4-18 2 0,4 15-4 0,-4-15-1 16,5 19 0-16,-5-19-3 15,6 17-4-15,-6-17 0 0,4 17-4 0,-4-17 8 0,6 18-13 16,-6-18 4-16,5 15 5 15,-5-15-1-15,4 10-16 0,-4-10-3 0,0 0-10 16,2 15-7-16,-2-15-1 16,0 0-5-16,0 0 6 0,7 14-15 0,-7-14 4 0,0 0-3 15,0 0 3-15,0 0-1 0,4 14 9 0,-4-14-1 16,0 0 7-16,0 0 7 16,0 0-6-16,0 0-9 0,0 0-18 15,0 0-23-15,4 7-36 0,-4-7-53 16,0 0-91-16,0 0-246 0,0 0 316 0</inkml:trace>
  <inkml:trace contextRef="#ctx0" brushRef="#br1" timeOffset="51955.73">23042 14066 1510 0,'0'0'18'15,"8"-9"17"-15,-8 9 4 0,0 0 16 16,11-11 15-16,-11 11-6 0,0 0-1 0,0 0 2 15,0 0-2-15,10-13-4 16,-10 13-7-16,0 0 6 0,0 0 2 0,0 0 8 16,0 0 6-16,0 0-7 0,0 0-3 0,0 0 2 15,0 0-14-15,0 0 1 0,0 0-10 16,0 0-4-16,-40-3-5 0,40 3-2 0,0 0-3 16,0 0-8-16,0 0 4 0,-25 4-4 15,25-4-1-15,0 0-3 0,0 0-4 16,0 0 4-16,-22 6 5 0,22-6-3 15,0 0-3-15,-10 8 1 0,10-8-3 0,0 0 1 16,-8 13-2-16,8-13-2 0,0 0-1 0,-4 16-3 16,4-16 4-16,0 0-3 15,-2 18 0-15,2-18 3 0,0 0-6 0,0 20 2 0,0-20-6 16,0 0 7-16,0 0-6 16,4 22-2-16,-4-22 2 0,0 0 0 0,4 13 3 15,-4-13-6-15,0 0-3 16,6 12-2-16,-6-12 2 0,0 0 3 0,0 0-13 0,0 0 7 15,6 11 3-15,-6-11-6 16,0 0-26-16,0 0 4 0,0 0 4 0,0 0 7 0,0 0 1 16,0 0 4-16,0 0 3 0,0 0 6 15,36-14-5-15,-36 14 12 0,0 0 15 16,22-5 11-16,-22 5 2 0,0 0 13 0,23 4 8 16,-23-4 9-16,14 4 0 15,-14-4 2-15,14 10 2 0,-14-10 0 0,10 13 3 16,-10-13 4-16,8 14 0 0,-8-14-8 15,2 18-10-15,-2-18-2 0,-2 19-10 0,2-19-12 16,-8 17-26-16,8-17-25 0,-8 15-37 16,8-15-42-16,-11 14-42 0,6-7-39 15,5-7-58-15,0 0-128 0,-18 14-461 16,11-13-165-16</inkml:trace>
  <inkml:trace contextRef="#ctx0" brushRef="#br1" timeOffset="52316.06">23224 14159 2364 0,'0'0'-94'0,"10"-16"21"0,-10 16 2 0,7-12 21 16,-7 12 7-16,0 0 1 0,8-16 20 15,-8 16 14-15,0 0 13 0,4-14 4 0,-4 14 4 16,0 0 6-16,0 0 13 16,7-14 9-16,-7 14 8 0,0 0 6 0,0 0-2 15,0 0 3-15,11-10-8 0,-11 10 10 0,0 0 4 0,0 0 10 16,0 0 9-16,0 0 1 16,0 0-3-16,0 0-1 0,14 31-2 15,-14-31-2-15,0 17-1 0,0-17-2 16,0 0-2-16,-8 27-1 0,8-27-1 0,-6 21-8 0,6-21-6 15,-11 17-4-15,4-9-16 16,7-8-31-16,-14 16-44 0,5-9-69 0,-1 2-61 16,-3-3-98-16,2 2-185 0,-3-1-319 0,-1 1-71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1T00:44:45.8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14993 7618 558 0,'0'0'176'0,"0"0"-34"0,0 0-37 0,0 0-20 15,0 0-11-15,0 0-17 0,0 0-7 16,0 0-10-16,0 0 0 0,0 0-7 16,0 0-6-16,0 0-5 0,0 0-3 0,0 0-4 15,0 0-1-15,0 0 0 0,0 0 3 0,0 0-9 16,0 0 2-16,0 0 7 0,0 0-3 0,0 0 6 16,0 0-3-16,0 0-7 0,0 0 0 15,0 0 5-15,0 0 3 0,-14-8-20 0,14 8-8 16,0 0-8-16,0 0-17 0,0 0-9 15,0 0-20-15,0 0-13 0,0 0-13 16,0 0-7-16,0 0-11 16,0 0-11-16,0 0-199 0,0 0 103 15</inkml:trace>
  <inkml:trace contextRef="#ctx0" brushRef="#br0" timeOffset="-110440.14">2107 3678 599 0,'0'0'208'0,"-13"9"-50"0,13-9-23 0,0 0 2 15,0 0-13-15,0 0 4 16,0 0 3-16,0 0-18 0,0 0-3 0,0 0-15 0,0 0-10 16,0 0-2-16,0 0-8 0,0 0-2 0,0 0-6 15,0 0-4-15,-11-27-13 16,11 27-5-16,0 0-13 0,0 0 4 0,18-29-17 16,-7 21 5-16,0-1-5 15,1 1-7-15,1 0-7 0,4 1-16 0,0 1-10 16,-2-1-13-16,6 3-2 0,-3 0 5 15,4 0-1-15,-3 4 3 0,-19 0-12 16,40 6 6-16,-22 0 4 0,-1 5 4 0,3 2 0 16,-4 5 1-16,-4 1 4 0,-2 2 7 0,-3 1 1 15,2 3-5-15,-5-2 6 0,-3 4-1 16,-1-6 8-16,-3 3 11 0,-1-1 12 16,-4-2 3-16,0 0 15 0,-2-1-12 0,0-4 20 15,-4 2 8-15,2-7 13 0,-1 0 9 16,-1-3-10-16,-2 0 15 0,16-8-7 0,-32 0-5 15,16-2-3-15,16 2-3 16,-30-18-15-16,17 6 4 0,1-6-5 0,0-3-5 0,2-1-4 16,2-2-9-16,2 2-6 0,2-3-9 0,2 2-15 15,-2 4-11-15,4-2-33 16,4 4-21-16,-2-2-36 0,0 1-41 0,2 3-54 16,0 0-94-16,2 1-415 15,-2 1 34-15</inkml:trace>
  <inkml:trace contextRef="#ctx0" brushRef="#br0" timeOffset="-109901.77">1534 3757 1996 0,'0'0'-56'0,"-15"6"27"0,15-6 19 0,0 0 14 16,0 0 13-16,-14 3 17 0,14-3 25 16,0 0-19-16,0 0 11 0,0 0 4 0,0 0 1 15,0 0-9-15,0 0-7 16,0 0 0-16,0 0 1 0,0 0 3 15,0 0 2-15,45 4 0 0,-23-2-2 0,0-2-3 16,3 0-1-16,2 2 0 0,6-2-8 0,0 4-2 16,1-4-3-16,0 1 4 0,2-1-10 0,6 3 0 0,-5-1-6 15,-2-2-12-15,-1 0-18 16,-2 0-13-16,-3 0-27 0,0 0-12 0,-5-2-20 16,-1-1 0-16,-3 0-9 15,-2 1-16-15,-3-2-7 0,0 0 1 0,-15 4 11 0,17-7-32 16,-17 7-20-16,6-9-42 15,-6 9-276-15,0 0 356 0</inkml:trace>
  <inkml:trace contextRef="#ctx0" brushRef="#br0" timeOffset="-109679.8">2061 3634 1380 0,'-15'-9'10'15,"5"4"18"-15,10 5 16 0,-17-10 5 16,17 10 24-16,-11-8-3 0,11 8 19 16,0 0 11-16,0 0 7 0,-12-7 8 0,12 7-8 15,0 0-6-15,0 0-18 16,0 0-8-16,0 0-9 0,0 0-7 0,0 0-7 0,0 0-6 15,0 0-7-15,0 0-2 16,0 0-5-16,0 0-4 0,50 13 1 0,-40-6-3 16,-10-7 0-16,20 19 2 0,-11-9-8 0,-3 2 2 0,-6-12-1 15,8 22-7-15,-6-9-5 16,-2-13-8-16,0 24-24 0,0-9-41 0,0-15-41 16,-8 29-40-16,4-16-69 15,-2 0-148-15,1-1-293 0,1 1 115 0</inkml:trace>
  <inkml:trace contextRef="#ctx0" brushRef="#br0" timeOffset="-109280.04">2303 3991 1820 0,'4'-17'-59'0,"-4"17"25"0,0 0 17 0,0 0 14 16,0 0 37-16,0 0 29 15,0 0 15-15,0 0 9 0,0 0-1 16,0 0-2-16,0 0-8 0,0 63-4 15,0-41-6-15,-2 0-2 0,2 4 6 0,0 3-1 16,0 4-2-16,0-1-2 0,2 6 0 0,-2-6-6 0,0 8-2 16,0-1-4-16,2 0-6 15,0 2-7-15,0-4-1 0,-2 2-4 0,1-2-3 0,2 2-3 16,-3-7-5-16,2 2 1 16,-2-3-7-16,2-1-2 0,0-1-4 0,-2-1-17 15,3-6-20-15,-1-1-30 16,-2-3-34-16,2 0-17 0,-2-18-36 15,0 21-48-15,0-21-93 0,0 0-449 0,-2 13-2 16</inkml:trace>
  <inkml:trace contextRef="#ctx0" brushRef="#br0" timeOffset="-108799.77">2220 4082 2132 0,'0'-20'-37'0,"0"20"10"0,0 0 3 0,-2-23 6 16,2 23-2-16,0 0 2 0,-8-15 2 15,8 15 2-15,0 0-2 0,-20 0 11 0,20 0-3 16,0 0 8-16,-25 15 11 16,14-6 7-16,1 2 4 0,-2 1 26 0,5 1-5 0,-3 1 1 15,-2-1 0-15,2 7-12 16,2-4 5-16,-1 0-8 0,0-1-2 0,1-2 0 15,2 1-2-15,-1-3 0 16,7-11-1-16,-10 17-4 0,10-17 16 0,-8 15 1 0,8-15 3 16,0 0 1-16,0 0-7 0,0 0-1 15,0 0-7-15,0 0-4 0,0 0-4 16,0 0 3-16,0 0-11 0,25-55 6 0,-17 40-2 16,1-2-6-16,-1 2 2 0,3-4-9 15,-1-1 5-15,0 2 0 0,0 4 7 16,-2-1 4-16,0 1 11 0,1 1 5 15,-3 1-3-15,3 1 9 0,-9 11-7 0,10-13-2 16,-10 13-2-16,0 0 18 0,15-8 6 0,-15 8-5 0,0 0-4 16,0 0-2-16,20 21-9 15,-20-21 2-15,10 21-6 0,-6-7-1 0,2 0-13 16,0-2-21-16,-1 4-23 16,3-1-32-16,-2-2-44 0,3 0-30 0,0 1-33 0,1-3-36 15,-2-1-87-15,4-1-454 16,-4-3-21-16</inkml:trace>
  <inkml:trace contextRef="#ctx0" brushRef="#br0" timeOffset="-108359.96">2442 3753 2101 0,'0'0'-79'0,"0"0"15"16,0 0 15-16,0 0 17 0,0 0 22 0,0 0 22 0,0 0 9 15,0 0 4-15,-21 7 6 16,21-7 6-16,0 0-5 0,0 0 1 0,0 0 0 16,0 0-4-16,0 0 2 0,66 12 1 0,-48-12-15 15,8 0-3-15,6-2 3 16,-1 0-1-16,5 0 10 0,5 1-4 0,1-1 2 0,0-2-7 16,3 2 3-16,1 0 9 15,1-2-12-15,-1 0-5 0,-1 0-4 16,-3 3-1-16,1-3-1 0,-9 0 8 15,-2 0-8-15,-3 2-3 0,1 1 3 0,-9-2-9 16,0 2-17-16,-2-1-16 0,-2-1-38 0,-2 0-34 0,-3-1-46 16,-1 2-87-16,-11 2-342 15,17-6 216-15</inkml:trace>
  <inkml:trace contextRef="#ctx0" brushRef="#br0" timeOffset="-108039.73">3399 3178 1791 0,'0'0'32'0,"2"-16"-10"16,-2 16-6-1,0 0-2-15,0 0 3 0,0 0-11 0,0 0 1 0,0 0 2 16,0 0 6-16,0 0-2 15,0 0-1-15,13 53 0 0,-13-26 2 0,2 2-3 16,0 3 4-16,0 4 4 0,2 3-11 0,-2 3 1 0,0 9 1 16,2 1-5-16,-4 0 7 15,4 2-5-15,-2 1 1 0,0-1 3 0,0-1 6 16,0-2-11-16,-2-5 2 16,2 0 8-16,2-1-13 0,-2-3 0 0,0-1-12 0,0-3-13 15,0-6-24-15,-2-1-35 16,2-7-45-16,0-3-84 0,-2-4-321 0,2-3 286 15</inkml:trace>
  <inkml:trace contextRef="#ctx0" brushRef="#br0" timeOffset="-107739.89">3416 3291 1570 0,'-2'-14'-8'15,"2"14"1"-15,0 0-1 0,0 0 9 0,-2-20 3 0,2 20 16 16,0 0 13-16,0 0 12 16,0 0-3-16,18-9-7 0,-18 9-1 0,20 0-6 15,-20 0 0-15,30 0-4 16,-9 0 1-16,-1-2-1 0,8 2-3 15,2 0-11-15,6 0-33 0,5-2-17 0,3 2-16 16,3-2-16-16,-3-2-21 0,13 0-9 0,-8 3-17 16,7-3-13-16,2-2-13 0,-3 3-229 0,0-2 120 15</inkml:trace>
  <inkml:trace contextRef="#ctx0" brushRef="#br0" timeOffset="-107189.84">4652 3179 966 0,'20'-1'-48'0,"-4"1"17"0,-16 0 13 0,28-3 13 16,-28 3 6-16,23 0 14 15,-23 0 10-15,24-3 9 0,-24 3 18 0,22 0 4 0,-22 0 13 16,24-2 1-16,-24 2 5 0,19-2 3 16,-19 2 8-16,19 2-15 0,-19-2 5 15,15 4 4-15,-15-4-4 0,12 11 11 0,-12-11-10 16,11 17-8-16,-4-4-8 0,-1 2-6 16,0 3-3-16,-2 1-5 0,1 5 0 0,1 0-5 15,-2 2 20-15,0 1-10 16,0 3 1-16,3 5-9 0,-3 1-3 0,1 2 1 15,1 2-11-15,-2 0 0 0,0 0-1 16,0 2-7-16,0-2-6 0,4 2-16 0,-4 0-4 16,2-4 2-16,0 2-10 0,-2-2-3 0,2-1-9 15,1-4-3-15,1 0-4 16,1 0 3-16,-3-7-3 0,1-1 5 0,-1-3 4 0,0 2 1 16,-2-7-1-16,0 0 12 15,-2-2 4-15,4 0-4 0,-6-15 9 0,4 24-1 16,0-15 14-16,-4-9 7 15,0 20 12-15,0-20 1 0,0 0 6 0,-11 22 1 16,4-15 0-16,7-7-2 0,-18 12-1 0,3-6-3 0,0-1 1 16,-4-1-5-16,-3 0 1 15,0-2-6-15,-6 4-2 0,-4-5-8 16,-1 3 8-16,-10 0 4 0,-3 0 5 0,-1-1 1 16,-9 0 1-16,0 1-9 0,-3-1 3 0,1-1-5 15,7-2-2-15,-6 2 0 16,0 0-5-16,7-2 2 0,-2 2-1 15,4-2-6-15,-1 0 1 0,2 0-4 16,3 0 0-16,0 0-2 0,3-2 3 0,5 2-2 16,1 0-1-16,3-2-2 0,0 2-3 0,2 0 3 0,7 0-2 15,-1 0 3-15,6-2-17 16,18 2-28-16,-36 0-42 0,36 0-45 0,-25 0-39 0,13-2-66 16,12 2-161-1,-18-3-312-15,18 3 38 0</inkml:trace>
  <inkml:trace contextRef="#ctx0" brushRef="#br0" timeOffset="-103919.73">3901 3860 1964 0,'0'0'-66'0,"0"0"32"15,-11 9 10-15,11-9 7 16,0 0 11-16,0 0 9 0,0 0 13 0,-10 10 17 15,10-10 6-15,0 0 14 16,0 0 6-16,0 0-6 0,0 0-14 0,0 0 8 0,0 0 5 16,0 0-4-16,0 0-11 0,0 0 5 0,0 0-12 15,0 0 5-15,0 0-9 16,0 0 3-16,0 0-12 0,42 0-5 16,-42 0-6-16,0 0-15 0,21-10 1 15,-21 10-4-15,17-9 4 0,-17 9-2 0,15-12-2 0,-15 12-3 16,12-15 12-16,-5 7 1 15,-7 8-12-15,8-17 5 0,-8 17 3 0,7-17 20 16,-7 17-13-16,4-15 13 0,-4 15 6 0,0 0-1 16,0-23 3-16,0 23 2 0,0 0 4 15,-9-17 8-15,9 17 4 0,0 0 12 16,-12-9 6-16,12 9 1 0,0 0 4 0,0 0-2 16,0 0 4-16,0 0 4 0,-37 16-1 15,37-16-2-15,-12 16-3 0,6-7 2 16,6-9-9-16,-11 25-4 0,5-13-2 15,1-2-8-15,5-10-4 0,-6 26-1 0,2-15-2 16,4-11-7-16,-4 23 3 0,4-23-1 0,0 21 0 16,0-21-4-16,4 18 2 15,-4-18-4-15,8 14-3 0,-8-14-1 0,18 11-3 16,-10-4-1-16,-8-7-11 0,23 4-20 16,-23-4-33-16,25 0-32 0,-25 0-44 15,30-3-35-15,-15-1-22 0,1 0-39 16,-2-3-78-16,0-1-546 0,-3 1-187 0</inkml:trace>
  <inkml:trace contextRef="#ctx0" brushRef="#br0" timeOffset="-103649.75">4054 3575 2542 0,'-14'-7'-39'0,"14"7"11"16,0 0 14-16,0 0 23 0,0 0 12 0,0 0 18 15,-10-9 18-15,10 9-7 16,0 0 6-16,0 0-7 0,0 0-6 16,0 0-2-16,0 0-1 0,0 0-5 0,0 0-7 15,0 0-3-15,34-16-3 0,-34 16-23 0,19-5-43 16,-19 5-45-16,19-6-48 15,-19 6-59-15,21-5-126 0,-13 1-366 0,4-1 67 16</inkml:trace>
  <inkml:trace contextRef="#ctx0" brushRef="#br0" timeOffset="-103398.05">4203 3441 1966 0,'-12'-18'-12'16,"12"18"46"-16,0 0 11 15,0 0-4-15,0 0 3 0,0 0-15 0,0 0 4 16,0 0 7-16,0 0-3 0,0 0 1 0,21-11-5 16,-21 11-5-16,0 0-5 0,19-4-2 15,-19 4-1-15,0 0-3 0,21-3-37 0,-21 3-32 16,0 0-28-16,19-4-41 15,-19 4-45-15,0 0-89 0,0 0-304 0,15-3 253 16</inkml:trace>
  <inkml:trace contextRef="#ctx0" brushRef="#br0" timeOffset="-103240.02">4286 3398 1650 0,'0'0'2'16,"0"0"10"-16,0 0 6 16,0 0 10-16,0 0 10 0,0 0 31 15,0 0 7-15,0 0-10 0,0 0 1 0,0 0-16 16,-10 39 3-16,10-39-1 0,2 19-12 0,-2-19-4 15,2 19-6-15,-2-19 0 16,0 21-14-16,0-21-33 0,2 24-36 16,0-12-41-16,-2-12-43 0,2 23-80 0,-2-23-367 0,4 19 216 0</inkml:trace>
  <inkml:trace contextRef="#ctx0" brushRef="#br0" timeOffset="-102779.7">4392 3563 1674 0,'0'0'-40'0,"0"-17"21"0,0 17-1 0,0 0 19 16,0 0 9-16,0 0 15 16,0 0 14-16,0 0 6 0,0 0-8 0,0 0-1 0,0 0-6 15,0 0 2-15,0 0 2 16,0 0-3-16,0 0-8 0,-19 41 3 0,19-41-3 15,0 0-6-15,0 0 4 16,0 0 0-16,2 23 3 0,-2-23-1 0,0 0 3 16,0 0-12-16,10 11 3 0,-10-11-9 15,0 0 5-15,0 0-3 0,0 0-3 0,0 0-5 16,0 0 6-16,0 0-4 0,0 0 4 0,30-28-2 16,-30 28 3-16,7-18 13 15,-7 18-7-15,4-22 8 0,-2 10 14 0,-2 12 19 0,4-26 12 16,-2 14 16-16,-2 12 16 15,2-22 6-15,-2 22 4 0,4-19-4 0,-4 19-8 16,2-16-15-16,-2 16-10 0,0 0-7 0,0 0-5 0,0 0 1 16,0 0 2-16,0 0-5 15,0 0-1-15,0 0-3 0,0 0-3 0,0 0-8 16,0 0-4-16,0 0-4 16,0 65-5-16,0-49 1 0,2-2-15 0,0 2-33 0,-2-16-38 15,8 30-45-15,-6-16-51 16,2-1-36-16,-4-13-65 0,4 20-118 0,0-12-438 15,-4-8-128-15</inkml:trace>
  <inkml:trace contextRef="#ctx0" brushRef="#br0" timeOffset="-102459.78">4574 3543 2327 0,'-7'-25'-57'16,"7"25"16"-16,0 0 15 0,-4-15-1 0,4 15 18 16,0 0-4-16,0 0 7 0,-4-15 6 15,4 15 13-15,0 0 4 0,0 0 13 0,0 0 9 16,0 0 9-16,0 0 4 16,0 0-2-16,0 0 0 0,0 0-1 15,0 0-4-15,0 0-3 0,0 0-8 0,0 0-3 16,0 0-2-16,-19 36-7 0,19-36-1 0,0 0-6 15,13 25-5-15,-13-25 4 16,10 19-9-16,-4-9-2 0,1 1-5 0,-7-11-5 16,9 21 11-16,-5-11-4 0,-4-10-16 15,6 17-10-15,-6-17-2 0,2 19-18 0,-2-19-41 16,0 0-46-16,-6 19-118 0,6-19-433 0,-8 7 71 16</inkml:trace>
  <inkml:trace contextRef="#ctx0" brushRef="#br0" timeOffset="-101779.9">4953 3734 1888 0,'0'0'-84'0,"0"0"15"0,0 0 4 16,38-19 9-16,-38 19 11 15,0 0 6-15,21-2 12 0,-21 2 3 0,21 0 7 0,-21 0-2 16,27-2 7-16,-7 0 1 15,1 0 9-15,2 0 15 0,7 0 16 0,-1 1 15 16,5-2 0-16,3 2 13 0,5-1 17 0,0-2 8 0,1 3 10 16,-1-2-5-16,-2 2-1 15,0-4 11-15,-6 4-6 0,-2-2-6 0,0 2-8 16,-3 1-9-16,-3-2-6 16,-6 0-6-16,2 0-7 0,-3 2-8 0,-19 0-16 0,32-2-16 15,-18 2-37-15,-14 0-33 16,22 0-19-16,-22 0-34 0,21-2-38 15,-21 2-50-15,0 0-446 0,19-1 125 16</inkml:trace>
  <inkml:trace contextRef="#ctx0" brushRef="#br0" timeOffset="-101229.64">5810 3339 1807 0,'0'0'-52'0,"0"0"4"15,0 0 10-15,0 0 6 0,0 0 15 0,0 0 9 16,0 0 18-16,0 0 0 0,0 0 8 0,0 0 7 0,0 0 13 16,0 0 7-16,0 0 4 15,9 59 13-15,-7-40 11 0,0 1 2 0,0 5 1 16,2 1 1-16,-2 3 3 16,2 0-25-16,-1 0 5 0,1 2 6 0,0 5-7 0,2 0 1 15,-2 1-7-15,3-1-4 16,0 2 1-16,-1-4-7 0,0 3-7 15,2-2 0-15,-2-2-5 0,4 2-4 16,-4-3-13-16,2-6-14 0,-2-1-28 0,1 0-36 0,-1-4-31 16,1-4-35-16,-3 1-37 0,0-6-80 0,-4-12-432 15,4 18 78-15</inkml:trace>
  <inkml:trace contextRef="#ctx0" brushRef="#br0" timeOffset="-100109.78">5749 3175 1892 0,'0'0'-34'0,"0"0"16"16,0 0 14-16,-4-18 8 0,4 18 1 0,0 0 6 16,0 0-3-16,0 0 2 0,10-18 4 15,-10 18-12-15,0 0 3 0,15-9 1 0,-15 9-1 16,21-6-3-16,-21 6 9 0,28-5-13 0,-9 3-1 16,-1-1-5-16,6 0-3 15,4 2-13-15,3-2-4 0,3-1 8 0,8 3-3 0,3-2-8 16,3 0 10-16,10 1-2 15,-1 0-10-15,2 1-5 0,1 1-4 0,1-3-3 16,-2 0 6-16,3 2 0 0,-3-1 12 0,0 2 2 16,1-2 9-16,-12 0 3 0,3 2 4 15,-1-1 9-15,-1-1 14 16,2 2 8-16,-5-2 2 0,1 2 10 0,-3-2 10 16,1 0-14-16,-7 2 5 0,-2-2-8 0,0 2 1 15,0 2-5-15,-4-2-4 16,-1 0-1-16,-1 0 5 0,-5 0-8 0,-1 0 8 15,-3 0-9-15,0 0-4 0,0 0 0 16,-1 2-5-16,-20-2 0 0,32 0 1 0,-20 2-7 16,-12-2-11-16,23 2-14 0,-23-2-8 0,24 0-11 0,-16 0-10 15,2 2 0-15,-10-2 0 16,18 0 6-16,-18 0 5 0,14 1-2 0,-14-1 5 16,0 0 8-16,17 0 4 15,-17 0-2-15,0 0 6 0,0 0 15 0,0 0 15 0,19 4 19 16,-19-4 16-16,0 0 24 15,0 0 8-15,11 10 6 0,-11-10 9 0,0 0 0 16,6 13-5-16,-6-13 9 0,4 18-10 0,-4-18-11 16,7 18-3-16,-5-2 2 15,3-3-3-15,-3 4 4 0,2 0-30 16,0 4 20-16,0 2-7 0,0 2 1 0,4 0-4 16,-3 1-3-16,2 1 5 0,1 6-9 0,0 0 1 15,3-1-5-15,-3 4 1 16,3-1-10-16,0 2 0 0,-1 1-3 0,2-2 0 0,2 6 2 15,0 0-13-15,3-2-2 0,-4-6 1 0,2 0 1 16,-3 0-2-16,2-2 7 16,0 2-13-16,-2-4 4 0,2-1-3 15,-4-1-3-15,1-4 1 0,-1 2 0 0,-2-4-7 16,-1-1 5-16,2 0 0 0,-3-2-5 0,-2-1 2 16,2-3-2-16,-4 0 3 15,2-1-4-15,-4-14 8 0,5 22-4 0,-5-22 8 0,4 21 4 16,-4-21-10-16,-2 18 5 15,2-18 1-15,-7 15-3 0,7-15 3 0,-10 14-1 16,10-14-3-16,-17 11 0 0,17-11 1 0,-23 9-1 16,6-3-2-16,-2-3-2 0,-2 1 0 15,-5 2 2-15,-1-2-2 0,-1 1 2 0,-2-1 0 16,-3 0-5-16,-1 0 2 16,-4 0-2-16,-2-2 3 0,-1 2-2 0,-1-3-2 15,2 2 4-15,-3-2-3 16,1 1 0-16,6 0 5 0,-4 0-5 0,-2 0 0 15,2-1 4-15,-1-1-2 0,3 3 2 16,2-3-4-16,-2 0 1 0,2 1 3 0,-7-1-5 16,2 0 1-16,-2 0 1 0,-1 0-5 0,2 0 5 0,-1-1-2 15,-1 1-2-15,-3-3 3 16,3 2-2-16,-6-1 4 0,6 0-4 0,-5 0-1 16,5 0 3-16,-3 1-3 15,1-3 0-15,1 2 3 0,3 0-1 0,0-2 2 0,-1 2 2 16,10 0-3-16,-3-1 0 15,2 0 0-15,2 2-3 0,1-2 6 0,1 0-7 16,-2 1-23-16,4 0-31 0,3 0-40 0,3 0-53 16,4 1-73-16,-1-3-182 0,0 0-315 15,4 0 12-15</inkml:trace>
  <inkml:trace contextRef="#ctx0" brushRef="#br0" timeOffset="-99379.98">6773 3281 2164 0,'4'-16'-33'0,"-4"16"8"15,0 0 3-15,0 0 4 0,0 0 10 16,0 0 11-16,0 0 4 0,0 0 4 0,0 0 5 16,0 0 14-16,-6 63-8 15,6-45 6-15,-2-1-2 0,2-17-1 0,0 38-6 16,0-19 1-16,2 0-1 0,-2-1-5 15,2 2-36-15,-2-1-34 0,2-2-33 16,0 0-46-16,-2-17-80 0,0 27-354 0,2-16 235 0</inkml:trace>
  <inkml:trace contextRef="#ctx0" brushRef="#br0" timeOffset="-99114.74">6991 3425 1727 0,'0'0'-4'15,"0"0"4"-15,0 0 4 16,0 0-1-16,0 0 15 0,0 0 18 0,-4 44 13 0,4-44 19 16,-13 30 5-16,5-9 2 15,-1-2-31-15,1 5-8 0,-1-3 7 0,1 1-10 16,-2 1-4-16,0 1-4 15,0 1-2-15,2-1-1 0,0 1-25 0,-1-2-22 0,0-1-22 16,1 1-28-16,2-3-22 0,-1-2-35 0,1-3-83 16,0 0-333-16,0-1 264 15</inkml:trace>
  <inkml:trace contextRef="#ctx0" brushRef="#br0" timeOffset="-98729.64">7173 3692 1542 0,'0'0'0'0,"0"0"25"15,0 0 13-15,0 0 1 0,0 0 4 0,0 0 0 16,0 0 13-16,0 0 16 15,0 0-1-15,0 0-4 0,-49 15-5 16,49-15-8-16,-14 11 7 0,14-11-14 0,-10 14 0 0,10-14-7 0,-7 14 0 16,7-14 0-16,-2 17-8 15,2-17-5-15,0 0-1 0,6 28-2 0,-1-14 1 0,-1-4-5 16,2 4 1-16,0-1-5 16,0 1-1-16,3-1 7 0,-4 2-4 0,1-1 12 15,0-1 20-15,-6-13 6 16,6 23 13-16,-4-11 11 0,-2-12 4 0,0 20-4 15,0-20-4-15,-6 21-7 0,6-21-9 16,-12 18-4-16,3-11-17 0,9-7-23 0,-19 13-47 16,11-7-57-16,8-6-55 0,-22 10-77 0,22-10-157 15,-23 1-409-15,11-1-89 0</inkml:trace>
  <inkml:trace contextRef="#ctx0" brushRef="#br0" timeOffset="-97020.2">6706 3193 2186 0,'0'0'-98'0,"-4"-18"33"0,4 18 22 16,0 0 25-16,0 0 27 0,0 0 7 15,0 0 25-15,0 0 15 0,-2-16 18 0,2 16 2 16,0 0 0-16,0 0-1 0,0 0-8 0,0 0 2 16,0 0-3-16,0 0 4 15,0 0 12-15,0 0 15 0,0 0 13 0,0 0 1 16,0 0 3-16,0 0 1 0,0 0 2 15,0 0 2-15,-8 45-2 0,8-45 2 16,0 26-4-16,-2-12-8 0,2-14-11 0,0 34-9 0,2-16-7 16,-2 1-17-16,0 0 1 15,0-2-6-15,0 2-3 0,0 0-7 0,0-2-8 0,0 0-7 16,0-17-1-16,3 30-5 16,-3-16-12-16,0-14-10 0,0 24-35 0,0-24-38 15,2 20-36-15,-2-20-41 16,3 16-30-16,-3-16-42 0,0 0-33 0,0 0-57 0,6 11-88 15,-6-11-513-15,0 0-298 16</inkml:trace>
  <inkml:trace contextRef="#ctx0" brushRef="#br0" timeOffset="-96594.73">6839 3233 2680 0,'0'0'-71'15,"2"-12"22"-15,-2 12 4 0,0 0 3 0,0 0 9 0,8-13 16 16,-8 13 31-16,0 0 16 0,0 0 14 0,0 0 7 16,0 0-2-16,0 0-3 15,0 0 1-15,0 0 2 0,0 0 15 0,0 0 5 16,-14 45 0-16,14-45-5 0,-8 14-10 16,8-14-1-16,-12 15 0 0,12-15 2 0,-10 14 2 15,10-14-1-15,-8 11-5 16,8-11-9-16,-9 12-2 0,9-12-3 0,0 0 1 15,-11 11 7-15,11-11 3 0,0 0 6 16,0 0 7-16,-8 13 6 0,8-13 10 0,0 0-1 16,0 0 10-16,0 0 2 0,-6 12-7 0,6-12 8 15,0 0 5-15,0 0-1 16,0 0-5-16,0 0-30 0,0 0 3 0,0 0-5 0,0 0-6 16,0 0-4-16,0 0-7 15,0 0 0-15,14 20 8 0,-14-20-1 0,9 10-3 16,-9-10 0-16,11 12-10 15,-11-12-2-15,10 11-2 0,-10-11-7 16,12 13-2-16,-4-5-17 0,-8-8-38 0,14 13-51 0,-8-6-58 0,7 1-74 16,-2 2-68-16,-3-4-113 15,1-1-175-15,-1 2-24 0,-8-7-292 0,14 14-270 16</inkml:trace>
  <inkml:trace contextRef="#ctx0" brushRef="#br0" timeOffset="-94969.71">7831 3491 2526 0,'0'0'-118'0,"0"0"20"16,0 0 11-16,0 0 6 0,0 0 7 0,0 0 15 0,0 0 1 16,0 0 15-16,0 0 10 15,0 0 14-15,0 0 9 0,0 0 17 0,51 4 14 16,-51-4 14-16,24 0 22 16,-24 0 10-16,30 0 1 0,-12 0 15 0,2-3-3 15,1 3 9-15,4 0 8 16,-2-1-2-16,7 1-3 0,-3-3 6 0,-1 3-8 0,0 0-37 15,-2 0-2-15,2 0-7 16,-5 0-3-16,1-3-7 0,-2 3-9 0,-2-1 0 16,-18 1-20-16,27 1-40 0,-27-1-54 0,24 0-42 15,-24 0-37-15,16 3-68 0,-16-3-524 16,0 0-46-16</inkml:trace>
  <inkml:trace contextRef="#ctx0" brushRef="#br0" timeOffset="-93448.67">8088 3515 2178 0,'0'0'-90'0,"0"0"24"0,0 0 3 16,0 0 9-16,0 0 13 0,0 0 20 0,0 0 1 16,0 0 9-16,-11 17 8 0,11-17 8 0,0 0 4 0,0 0 4 15,4 25 7-15,-4-25 14 16,0 0 5-16,9 27 7 0,-3-14 4 0,-2 0-14 16,1 0 6-1,1 5-6-15,1-2 0 0,-1 2 0 0,0 2 6 0,2 0-11 0,2 1 6 16,-4 2-11-16,2 0 0 15,0 0-5-15,3-1 1 0,-3 1-9 0,1 2 7 16,2-2 1-16,-1 2 15 0,2 3-6 0,0 0 6 16,0 1-2-16,0 2 0 0,2-3-4 15,-2 3-4-15,1-1-5 0,-1-1 1 0,2 1-2 16,-2 0-2-16,0 1 1 16,2-2 1-16,-4 1-7 0,0-3-3 0,-1-2-1 15,1-1 2-15,-1 2 11 0,0-2 2 16,-1-1 12-16,0-2 6 0,-2 2-1 0,2-2 4 15,-2-2 1-15,-2-2-4 16,0 0-4-16,0 0-3 0,0 1-2 0,0-2-9 16,3 0 3-16,-3 0-2 0,0 0-3 0,-1-1-1 15,1-1-3-15,-4-14 2 0,6 26-4 16,-4-14-2-16,-2-12-4 0,5 21 4 0,-5-21-5 16,4 17 0-16,-4-17 0 15,4 15-2-15,-4-15-4 0,4 13 2 0,-4-13 0 0,0 0 0 16,0 0-5-16,4 19 3 15,-4-19-3-15,0 0 3 0,0 0-3 0,0 0 0 16,0 0 1-16,0 0 0 0,-6 21 1 0,6-21 2 0,0 0 1 16,-17 4-3-1,17-4 5-15,0 0-2 0,-28 0 2 0,28 0-1 0,-22 0-3 16,22 0 2-16,-30 0 0 16,11-1-3-16,0-2 0 0,19 3 1 0,-47-1 2 15,21-1-2-15,-1 0-1 0,-3 0 3 16,0-2 2-16,-1 2-1 0,-1 0-7 0,-2-2 1 15,-2 2 3-15,1 1-1 16,-5-3-4-16,-3 2 0 0,3 0 1 0,-5 0 4 0,3 0-7 16,-2 0 0-16,-1-2 4 15,3 3-3-15,-5-2 6 0,3 2-6 0,-1 1-1 16,-1-2 4-16,1 0 3 0,1 0-2 0,-3 0-1 0,1 0 2 16,-1 0 0-16,1 2-2 15,-4-1-1-15,2 1 2 0,-1-3-2 0,1 3 2 16,-1 0-2-16,0-2 1 15,-1 2 0-15,1 0-1 0,-5 0 5 0,6 0 6 0,-5 0 8 16,0 2 8-16,3-2 1 0,-1 0 2 0,0 0-2 16,0 0 1-16,0 0-6 15,3 0-1-15,-1 0-5 0,1 0 2 0,1 0-4 16,0-2-2-16,1 2 1 0,-1 2-4 16,3-2 0-16,0 3 0 0,-3-3 1 15,3 0-2-15,-2 0-2 0,0 0-3 16,1 0 2-16,1 0 2 0,-1 0-5 0,1 0-2 15,-1 1 2-15,3-1-2 0,-2 0 2 16,1 2-2-16,-1 0 2 0,-1-2-2 0,3 2 0 16,-2 0-1-16,-1-2 2 0,4 2-1 0,-5 0 4 15,5-1-4-15,-1 2-1 16,-1-2 2-16,1-1-1 0,-3 3 1 16,1-2 0-16,-1 1-2 0,3-2 1 0,-2 2 0 15,1 0-2-15,1-4 3 0,0 4-1 0,-3-2-1 16,5 0-1-16,-3 2 2 15,3 0-1-15,2-1-1 0,-2-1-2 0,3 3 3 0,0-3-3 16,1 1 4-16,-2-1-2 0,-3 5-1 0,1-4-2 16,4-1 0-16,0 2-10 15,1 0 0-15,-2 0-1 0,1 0-2 0,2 0-2 16,-2-2-2-16,-4 2-4 0,5 0-3 16,-2-1-1-16,1 2-3 0,0-2 5 0,2-1 4 15,1 2-1-15,1-1 4 16,0-1-1-16,0 3 8 0,3-2 0 0,-1-1-1 0,5 3 2 15,-1-3 1-15,2 1 3 16,2-1 1-16,-4 3-2 0,3-3 2 0,-1 0 4 16,4 2-2-16,-2-2 1 0,1 0 0 0,2 1 2 15,-2-1 3-15,1 3-2 0,20-3 2 16,-35 1-7-16,18-1 4 0,-2 0 1 0,19 0-4 16,-34 2 4-16,17-2 2 15,17 0 2-15,-30 2 1 0,14-2-6 0,16 0 3 16,-32 2-1-16,17-2 1 0,15 0-1 15,-30 2-3-15,30-2 2 0,-28 0 4 16,28 0-6-16,-26 2 1 0,26-2 2 0,-26 0 5 16,11 0-3-16,15 0 0 0,-26 0-1 15,26 0-1-15,-24 0 1 0,24 0 1 0,-26 2-1 16,26-2 2-16,-26 0-2 0,26 0 1 16,-27 0-4-16,27 0 5 0,-26 0-4 15,26 0 2-15,-25 0 3 0,25 0-3 0,-25 2 3 16,25-2-1-16,-26 0-2 0,26 0 4 15,-23 0-4-15,23 0 2 0,-24-2 2 16,24 2-2-16,-20-2-2 0,20 2 6 0,-19 2-6 16,19-2 0-16,0 0 4 0,-24-2-8 15,24 2 1-15,0 0-12 0,-20 0-11 16,20 0-18-16,0 0-40 0,-20-6-31 16,20 6-31-16,-13-4-30 0,13 4-77 0,-13-5-554 15,13 5-120-15</inkml:trace>
  <inkml:trace contextRef="#ctx0" brushRef="#br0" timeOffset="-92658.08">2249 4059 2284 0,'0'0'-114'16,"0"0"21"-16,0 0 7 0,0 0 11 15,-6-17 13-15,6 17 20 0,0 0 22 0,0 0 19 16,0 0 12-16,0 0 14 0,0 0 22 16,0 0 11-16,0 0 19 0,0 0 9 0,2-21 17 15,-2 21 20-15,0 0 0 0,0 0 8 16,0 0 5-16,0 0-11 0,0 0-5 0,0 0-12 15,0 0-14-15,0 0-6 16,0 0-6-16,9-15-10 0,-9 15-8 0,0 0-2 16,0 0-1-16,0 0-13 0,0 0-6 0,17-5-2 15,-17 5-5-15,0 0-2 0,0 0-2 16,0 0-3-16,0 0-4 0,34 9 0 0,-34-9-7 16,21 11-2-16,-8-3 1 15,-1-3-16-15,3 3-43 0,0 2-68 0,2 0-66 0,-3-3-112 16,8 3-204-16,-5-2-372 15,0 1-219-15</inkml:trace>
  <inkml:trace contextRef="#ctx0" brushRef="#br0" timeOffset="-89459.57">1238 5809 2562 0,'0'0'-83'0,"0"0"9"15,10-14-1-15,-10 14 4 0,0 0 13 0,6-11-3 0,-6 11 16 16,0 0 5-16,0 0 3 16,0-17 9-16,0 17-1 0,0 0 19 0,0 0 13 15,-16-16 10-15,16 16 24 16,-17-5 11-16,17 5 9 0,-19-6-7 0,19 6 5 15,-27-3-13-15,14 0-5 0,13 3 0 16,-36 0-5-16,15 3-1 0,-3-2-4 16,1 1-4-16,-4 4 6 0,1-1 1 0,-1 1-9 0,0 4 6 15,2-1-5-15,0 3 0 16,-2 1-1-16,5 2-3 0,-1 4 1 0,-1 0 9 0,8 4 6 16,0-1 11-16,5 0 0 15,0 1 3-15,4 2-5 0,3 1-6 0,4-1 0 16,4 2 0-16,3 0-10 15,4 1-1-15,5-1 0 0,4-2-6 0,1-2-4 0,4-3-15 16,1-1-19-16,5-1-27 0,-2-5-15 0,1-1-28 16,-3-3-10-16,0-3 5 15,0-3 0-15,-6-1-1 0,0-2 16 0,1-2 0 16,-22 2 19-16,30-6 5 16,-17 2 13-16,-3-4 12 0,-10 8 8 0,8-16 21 15,-8 16 21-15,0 0 18 16,-6-23 16-16,6 23 10 0,0 0 5 0,-18-17 9 0,18 17-6 15,-14-11 7-15,14 11-6 16,-13-8-6-16,13 8 0 0,0 0-1 0,-12-11-4 0,12 11-1 16,0 0-7-16,0 0-5 0,0 0-7 0,0 0-21 15,30-14-30-15,-15 11-46 16,-15 3-56-16,34-6-66 0,-16 2-73 0,1-2-563 16,-2 3-128-16</inkml:trace>
  <inkml:trace contextRef="#ctx0" brushRef="#br0" timeOffset="-89189.67">1477 5982 2376 0,'8'-9'-61'0,"-8"9"11"15,0 0 11-15,0 0-6 0,0 0 15 16,0 0 7-16,0 0 27 0,0 0 11 0,0 0 5 15,0 0 18-15,0 0 22 16,0 0 16-16,-20 47 3 0,15-33 9 16,1 1-6-16,-1 0-1 0,1 3-4 15,4-18-12-15,-2 33-4 0,2-16-9 0,0 1-13 0,2-3-31 16,2 0-43-16,3 0-42 0,2 1-66 0,-1-3-79 16,2-2-176-16,0-1-263 15,2-2 102-15</inkml:trace>
  <inkml:trace contextRef="#ctx0" brushRef="#br0" timeOffset="-88879.54">1705 6050 2022 0,'0'-21'-15'16,"0"21"6"-16,0-16-1 16,0 16-3-16,0 0 9 0,-6-20 5 0,6 20 17 15,0 0 10-15,-12-9 6 16,12 9 23-16,0 0 12 0,0 0 6 0,-26 4 11 0,26-4 7 15,0 0 7-15,0 0-8 16,-19 18-6-16,19-18-9 0,-8 14-9 0,8-14-8 16,0 19-2-16,0-19-11 0,4 21-2 0,-4-21-7 15,11 25-4-15,-3-14 2 16,-2 3-8-16,2-1 1 0,2 1-9 0,-4-1 21 16,2 0 0-16,0 2-6 0,-4-1-2 15,3-1 5-15,-7-13-10 0,7 23-2 0,-7-23 1 16,-2 22-9-16,2-22-8 15,-9 18-15-15,9-18-33 0,-15 15-36 0,15-15-58 0,-12 12-66 16,12-12-103-16,-16 0-556 0,16 0-207 0</inkml:trace>
  <inkml:trace contextRef="#ctx0" brushRef="#br0" timeOffset="-88670.03">1774 6016 2487 0,'16'-7'-29'0,"-16"7"11"15,0 0 3-15,19-4 10 16,-19 4 22-16,0 0 25 0,24 11 9 0,-16-3 0 16,-8-8-6-16,15 19 9 0,-9-8-1 0,-1 3 10 0,-5-14-3 15,5 28 2-15,-5-13-7 16,2 3-4-16,-2-1-7 0,0 0 17 0,0 0-1 16,0-17-22-16,-3 31-37 0,1-17-63 15,2-14-54-15,-7 25-65 0,7-25-88 0,-4 20-534 16,2-13-116-16</inkml:trace>
  <inkml:trace contextRef="#ctx0" brushRef="#br0" timeOffset="-88519.82">1994 6254 2556 0,'0'0'43'0,"21"-5"-12"0,-4-1-15 15,0 4-1-15,-1-1-3 0,4-1-8 16,-2 1-23-16,2-3-43 0,-4 1-40 15,1 1-36-15,-3-1-37 0,-14 5-45 16,27-10-402-16,-16 4 161 0</inkml:trace>
  <inkml:trace contextRef="#ctx0" brushRef="#br0" timeOffset="-88379.65">2087 6119 1854 0,'0'0'44'16,"-22"-4"32"-16,22 4 13 15,0 0-1-15,-19-2 4 0,19 2-10 0,0 0-8 0,0 0-7 16,0 0-15-16,0 0-20 15,0 0-43-15,0 0-58 0,51-11-57 0,-36 8-73 16,4-4-134-16,-2 2-246 0,2 0 224 0</inkml:trace>
  <inkml:trace contextRef="#ctx0" brushRef="#br0" timeOffset="-88119.84">2483 5719 1657 0,'0'0'35'0,"6"-13"6"16,-6 13-3-16,0 0-4 0,0 0 6 0,0 0 36 0,0 0 6 15,0 0 10-15,0 0 4 16,0 0 8-16,22 28 1 0,-22-28 6 0,2 31 8 0,-2-12 7 16,2 2-7-16,-4 2-15 15,4-1-5-15,-2 5-13 0,4-2-5 0,-4 2-10 16,2-1-5-16,-2-1-13 15,2 0-9-15,-2-2-28 0,2-2-18 0,0 0-43 0,-2-4-42 16,2 0-54-16,0-2-49 0,-2-15-63 0,2 21-140 16,-1-14-351-16,-1-7-18 15</inkml:trace>
  <inkml:trace contextRef="#ctx0" brushRef="#br0" timeOffset="-87869.67">2628 6002 2233 0,'0'0'32'15,"4"-13"1"-15,-4 13 2 0,0 0-14 16,0 0 4-16,-2-22-7 0,2 22-3 0,0 0 2 0,-14-8-2 16,14 8 8-16,-20-2 16 0,20 2 14 0,0 0 9 15,-29 4 9-15,29-4 2 16,-19 6 15-16,19-6-5 0,-15 10-9 0,15-10-4 16,-12 11-8-16,12-11-6 15,-8 13-1-15,8-13-6 0,-6 15-4 0,6-15-5 0,0 0-3 16,12 23-5-16,-12-23-9 15,14 14-10-15,-5-10-31 0,4 6-33 0,-13-10-47 16,23 10-49-16,-11-8-63 16,-12-2-107-16,28 8-499 0,-18-8-141 0</inkml:trace>
  <inkml:trace contextRef="#ctx0" brushRef="#br0" timeOffset="-87390.01">2903 5942 2318 0,'0'0'-98'0,"0"0"26"15,0 0 28-15,0 0 25 16,0 0 37-16,0 0 21 0,0 0 16 0,0 0 10 0,-6 47 20 16,-2-31 11-16,0 0 15 0,-5 6 9 0,2-1 0 15,-2 4-5-15,-1 1-5 16,-4 3-12-16,4 1-11 0,-3 1-7 0,0-2-8 16,2 1-8-16,-1 2-5 0,0-3-9 15,2 2-1-15,-1-3-5 16,0 1-14-16,4-4-21 0,3-3-33 0,0-1-43 15,1-2-49-15,3-1-59 0,1-4-53 0,3-14-131 16,-2 20-469-16,2-13-158 0</inkml:trace>
  <inkml:trace contextRef="#ctx0" brushRef="#br0" timeOffset="-87069.99">3030 6351 2435 0,'0'0'-53'15,"7"-9"12"-15,-7 9-4 16,0 0 3-16,0 0 8 0,0 0 11 0,0 0 1 16,0 0 25-16,0 0 22 0,0 0 23 0,0 0 12 0,0 0 3 15,-40-2-5-15,40 2 6 16,0 0-4-16,-21 16-8 0,21-16-3 0,-9 14-4 16,9-14-2-16,-2 21-4 15,2-21-7-15,0 0 1 0,11 30-3 0,-3-16-4 0,0 2-5 16,4-3-1-16,-2 4 2 15,0 1-5-15,1-3-2 0,0 0-2 0,-3 1 0 16,-2-2 23-16,1 1 17 0,-3-2 5 0,-4-13 7 16,2 24 3-16,-2-24-7 15,-4 21-5-15,4-21-1 0,-15 19-12 0,5-11-11 0,-2-3-45 16,12-5-53-16,-22 8-82 16,11-6-106-16,11-2-203 0,-21-2-349 0,21 2-125 0</inkml:trace>
  <inkml:trace contextRef="#ctx0" brushRef="#br0" timeOffset="-81859.9">1072 8269 2265 0,'0'0'-111'0,"7"-20"30"0,-7 20-50 0,0 0 22 0,6-20 17 16,-6 20 26-16,4-10 3 15,-4 10-29-15,6-13 29 16,-6 13-2-16,8-16 22 0,-8 16 26 0,5-13 8 16,-5 13-34-16,7-17 21 0,-7 17 18 0,8-13 2 0,-8 13 4 15,7-15 7-15,-7 15 13 16,7-15-4-16,-7 15 8 0,7-14-4 0,-7 14 9 15,7-13 5-15,-7 13 13 16,0 0 5-16,9-17 4 0,-9 17-2 0,0 0-7 0,4-12 0 16,-4 12-4-16,0 0 0 0,0 0-4 15,0 0 3-15,0 0 7 0,0 0 20 16,0 0-5-16,0 0 3 0,0 0-5 0,0 0-2 16,0 0 3-16,-34 45 1 0,27-31-1 15,3 4-5-15,-2-2-1 0,1 2-1 0,3-1-20 16,1 1 13-16,1 0-7 15,0 1-5-15,0-19-3 0,5 30-3 0,0-14-3 16,1-5-4-16,3 1-5 0,-2-2-3 0,4-2 1 0,-11-8-11 16,22 7-4-16,-22-7 2 15,24 3-8-15,-24-3 0 0,23-6-1 0,-23 6-4 16,25-10 12-16,-17 5-3 16,-8 5 9-16,19-10 12 0,-19 10 10 0,16-9-1 0,-16 9-1 15,10-8-7-15,-10 8-2 16,0 0 6-16,0 0-6 0,0 0-2 0,22 4 1 15,-22-4-8-15,0 0 5 16,13 12 1-16,-13-12 1 0,16 9-4 0,-16-9 4 0,11 10 1 16,-11-10 9-16,21 7 5 0,-21-7 9 15,15 3-3-15,-15-3 9 0,21 3-2 16,-21-3 6-16,20-3 8 0,-20 3 10 0,22-10 6 16,-22 10-1-16,14-14-1 0,-5 5 1 15,-3-3-7-15,0-2-9 0,-2-1-7 0,-4 15-4 16,8-31-10-16,-6 15-9 15,0 2-16-15,-1-2-19 0,-1 16-32 0,2-26-38 16,-2 26-44-16,2-18-57 0,-2 18-50 0,3-18-65 0,-3 18-140 16,0-8-515-1,0 8-369-15</inkml:trace>
  <inkml:trace contextRef="#ctx0" brushRef="#br0" timeOffset="-81569.84">1690 8135 2759 0,'0'0'-79'0,"0"0"41"0,7 18 11 16,-7-18 15-1,0 0 15-15,0 0 15 0,0 0 22 0,0 0 19 0,0 0 3 16,0 0 1-16,15 11-13 0,-15-11 1 0,0 0-5 16,20-3-6-16,-20 3-3 0,23-3-1 15,-23 3-5-15,25-3-8 0,-25 3-14 0,25-4-30 16,-12 0-36-16,-13 4-27 16,25-6-33-16,-14 4-58 0,-3-4-67 0,-8 6-526 15,12-8-61-15</inkml:trace>
  <inkml:trace contextRef="#ctx0" brushRef="#br0" timeOffset="-81399.95">1765 8067 2287 0,'-17'-4'44'0,"17"4"33"0,0 0 2 16,-16-5 0-16,16 5 4 0,0 0-6 0,0 0-6 16,0 0-6-16,0 0-5 15,0 0-6-15,0 0-21 0,0 0-28 0,0 0-53 16,46-16-36-16,-32 15-47 0,3-4-55 15,-17 5-123-15,32-5-399 0,-13 1 38 0</inkml:trace>
  <inkml:trace contextRef="#ctx0" brushRef="#br0" timeOffset="-79620.06">2326 7863 1938 0,'0'0'-80'0,"0"0"31"0,0-20 29 0,0 20 9 16,0 0 25-16,0 0 26 15,4-18 36-15,-4 18 1 0,0 0 23 16,0 0 24-16,5-14 0 0,-5 14 4 0,0 0 2 16,0 0-1-16,0 0-1 0,6-12-5 0,-6 12-5 15,0 0-12-15,0 0 4 16,0 0 5-16,0 0 7 0,0 0-6 0,0 0-7 15,0 0-6-15,0 0 5 0,0 0-3 16,-2 55-6-16,2-40-3 0,0 3-4 0,-2 1 2 16,4 0-9-16,-2 5-5 0,0-3-8 0,2 5-6 15,2 0-7-15,-4-2-8 0,2 3 1 16,0-3-7-16,0 1-5 0,-1 0-1 0,2-4-10 16,0 0 0-16,-1 0-2 15,0-2-4-15,-2-2 3 0,2 0-10 0,0-2-5 16,-2-15-13-16,2 25-19 0,-2-25-28 15,2 20-37-15,-2-20-48 0,0 15-59 16,0-15-62-16,2 8-57 0,-2-8-69 16,0 0-176-16,0 0-410 0,0 0-412 0</inkml:trace>
  <inkml:trace contextRef="#ctx0" brushRef="#br0" timeOffset="-79289.78">2537 8050 2954 0,'0'0'-52'0,"0"0"11"16,0 0 3-16,0 0 5 0,0 0 12 0,0 0 19 16,0 0 25-16,-22-15 19 0,22 15 7 0,0 0 5 15,-28 3 0-15,28-3 5 16,0 0 8-16,-30 8-3 0,30-8 6 0,-19 5 2 0,19-5-3 16,-17 7-3-16,17-7-7 15,-17 7-4-15,17-7-5 0,-14 8 1 0,14-8-1 16,0 0 5-16,-18 9 8 15,18-9-2-15,-10 9 3 0,10-9 1 0,0 0 3 0,-10 14-1 16,10-14 12-16,0 0 2 0,0 0-13 0,10 27-5 16,-10-27-11-16,17 19 0 15,-6-10-1-15,1 1-3 0,0 1-4 16,8 0-6-16,-1 3-4 0,0-3-2 0,0 1-1 16,3 1-4-16,-4-1-12 0,1-3-29 0,-2-1-40 15,-2-1-63-15,-3 1-87 16,2-2-94-16,-14-6-183 0,14 11-144 0,-8-8-307 15,-6-3-344-15</inkml:trace>
  <inkml:trace contextRef="#ctx0" brushRef="#br0" timeOffset="-66489.72">1412 9055 2753 0,'0'0'-76'15,"0"-20"19"-15,0 20 6 0,-3-20 20 16,3 20 2-16,0 0 13 0,0-21 25 0,0 21 19 15,0 0 10-15,0 0-4 0,3-20 1 16,-3 20-1-16,0 0 24 0,0 0 25 0,0 0 6 16,0 0-1-16,0 0 2 0,0 0-8 15,0 0-5-15,-17 62-12 0,13-44-7 16,-1 5-4-16,-1-3-6 0,-2 5-8 0,-7 4-1 0,4-2-6 16,-7 3-1-16,2-3-4 15,-4 1-8-15,-1-1 5 0,0-2-5 0,0-1-3 16,1-2-7-16,3-5 2 15,-2 0-7-15,4-4-6 0,-1 1-1 0,2-5-10 0,3 1-9 16,-1-5-1-16,12-5 0 0,-18 8 10 0,18-8-14 16,-12 5 2-16,12-5 3 15,0 0 3-15,0 0 1 0,0 0 3 0,0 0 11 0,0 0 10 16,0 0 7-16,0 0 6 16,46 12 8-16,-32-10 1 0,7 2 12 0,-4 0 2 15,6 3 3-15,2-2 1 16,0 2-5-16,0-1-3 0,1-2-4 0,0 3-8 15,-1-2-3-15,-1 1-10 0,-5 1-28 16,2-4-33-16,-4 2-46 0,1-1-56 0,0 2-47 16,-4-2-51-16,-2-3-126 0,2-1-502 0,-14 0-238 15</inkml:trace>
  <inkml:trace contextRef="#ctx0" brushRef="#br0" timeOffset="-65990.08">1945 9035 2569 0,'0'-20'-60'0,"0"20"26"0,0 0 9 0,-2-22 15 0,2 22 10 15,0 0-5-15,-13-17 16 16,13 17 7-16,-13-4 24 0,13 4-1 0,0 0 14 0,-34 2 7 15,34-2 13-15,-27 16 9 16,10-6 5-16,0 4 2 0,0 5-5 0,0 0-2 16,-1 6-5-16,0 1-5 15,1 6-6-15,3-2-10 0,-2 5-2 0,6-2-7 16,0 1-5-16,4-1-3 0,1 2-4 0,2-7 0 0,3 0-6 16,3-1-3-16,2-3-3 15,5 1-2-15,-2-2-5 0,5-4-7 0,2 0-17 16,2-4-9-16,-2-1-7 0,6-3-9 15,-6-3-7-15,6-5-7 0,-5 3-6 0,4-6-1 16,-20 0 0-16,29-2 1 0,-13-3 8 0,-6-5-1 16,0 0 3-16,-4-1 2 15,-6 11 5-15,7-23 22 0,-7 23 12 0,0-21 15 0,0 21 16 16,-9-21 8-16,9 21 20 16,-12-15 8-16,12 15 7 0,-10-13 0 0,10 13-2 15,-14-8-7-15,14 8-1 16,0 0-6-16,-12-7-2 0,12 7-7 0,0 0-5 15,0 0-5-15,0 0-34 0,0 0-35 16,0 0-46-16,0 0-43 0,50-2-45 0,-30 0-38 16,-1 0-31-16,1-2-44 0,2 1-629 0,-1-1-296 15</inkml:trace>
  <inkml:trace contextRef="#ctx0" brushRef="#br0" timeOffset="-65759.88">2285 9278 2848 0,'0'0'13'0,"-6"-20"11"16,6 20 12-16,0 0 18 0,-17-10 15 0,17 10 19 16,0 0 18-16,-27 4 7 15,27-4 4-15,-24 11-7 0,13-1-9 0,1 1-5 0,0 2-9 16,0 0-4 0,3 5-12-16,0 1-1 0,5-1-6 0,0 2-7 0,2 2-9 15,7-2-5-15,1 3-22 16,1-2-35-16,3-2-45 0,4 0-44 0,0 0-51 15,3-4-49-15,0 0-41 0,0-2-76 16,3-1-648-16,-7-5-408 0</inkml:trace>
  <inkml:trace contextRef="#ctx0" brushRef="#br0" timeOffset="-65509.59">2561 9454 2968 0,'0'0'-57'0,"0"0"27"15,0 0 0-15,0 0 12 0,0 0 5 0,0 0 22 0,0 0 23 16,0 0 15-16,0 0 6 16,0 0 10-16,0 0 5 0,-6 65 6 0,6-48 3 15,-3 0 8-15,3-17 5 0,-2 34-7 0,0-17-5 16,0-2-9-16,-2 3-9 16,-1-3-4-16,-1-2-6 0,-2 3-7 0,-2-5-3 0,0 0-13 15,-2 1-8-15,2-5-24 16,-3-1-24-16,13-6-31 0,-22 7-32 0,22-7-48 15,-22 0-34-15,22 0-38 16,-22-13-78-16,14 4-604 0,-1-7-275 0</inkml:trace>
  <inkml:trace contextRef="#ctx0" brushRef="#br0" timeOffset="-65341.14">2533 9071 2729 0,'0'0'48'0,"0"0"20"0,0 0-9 0,9-8-7 16,-9 8-5-16,0 0-2 0,0 0-8 0,0 0-7 0,0 0-21 16,0 0-50-16,0 0-66 15,0 0-85-15,0 0-157 0,0 0-409 0,0 0-41 16</inkml:trace>
  <inkml:trace contextRef="#ctx0" brushRef="#br0" timeOffset="-64859.96">2715 9313 2223 0,'2'11'-3'15,"-2"-11"31"-15,2 29-6 0,0-11 3 0,-2 1-10 0,2 1 22 16,0-1-8-16,6 4-5 15,-6-4 7-15,0 2 2 0,2-3-9 0,0 4 5 16,0-5-2-16,2-1-3 0,-1 1-2 0,-1-4 6 0,0 1 6 16,-4-14-4-16,7 17 3 15,-7-17 0-15,6 9-10 16,-6-9 3-16,0 0 3 0,0 0 8 0,0 0 2 16,0 0 8-16,0 0 10 0,0 0 10 0,15-44 7 0,-13 32 3 15,-2 12-2 1,2-17 8-16,-2 17-3 0,4-15-4 0,-4 15-7 15,0 0-5-15,6-15-10 0,-6 15-7 0,0 0 0 16,16-4-7-16,-16 4-2 0,0 0-6 0,0 0-2 16,0 0-6-16,31 17 1 0,-31-17-4 15,15 10-2-15,-15-10-1 0,15 7 2 16,-15-7 5-16,0 0 10 0,14 9 12 0,-14-9 17 16,0 0 4-16,0 0-5 0,0 0-6 15,0 0 2-15,0 0-9 0,0 0 0 16,18-20-10-16,-18 20-11 0,0 0-15 15,-4-27-25-15,4 27-30 0,-2-31-31 0,0 15-36 16,2 16-34-16,0-32-37 0,0 14-32 16,0 3-36-16,0 15-78 0,0-34-125 0,0 20-434 15,0 1-255-15</inkml:trace>
  <inkml:trace contextRef="#ctx0" brushRef="#br0" timeOffset="-64600.05">3006 9185 2667 0,'0'0'-34'0,"0"0"25"0,0 0 20 0,0 0 25 16,22 12 29-16,-22-12 21 15,12 15 20-15,-6-1 7 0,-2 1 1 0,2-1-8 0,-2 5-10 16,1 0-9-16,-1 5-10 15,0 1-5-15,0-3-4 0,0 4-12 0,-4-4-4 16,3-1-11-16,-1 0-10 0,-2-1-26 0,-2-1-41 0,-1 1-53 16,3-4-69-16,-2 2-57 15,2-18-102-15,-4 24-600 0,2-16-319 0</inkml:trace>
  <inkml:trace contextRef="#ctx0" brushRef="#br0" timeOffset="-64369.95">3349 9455 2833 0,'0'0'30'0,"0"0"23"15,0 0-3-15,0 0-10 0,0 0-2 16,20-3 0-16,-20 3 4 0,0 0-4 0,22-2-5 15,-22 2-6-15,21-4-27 0,-21 4-43 0,26-5-53 16,-12 3-41-16,-14 2-37 0,28-10-54 0,-16 7-154 0,-1-4-298 16,-1 4 76-16</inkml:trace>
  <inkml:trace contextRef="#ctx0" brushRef="#br0" timeOffset="-64209.94">3428 9355 2186 0,'0'0'107'0,"0"0"9"0,-24-2 7 0,24 2-3 15,0 0 3-15,0 0 1 16,-22 0 1-16,22 0-12 0,0 0-7 0,0 0-16 16,0 0-11-16,0 0-15 0,0 0-20 0,0 0-35 0,0 0-38 15,56-17-56-15,-42 13-57 16,5 0-65-16,-2 0-119 0,0 1-514 0,-1-3-182 16</inkml:trace>
  <inkml:trace contextRef="#ctx0" brushRef="#br0" timeOffset="-63809.81">3806 9263 2596 0,'0'0'19'16,"-15"6"18"-16,15-6 9 0,0 0-1 0,0 0 2 0,0 0 5 16,0 0 11-16,0 0 0 15,0 0-15-15,0 0-2 0,0 0-16 0,0 0-22 16,59-9-29-16,-40 7-39 16,0-1-40-16,0 2-47 0,3-3-62 15,-4 2-134-15,4-1-354 0,-4-1 52 16</inkml:trace>
  <inkml:trace contextRef="#ctx0" brushRef="#br0" timeOffset="-63379.82">4309 9055 2121 0,'7'-10'37'0,"-7"10"-6"0,0 0 0 0,0 0 11 0,0 0 17 16,0 0 14-16,0 0-20 15,0 0 2-15,0 0 6 0,0 0 0 0,0 0 8 16,0 0 0-16,0 0 5 16,0 0 12-16,0 0 8 0,-26 37 0 0,26-37-9 0,-16 8-4 15,16-8-8-15,-16 3-8 0,16-3-5 0,0 0-6 16,-25-2-1-16,25 2-2 16,0 0-1-16,-19-9-2 0,19 9-7 0,-11-13-1 15,11 13-5-15,-6-15-3 0,6 15-1 16,-2-18-2-16,2 18 0 0,0 0-2 0,4-26-5 15,-4 26 2-15,11-13-4 16,-11 13 1-16,12-7-3 0,-12 7-2 0,18-7-2 16,-18 7 0-16,18 0-4 0,-18 0 1 0,0 0-2 0,30 16 1 15,-17-7 2-15,-3 2 6 16,-1 5 8-16,2 1 4 0,-5 4 0 0,0-1 2 16,-2 5-3-16,0 0-3 15,-2 3-2-15,-2-2-3 0,-2 3-1 0,-2-1-6 0,0 0-7 16,-2 0-12-16,0 0-26 15,-5 2-37-15,0-5-48 0,1-2-62 0,1-2-48 16,1-3-55-16,0-2-139 0,-2-2-527 0,4-6-375 0</inkml:trace>
  <inkml:trace contextRef="#ctx0" brushRef="#br0" timeOffset="-62969.58">4620 9042 2825 0,'-2'-20'-77'16,"2"20"33"-16,0-22-5 0,0 22 9 0,0-21 21 0,0 21 7 16,2-19 28-16,-2 19 14 15,7-18 11-15,-7 18-8 0,9-18 3 0,-9 18 2 0,8-14 0 16,-8 14-5-16,12-9 7 15,-12 9-3-15,0 0 2 0,20-4-1 0,-20 4-1 16,0 0-5-16,20 21 4 16,-13-10-7-16,-1 5 5 0,1-1-10 0,-3 4 8 0,0 1 4 15,1 0 8-15,-5 0 12 0,2 1 15 0,-4-3 17 16,-1 4 10-16,-1-4 8 16,-4 2 3-16,1-3 2 0,-4 0 2 0,1-4-2 0,-2-1-2 15,-2-1-4-15,2-4 0 16,-5 0-7-16,17-7-4 0,-25 1-7 0,25-1 17 15,0 0-30-15,-32-13 8 16,21 3-27-16,5 0-24 0,6 10-32 0,-10-30-38 0,5 15-44 16,5 15-57-16,3-28-66 0,-1 16-63 0,0-2-100 15,4 1-174-15,-2 4-76 16,0 0-251-16,-4 9-227 0</inkml:trace>
  <inkml:trace contextRef="#ctx0" brushRef="#br0" timeOffset="-57779.89">1121 10897 2509 0,'0'0'-84'0,"0"0"23"0,0 0 22 0,0 0 22 16,0 0 4-16,0 0 19 15,0 0 26-15,0 0 32 0,0 0 20 0,0 0 18 16,0 0-5-16,0 0 6 0,0 0 5 15,0 0 11-15,-8 36 8 0,8-36 9 0,2 34 3 16,0-15-2-16,0 2-5 0,2 3-7 0,-1 3-8 16,1 2-30-16,-3-1 0 15,3 4-8-15,1 3-6 0,-1-3-9 0,-2 4-4 0,5-1-6 16,-2-1-9-16,-1-3-3 16,0-3-5-16,0 1-8 0,-1-4-13 0,-1-3-25 15,3-5-34-15,-3 1-56 16,3-3-62-16,-3-2-58 0,1-5-79 0,-3-8-166 0,0 0-132 15,0 0-236-15,0 0-165 16</inkml:trace>
  <inkml:trace contextRef="#ctx0" brushRef="#br0" timeOffset="-57419.74">1072 11022 2539 0,'-2'-15'70'0,"-3"2"16"16,5 13-13-16,-7-23-11 0,7 23-11 15,-4-20-4-15,4 20-2 0,-2-19 3 0,2 19 2 16,6-19-9-16,-6 19-2 0,8-19-6 16,-2 11 0-16,5-1-5 0,1 0-4 15,1 1-2-15,5 0-3 0,0 1-1 0,4 1-2 0,1 0 0 16,-3 0-6-16,7 5-1 16,-4-3 2-16,1 2-5 0,-2 2 2 0,1 0-2 15,-1 2 2-15,-4 2-4 16,0 1 2-16,-4 1 4 0,-2 3 4 0,-2 1 12 0,-10-10 7 15,7 21 3-15,-7-21 11 16,-3 24 9-16,-5-10 7 0,-1 0 5 0,-7-1 6 16,3 0 1-16,-7 3 0 0,4-5 2 0,-5 1-3 15,-1-1-7-15,2 0-6 16,0-1-5-16,-1-3-7 0,4-1-11 0,0 0-17 16,3-5-36-16,14-1-43 0,-26 4-52 15,26-4-64-15,-15-1-63 0,15 1-92 0,0 0-176 16,-9-10-411-16,9 10-310 0</inkml:trace>
  <inkml:trace contextRef="#ctx0" brushRef="#br0" timeOffset="-56729.64">1701 11567 2772 0,'0'0'-19'16,"-6"11"14"-16,6-11 10 0,0 0 11 0,0 0 8 0,0 0 6 16,0 0 19-16,-24-34 14 15,24 34 8-15,-8-30-2 0,4 10 2 0,-1-3-4 16,3-2 4-16,1-3 2 0,-4-3 5 15,1-3 2-15,2-4-1 0,0-2-2 0,2 2-5 16,0 0-4-16,0 4-2 0,2 1-3 0,-2 2-4 16,2 1 0-16,0 2-13 15,0 3 3-15,1 4-2 0,-1 2-3 0,-1 2-6 0,4 0-7 16,-5 17 0-16,6-21-5 16,-6 21-1-16,8-10-6 0,-8 10 0 0,0 0-1 15,0 0 0-15,0 0-5 16,28 34 1-16,-22-18-1 0,3-1-3 0,2 2 1 0,-1 2-1 15,3 0 1-15,-4 1-4 16,2-2 1-16,1-2 0 0,-2 1-2 0,-2-4 2 16,1 0-1-16,-2 0 0 0,-7-13 0 0,12 16 3 0,-5-8-5 15,-7-8 0-15,0 0-5 16,17 10-1-16,-17-10-1 0,0 0-3 0,0 0 2 16,0 0 0-16,22-30-7 15,-17 15-5-15,-1 0-1 0,0-5-2 0,0-2-2 16,2-3 2-16,-2 2 2 0,0 1 3 15,2 3 1-15,-3 1 4 0,0 3 3 0,3 1 4 16,-6 14 2-16,7-26-2 0,-7 26 2 0,8-16 1 16,-8 16 7-16,9-5 14 0,-9 5 2 15,0 0 4-15,0 0 6 0,23 27 10 0,-17-14-1 16,3 2 10-16,-1 5 3 16,1 0-1-16,3 1 4 0,-1 2-5 0,2 4-3 15,2 0-4-15,-1-2-4 0,4 1-6 16,-4 1-7-16,1-3 4 0,-2-1-5 0,-1-3-12 15,1 0-10-15,-2-1-19 16,-2-6-34-16,1 1-42 0,-4-2-58 0,2-3-73 16,-2-1-72-16,-6-8-138 0,10 7-182 0,-10-7 11 0,0 0-266 15,0 0-221 1</inkml:trace>
  <inkml:trace contextRef="#ctx0" brushRef="#br0" timeOffset="-56440.17">2523 11290 2600 0,'0'0'-4'16,"0"0"32"-16,0 0 9 0,0 0 1 0,27-1 16 15,-27 1 20-15,0 0 23 16,24-2 9-16,-24 2 8 0,20-2-9 0,-20 2-7 16,28-3-9-16,-9 3-10 0,0-1-13 0,2-1-1 0,1 2-9 15,0-2-15 1,0 0-37-16,-3-2-49 0,0 2-57 0,0-2-47 0,-1 3-49 16,-4-3-49-16,-14 4-126 15,15-11-438-15,-11 5-133 0</inkml:trace>
  <inkml:trace contextRef="#ctx0" brushRef="#br0" timeOffset="-56290.2">2596 11136 2461 0,'0'0'72'16,"-22"0"44"-16,22 0 9 0,0 0-4 15,-22-3-2-15,22 3-7 0,0 0-10 0,0 0-10 16,0 0-9-16,0 0-7 16,0 0-13-16,0 0-8 0,0 0-19 0,0 0-27 15,56-12-36-15,-40 8-38 0,6 2-53 16,-1 0-65-16,0-1-93 0,0-2-626 0,1 1-291 15</inkml:trace>
  <inkml:trace contextRef="#ctx0" brushRef="#br0" timeOffset="-54809.64">3081 10767 2683 0,'0'0'-34'0,"0"0"37"0,0 0 0 15,0 0 0-15,0 0 16 0,0 0 12 0,0 0 16 16,0 0 15-16,0 0 9 15,0 0 6-15,0 0-1 0,0 0 5 0,0 0 5 16,0 0 1-16,5 60 2 0,-3-41 1 0,2 0-10 16,1 2-7-16,1 0-10 0,-2 4-5 15,2-4-6-15,0 2-7 0,0-2-12 0,2 0-12 16,-4-2-18-16,0-3-26 16,2 0-32-16,-2 0-48 0,3-4-48 0,-3 2-58 0,-4-14-79 15,6 19-640-15,-3-10-339 16</inkml:trace>
  <inkml:trace contextRef="#ctx0" brushRef="#br0" timeOffset="-54299.64">3228 10791 2830 0,'0'0'-40'0,"0"-26"11"16,2 14-8-16,-2 12 6 15,4-20 9-15,-4 20 12 0,6-16 7 0,-6 16 3 16,11-17-6-16,-2 11 9 0,-9 6-6 0,18-16 0 16,-5 11-3-16,0 1 8 0,2-1-8 15,1 0 3-15,2 2-4 0,-18 3 10 0,31-4-12 16,-14 4 4-16,-17 0 8 16,25 2-6-16,-25-2 6 0,24 10-6 0,-18-5-1 0,-6-5 14 15,11 20 6-15,-11-20 15 16,-3 26 16-16,-1-11 7 0,-2 2 7 0,-2 4 2 15,0 1-4-15,-4 1-2 16,4-3-7-16,-2 3-2 0,1-1-1 0,3 1-2 16,-1-1-8-16,3 1-3 0,0-2-2 0,4-2-4 0,0-2 2 15,2 2-7-15,0-2-5 16,4-2-7-16,1-1-20 0,-1-1-19 0,5-2-21 16,-1-3-20-16,4 2-13 15,-14-10-4-15,20 7 0 0,-20-7 4 0,21 4 3 16,-21-4 14-16,0 0 11 0,22-10 19 15,-22 10 21-15,4-15 29 0,-4 15 13 0,-4-25 24 16,4 25 27-16,-13-26 28 0,2 10 18 0,-2 1 14 16,1 0 0-16,-2 0 1 0,0-1-10 15,2 6-11-15,-1-4-9 0,2 3-16 0,-1 1-13 16,1-2-26-16,3 2-31 16,8 10-45-16,-16-20-49 0,16 20-61 0,-4-17-67 15,4 9-68-15,0 8-156 16,0 0-489-16,11-21-306 0</inkml:trace>
  <inkml:trace contextRef="#ctx0" brushRef="#br0" timeOffset="-53929.05">3583 10733 2670 0,'7'-14'-70'15,"-7"14"21"-15,6-12 3 0,-6 12-3 0,0 0 10 0,10-15 1 16,-10 15 10-16,11-7-10 0,-11 7 10 0,0 0 2 16,21-2 4-16,-21 2 7 15,0 0-6-15,28 17 14 0,-18-6 5 0,-1 3 5 0,1 0 8 16,1 2 3-16,0 4-6 16,-1-1 4-16,-2 0-2 0,-2 1 8 0,2-3 13 15,-4 2 18-15,0-2 11 16,-4 1 23-16,0-18 22 0,-4 28 16 15,0-14 11-15,-4-1 8 0,8-13 8 0,-16 19-1 16,8-11-3-16,8-8 3 0,-26 8-11 0,26-8-8 16,-23-3-7-16,23 3-13 0,-28-9-11 0,16 2-13 15,12 7-14-15,-22-20-14 16,12 9-25-16,1-3-33 0,3 1-36 0,2-3-43 0,4 16-51 16,-4-24-62-16,4 12-67 15,0 12-145-15,6-20-210 0,-2 10-207 0,-4 10-152 16</inkml:trace>
  <inkml:trace contextRef="#ctx0" brushRef="#br0" timeOffset="-53599.66">4024 10837 2524 0,'0'0'15'0,"0"0"14"0,0 0-4 16,0 0-7-16,0 0-8 15,27-2 15-15,-27 2 0 0,0 0 2 0,36-6-8 16,-21 4-6-16,4 1-1 0,0-2-22 0,0 0-26 0,0 1-23 16,2-2-43-16,-4 3-45 15,0-4-90-15,0 2-440 0,-7-1 81 0</inkml:trace>
  <inkml:trace contextRef="#ctx0" brushRef="#br0" timeOffset="-53389.7">4178 10733 2003 0,'0'0'38'0,"0"0"20"0,-23 3 21 0,23-3 11 16,0 0 24-16,-8 15 22 0,8-15 19 0,-4 16 8 15,4-16 1-15,-3 20-3 16,3-20-12-16,5 29-16 0,-3-14-12 0,0 0-12 16,0 3-9-16,2-4-15 15,2 4-9-15,-2-1-9 0,0-1-20 0,1-3-52 16,1 0-30-16,1 0-43 0,-3 1-40 15,2-2-48-15,3-1-36 0,-3-3-44 0,-6-8-76 16,12 10-555-16,-5-6-244 0</inkml:trace>
  <inkml:trace contextRef="#ctx0" brushRef="#br0" timeOffset="-52842.09">4856 10353 2562 0,'0'0'-87'15,"6"-10"26"-15,-6 10 15 0,0 0 25 0,10-11 19 0,-10 11 25 16,0 0 9-16,0 0 6 15,0 0 2-15,13-11-4 0,-13 11-14 0,0 0 17 16,0 0 15-16,0 0 15 0,0 0 14 0,0 0 11 0,0 0 2 16,-5 41-2-16,5-41-5 15,-10 37-8-15,6-14-9 0,-4 1-4 0,2 3-9 16,-8 4-6-16,6-2-6 16,-5 3-3-16,3-2-8 0,-1 1-1 0,0-5-4 15,1-1-3-15,2-1-2 0,-3 0-1 16,2-3 1-16,-1-2-2 0,4-4 3 0,-3 0 1 15,3-2 5-15,1 1 5 16,5-14 4-16,-10 17-1 0,10-17-1 0,-11 11-4 16,11-11-3-16,0 0-3 0,0 0-5 0,0 0-2 0,0 0-3 15,0 0-1 1,0 0-1-16,0 0 2 0,0 0 1 0,0 0-7 0,0 0 0 16,0 0 1-16,0 0-3 15,0 0 7-15,43-30-1 0,-43 30-1 0,28-2 0 0,-10 0 1 16,-18 2-5-16,36 0 2 15,-15 0-5-15,1 0 3 0,-2 0-4 0,2 2-1 16,1-2-2-16,1 2-15 0,-2 0-27 0,0-1-48 0,-1-1-56 16,0 3-58-16,0-2-52 15,1-2-75-15,-22 1-144 16,36-3-443-16,-24 2-308 0</inkml:trace>
  <inkml:trace contextRef="#ctx0" brushRef="#br0" timeOffset="-52290.06">5512 10361 2626 0,'0'0'-94'0,"4"-15"29"0,-4 15 14 0,0 0 2 16,0-18 21-16,0 18 17 15,0 0 22-15,0 0 37 0,-13-17 21 0,13 17-7 0,0 0 20 16,-23-4 13-16,23 4 9 16,-24 4 3-16,24-4 6 0,-27 15 5 0,6-1 2 15,2 1 2-15,-3 5-4 16,0 0-8-16,2 3-9 0,-1 1-8 15,5 1-9-15,-2 2-5 0,4 0-5 0,3-2-12 16,4 0-5-16,1-1-6 0,4 1-7 0,2-3-5 16,2 0-7-16,4 0-9 0,1 2-14 0,6-6-13 0,1 0-14 15,2-2-5-15,0 0-16 16,3-4-9-16,0-1-6 0,2-4-7 0,-1-1-1 16,-4-4-4-16,1 2-6 15,-17-4 0-15,28-2 7 0,-28 2 1 0,21-11 9 16,-14 3 7-16,-7 8 14 0,6-19 10 15,-6 19 16-15,0 0 27 0,-6-25 13 0,6 25 16 16,-11-13 9-16,11 13 8 0,-13-10 6 0,13 10 6 16,0 0-2-16,-17-7-3 0,17 7-7 15,0 0-4-15,0 0-3 0,0 0-10 16,0 0-3-16,0 0-9 0,0 0-28 16,0 0-32-16,0 0-45 0,0 0-54 0,0 0-61 15,57 1-44-15,-42-2-60 0,-15 1-141 16,26-8-489-16,-12 2-316 0</inkml:trace>
  <inkml:trace contextRef="#ctx0" brushRef="#br0" timeOffset="-52059.68">5732 10565 2803 0,'0'0'-29'0,"0"0"38"15,0 0 15-15,0 0 37 0,0 0 27 0,0 0 21 0,0 0 16 16,0 0 3-16,-40 26-2 15,34-14-7-15,-2 1-9 0,4 2-12 0,2 3-7 16,0-2-10-16,0 2-9 0,2 0-6 0,4 2-9 16,-2-1-6-16,8 3-9 0,-2-1-17 15,4 3-23-15,1-4-28 0,0-2-30 16,2 1-32-16,-1-5-39 0,4 2-48 16,0-3-44-16,-1-5-69 0,-2 0-161 0,2-5-415 15,-5 0-224-15</inkml:trace>
  <inkml:trace contextRef="#ctx0" brushRef="#br0" timeOffset="-51800.1">6019 10677 2640 0,'0'0'-29'0,"3"-23"-1"15,-3 23 11-15,0 0 5 0,0 0 16 0,0 0 23 16,0 0 14-16,0 0 15 0,0 0 7 15,0 0 3-15,10 53-1 0,-7-37 7 0,1 0 6 16,0 3 11-16,0-1 7 0,-2 0 3 0,0 2 1 16,-2-1-9-16,3 0-9 15,-6 0-5-15,1 0-7 0,-2-2-6 16,0-1-10-16,-2 1-4 0,-1-4-8 0,-2-1-32 16,-1-1-54-16,-2-3-65 0,0-1-70 15,12-7-80-15,-27 6-168 0,15-8-447 16,12 2-242-16</inkml:trace>
  <inkml:trace contextRef="#ctx0" brushRef="#br0" timeOffset="-51629.98">5908 10355 2642 0,'0'0'66'0,"6"-16"23"0,-6 16-11 0,0 0-21 16,0 0-18-16,4-17-18 0,-4 17-10 15,0 0-43-15,0 0-58 0,0 0-71 0,0 0-140 16,0 0-453-16,0 0-33 16</inkml:trace>
  <inkml:trace contextRef="#ctx0" brushRef="#br0" timeOffset="-51179.56">6026 10528 2273 0,'0'0'-5'15,"6"21"10"1,-3-8-2-16,3 1 2 0,-2 0 22 0,2-1 38 0,3 0 26 16,-3 2 17-16,0-1-3 0,3 0-1 0,0 0-10 15,-1-1-10-15,2-2-2 0,-1 3-4 16,0-4-7-16,1 1-8 0,-1-1-6 0,-9-10-6 16,14 13-14-16,-5-7-15 15,-9-6-12-15,0 0 0 0,17 6-3 0,-17-6-6 16,0 0-1-16,0 0 3 0,14-20-2 15,-14 20 3-15,4-19 8 0,-4 19 11 0,2-18 10 16,-2 18 5-16,6-20 15 0,-6 20 12 0,0-15 5 16,0 15 1-16,0 0 7 15,4-19-13-15,-4 19-5 0,0 0-2 0,0 0-5 0,8-11-5 16,-8 11-5-16,0 0-4 16,0 0-1-16,19-3-5 0,-19 3-4 15,0 0-3-15,0 0-4 0,28 3 0 16,-28-3-4-16,0 0 2 0,22 0 0 0,-22 0 16 0,0 0 9 15,0 0 4 1,22-3 0-16,-22 3-11 0,0 0-1 0,12-13-2 0,-12 13-8 16,0 0-2-16,5-15-4 0,-5 15-3 0,0 0-8 15,4-17-6-15,-4 17-21 0,0 0-28 16,2-15-43-16,-2 15-50 0,0 0-62 0,2-11-49 16,-2 11-49-16,0 0-104 15,0 0-123-15,0 0-366 0,0-18-265 0</inkml:trace>
  <inkml:trace contextRef="#ctx0" brushRef="#br0" timeOffset="-50829.74">6449 10395 2696 0,'0'0'22'0,"0"0"35"16,0 0 17-16,0 0 9 0,0 0 29 0,0 0 26 0,0 0 14 16,26 14 13-16,-26-14-6 15,11 13 3-15,-3-4-7 0,-2 2-10 0,4 3 0 16,0 1-7-16,0 3-3 15,-2 0 4-15,3 3-19 0,-3 0-13 0,1 2-7 0,-3 0-17 16,1 0-22-16,-3 1-27 0,-2-2-36 0,-2-3-49 16,0 2-53-16,-4-2-60 15,2 2-69-15,-5-4-62 0,1 0-114 0,-3 0-164 0,1-2-26 16,-1-2-245-16,1-1-186 16</inkml:trace>
  <inkml:trace contextRef="#ctx0" brushRef="#br0" timeOffset="-50479.63">6801 10591 2633 0,'16'8'38'0,"-16"-8"8"0,0 0-5 0,0 0 7 15,18 4 7-15,-18-4 16 16,0 0 9-16,27 0-7 0,-27 0-5 0,24 0-5 15,-24 0-6-15,26 0-5 0,-10 0-18 16,-16 0-21-16,27-4-21 0,-27 4-43 0,28-4-53 16,-18 3-47-16,1-3-51 0,-11 4-107 0,15-8-480 15,-15 8-91-15</inkml:trace>
  <inkml:trace contextRef="#ctx0" brushRef="#br0" timeOffset="-50329.68">6847 10483 2393 0,'0'0'36'0,"0"0"35"0,0 0 9 0,-23-2 6 0,23 2-7 16,0 0 1-16,0 0-3 0,0 0-8 0,0 0-7 16,0 0-13-16,0 0-14 15,0 0-28-15,55-16-33 0,-40 15-45 0,1-4-47 0,-16 5-43 16,34-7-85-16,-16 4-529 16,-1-4-74-16</inkml:trace>
  <inkml:trace contextRef="#ctx0" brushRef="#br0" timeOffset="-49779.84">7324 10412 2205 0,'0'0'-80'0,"10"15"23"15,-10-15 7-15,0 0 4 0,0 0 8 0,0 0 4 16,0 0 5-16,0 0 16 0,2 15 8 16,-2-15 10-16,0 0 4 0,0 0 11 0,0 0 10 15,0 0 3-15,0 0 13 16,0 0 15-16,0 0-3 0,0 0 18 0,-23 14 1 15,23-14-1-15,0 0 0 0,0 0 3 16,0 0-6-16,0 0-6 0,0 0 5 0,-25-4-5 16,25 4 7-16,0 0 5 0,0 0 2 15,-17-15-6-15,17 15 3 0,0 0-8 16,-11-15 2-16,11 15-9 0,-6-18-5 0,6 18 1 0,-3-17 8 16,3 17 9-16,-2-16 2 15,2 16 2-15,0 0 0 0,2-25-4 0,-2 25-5 16,0 0-4-16,5-24-3 15,-5 24-8-15,6-11-5 0,-6 11-6 0,0 0-3 0,13-10-5 16,-13 10-3-16,0 0 0 0,0 0 3 0,0 0 2 16,33 25-1-16,-23-9 5 15,-2 1 1-15,0 2 1 0,-2 2 1 0,-2 2-5 0,1 1-1 16,-3 1-8 0,0 1-1-16,-4 2-6 0,0-2-7 0,-3 1-19 15,-3-1-39-15,2-1-57 0,-2-2-63 16,-3 2-69-16,2-2-81 0,-1-4-175 0,1-2-111 15,1-4-315-15,0 0-306 16</inkml:trace>
  <inkml:trace contextRef="#ctx0" brushRef="#br0" timeOffset="-49270.1">7673 10473 2861 0,'-4'-15'24'0,"4"15"20"16,-2-17 0-16,2 17 10 0,-2-19 11 0,2 19 4 16,0-25 7-16,0 25-4 0,4-29-6 0,-2 14-3 0,-2 15-2 15,6-28-9 1,-2 16-2-16,3-1-6 0,-1 1-8 0,-6 12-1 0,17-19-7 16,-10 14-3-16,-7 5 0 15,18-10-4-15,-18 10 0 0,20 2-4 0,-20-2-5 0,21 17 2 16,-11-5 1-16,3 4-2 15,-4 4 5-15,1 1 6 0,-2-1 5 0,-4 4 7 16,0-1 7-16,2-5 14 0,-6 4 9 0,-4-2 3 16,2 0 7-16,-2-4 6 0,-2 2 8 15,-4-1-4-15,-1-4 0 0,-2 1-1 0,-1-5-1 16,-1-3-4-16,0-1-5 16,15-5 16-16,-34 0-11 0,34 0-11 0,-30-9-24 15,16-1-43-15,1 0-46 0,0-6-63 16,1-1-68-16,1-3-100 0,0 0-152 0,3-1-211 15,-3-1 37-15,-1 3-313 16,-1 3-307-16</inkml:trace>
  <inkml:trace contextRef="#ctx0" brushRef="#br0" timeOffset="-20459.82">12864 3370 388 0,'0'0'64'0,"17"-4"-31"0,-17 4 10 0,19 0 4 0,-19 0-4 15,22 4 7-15,-22-4-1 16,22 9-8-16,-8 1 5 0,-3-1 5 0,0 1 8 16,3 2-3-16,-3 1 1 15,3 2 0-15,-5-1 7 0,1-1-5 0,0 0 11 0,-3 1-3 16,1-1-2-1,-5 2 0-15,1 1 11 0,1-2-11 0,-5-14 5 0,2 25 23 16,-2-12-7-16,0-13 16 0,-7 23-5 0,2-13-1 16,5-10-5-16,-17 21-3 0,8-11-3 15,-4-3 4-15,1-1-5 0,12-6-1 0,-27 9-11 16,13-6-6-16,14-3-1 16,-27 0-9-16,27 0-8 0,-29-3 3 0,29 3-5 15,-29-9-1-15,18 3-2 0,-2-1 1 16,-1-2-2-16,14 9-2 0,-15-14-4 0,15 14-2 15,-12-19-5-15,12 19-1 16,-2-19-5-16,2 19-2 0,4-23-3 0,-4 23-15 16,14-23-12-16,-7 11-25 0,-1 1-34 0,6 2-34 0,-1-1-37 15,-2 2-30-15,-2 1-31 16,2 0-71-16,-9 7-503 0,13-10-71 0</inkml:trace>
  <inkml:trace contextRef="#ctx0" brushRef="#br0" timeOffset="-19889.68">12933 3810 2194 0,'0'0'-87'0,"0"0"16"15,0 0 9-15,0 0 9 0,0 0 15 0,0 0 8 16,0 0 10-16,11-40 19 0,-11 40 9 0,0 0 6 16,0 0 7-16,0 0 5 0,0 0 2 15,0 0-4-15,0 0-3 0,10-11 4 0,-10 11 1 16,0 0 22-16,0 0-1 16,0 0 6-16,0 0-1 0,0 0 5 0,0 47 8 15,2-30 4-15,-2 1-3 0,0 3 6 16,2-1-8-16,-2 5-2 0,2 4 1 0,-1 0-3 15,1 1-2-15,0 0 0 16,0 7-4-16,0-1 6 0,0 0-4 0,0-1-8 16,3 1 1-16,-3-7-3 0,1 4-7 0,-1 0 0 15,0-2-2-15,-1-3 0 0,5 0-3 16,-4 1-6-16,0-4 0 0,1 0-6 0,1-3-1 16,-2-3-1-16,0 1-3 15,0-4-3-15,4 0-2 0,-6-16-16 0,2 26-32 0,0-14-36 16,-2-12-45-16,2 19-32 15,-2-19-33-15,2 11-54 0,-2-11-128 0,0 0-389 16,0 0-36-16</inkml:trace>
  <inkml:trace contextRef="#ctx0" brushRef="#br0" timeOffset="-19260.1">12940 3791 2077 0,'0'0'-97'0,"0"0"18"15,0 0 10-15,-25 30 5 0,25-30 13 0,-9 12 3 0,9-12 19 16,-11 13 9-16,11-13 10 16,-11 17 7-16,6-5 15 0,5-12 9 0,-13 23 3 15,6-12-3-15,0 1 9 16,1 1 6-16,6-13 5 0,-7 21-18 0,0-7 0 0,7-14 0 15,-9 18-4-15,9-18-1 16,-5 18 5-16,5-18-4 0,-8 12-3 0,8-12 0 16,0 0 15-16,-5 17 10 0,5-17 5 0,0 0 9 0,0 0-5 15,0 0-2-15,0 0 0 16,0 0-6-16,0 0-11 0,0 0-1 0,0 0 1 16,0 0 0-16,0 0-6 15,0 0 5-15,13-49-5 0,-10 34 2 0,1 0 6 16,3-1 1-16,-2-2-7 0,-1 0-1 15,1 2 11-15,1-2-8 0,1 1-1 0,-2 2 7 16,1-1-2-16,1 3 1 0,-1 0 3 0,-6 13 2 16,8-21-9-16,-8 21-2 0,11-11 16 15,-11 11 11-15,11-6 6 0,-11 6-2 0,0 0-1 16,0 0-1-16,27 17-9 16,-27-17-9-16,16 21-2 0,-11-10-4 0,3 4 0 15,1-3-6-15,-2 1-2 0,2 1-4 16,-3-1-12-16,1 1-31 0,0-3-49 0,0 0-55 15,0 1-40-15,-3-3-59 16,2-1-114-16,-6-8-483 0,6 13-148 0</inkml:trace>
  <inkml:trace contextRef="#ctx0" brushRef="#br0" timeOffset="-18439.82">12095 3715 2422 0,'0'0'-58'0,"0"0"21"0,0 0 8 0,0 0 16 15,0 0 21-15,0 0 14 0,0 0 22 0,0 0-4 16,0 0-5-16,0 0-3 0,0 0 1 15,0 0-2-15,0 0-2 0,0 0 2 0,0 0 9 16,0 0 3-16,43-17 1 0,-43 17-8 0,27-3-1 16,-8-1-3-16,0 0-4 15,2-1-7-15,5 1 6 0,-1 1-8 0,2-3 4 0,4 3 1 16,-4-3-13-16,2-1 5 16,1 2 4-16,1-1-5 0,-2 1 2 0,-2-1-6 15,0 0 5-15,-1 2-2 16,-1-2-2-16,-4 3-1 0,-2-1 1 0,1-2 0 0,-3 5-4 15,-1-3-1-15,-16 4-4 16,25-6-8-16,-25 6-8 0,20-4-24 0,-20 4-10 16,16-2-5-16,-16 2-12 0,0 0-4 0,0 0-22 0,0 0-14 15,0 0 12-15,0 0-5 16,0 0 7-16,0 0 10 0,0 0 9 0,0 0 9 16,0 0 8-16,0 0 6 15,0 0 16-15,-52-15 14 0,52 15 5 0,-18-4 21 0,18 4 12 16,-18-7 0-16,18 7 7 15,-18-8 9-15,18 8 10 0,-13-8-5 0,13 8 7 16,0 0 14-16,-18-9 8 0,18 9 1 0,0 0 2 16,-15-10 0-16,15 10-1 0,0 0-3 15,-10-7-1-15,10 7-7 0,0 0-1 0,0 0-3 16,0 0-8-16,0 0-4 16,0 0-6-16,0 0-4 0,0 0-2 0,0 0-7 15,0 0 1-15,0 0-2 0,0 0-2 16,0 0 1-16,0 0-3 0,39 34-4 0,-30-26 1 15,-1 1-2-15,1 1 4 16,2 1-7-16,-1-2-1 0,-2 3-1 0,-1 1-1 16,0 1 4-16,-3-1-4 0,-4-13-1 0,7 25-2 0,-7-12-3 15,0-13-12-15,-7 29-30 16,3-16-37-16,-3 0-50 16,2 1-44-16,-3-3-61 0,8-11-135 0,-9 17-408 15,4-11-66-15</inkml:trace>
  <inkml:trace contextRef="#ctx0" brushRef="#br0" timeOffset="-17789.69">13026 3518 2154 0,'0'0'-101'0,"0"0"30"0,0 0 14 15,-15 10 11-15,15-10 10 16,0 0 5-16,0 0 3 0,0 0 8 0,0 0 6 15,0 0 2-15,0 0 4 16,0 0 23-16,0 0-12 0,39 4 0 0,-39-4 6 0,0 0 2 16,34-2 10-16,-21 2 7 0,-13 0-5 15,36-2 14-15,-16 1 4 0,1-2 0 16,1 2 6-16,0-2 7 0,5 0 4 16,-2 1 7-16,2-2-11 0,1 2-3 15,-1 0 2-15,-6 0-15 0,8 0 8 0,-6 1-1 0,4-3-3 16,-4 2-1-16,1 1-4 15,-1-2 3-15,1 2 4 0,-6-2 3 0,3 0-6 16,1 2 0-16,-4 1-5 0,-18 0 0 0,36-3-8 0,-22 0 1 16,-14 3-1-16,26-1-3 15,-26 1-3-15,25 0 1 0,-25 0-2 0,20-2-7 16,-20 2 3-16,20-2-8 16,-20 2 8-16,0 0-7 0,21-2-5 0,-21 2-21 0,0 0-43 15,0 0-37-15,24-2-45 16,-24 2-38-16,0 0-71 0,0 0-493 0,16 0-21 15</inkml:trace>
  <inkml:trace contextRef="#ctx0" brushRef="#br0" timeOffset="-16864.92">13930 3165 2038 0,'0'0'-114'0,"0"0"23"0,0 0 24 0,0 0 11 16,0 0 18-16,0 0 15 15,0 0 8-15,0 0 13 0,0 0-1 0,0 0 6 16,0 0 5-16,0 0-8 16,0 0 4-16,0 0-1 0,0 0-3 0,0 0 3 0,0 0 7 15,0 0-3-15,0 0 6 16,0 0 14-16,0 0 21 0,0 0-12 15,0 0 0-15,0 0 16 0,0 0 15 16,0 0 5-16,0 0 22 0,19 45 5 0,-17-32-12 0,-2-13-6 16,6 29-5-16,-3-12-5 0,-1 2-7 0,2 3-8 15,-1 0-6-15,2 1-6 16,-3 4-3-16,2-1-8 0,-2 5 5 16,2 5 1-16,-1-2 6 0,1 4-2 0,2 0-2 15,-2 0-6-15,0 1-1 0,1-2-4 0,1 2-2 16,-2-1-4-16,1-2 0 15,0-2-2-15,2 2-5 0,-1-1-14 0,-1-6-38 0,-3-3-45 16,2 0-42-16,1-3-36 0,-1-3-55 0,-4-2-117 16,3-6-389-16,-3-1 17 15</inkml:trace>
  <inkml:trace contextRef="#ctx0" brushRef="#br0" timeOffset="-16000.1">13944 3249 1974 0,'0'0'-89'0,"0"0"37"0,0 0 1 0,0 0 17 16,0 0 13-16,0 0 4 16,0 0 14-16,0 0 1 0,0 0 2 0,0 0 5 0,0 0-2 15,0 0 4-15,0 0 5 16,0 0-12-16,0 0 1 0,0 0 6 0,0 0-7 15,32-20 10-15,-32 20 3 16,27-4-15-16,-10 0-3 0,4 0 4 0,4 1 2 0,6-3-9 16,0 2 8-16,7-3 0 0,2 1-5 0,4-2 2 15,7-1 8-15,1 0-9 16,0 1 6-16,1-2 3 0,-3 1-2 16,2 1-1-16,-10-2 6 0,1 4 2 0,-5-1 8 15,0 2 0-15,-7 1 7 0,-3-2 9 0,-1 2-17 16,-3 0 19-16,-3 0 9 15,-2 2 6-15,-3-1-11 0,-16 3 8 16,30-4-9-16,-16 0 10 0,-14 4-7 0,22-4 3 0,-22 4-4 0,19-4 2 16,-19 4-6-16,0 0-2 15,21-3-5-15,-21 3 5 0,0 0-13 0,22 1 4 16,-22-1-2-16,0 0-2 16,16 14 3-16,-9-5 0 0,-7-9 0 0,13 23 5 0,-8-7 1 15,3 0-4-15,0 6 1 16,1-1 0-16,-1 3-4 0,-3 3 1 0,2 0-5 15,5 2 0-15,-2 5-5 16,-2-2 5-16,5 2-2 0,-2 2-4 16,-1 0-3-16,1-1 2 0,1 1 1 0,4 4 0 0,-4-3 0 0,0-3-5 15,0-2 0-15,-3 0 1 16,5-1-4-16,-6 0-1 0,2-5 4 0,-2-3-4 16,0 0 2-16,0-3-3 0,-4-2 1 15,0-4 2-15,-1 2-5 0,2-3 7 0,-5-13-9 16,3 24 4-16,-3-24-1 15,-3 18 2-15,3-18-6 0,-8 18 2 0,8-18 2 16,-18 17 1-16,4-10-2 0,-2 1 3 0,-5-1-5 0,-3 0 3 16,-1 0 0-16,-7-1 1 15,-6-1-1-15,-4 1-5 16,-5-1 5-16,-10 2 2 0,0-1-6 0,-2-1 0 16,0 1 2-16,1-1 0 0,-1 1 1 0,1 1 1 0,2-2-2 15,2 0-7-15,7 1 4 16,6 0 3-16,-2-2-5 0,3-1-10 0,9 1-32 15,1 2-29-15,2-4-39 16,7 1-36-16,-1-3-68 0,4 3-146 0,4-3-322 0,14 0 70 16</inkml:trace>
  <inkml:trace contextRef="#ctx0" brushRef="#br0" timeOffset="-15359.87">14200 3539 1921 0,'0'0'-34'0,"0"0"14"16,0 0 4-16,0 0 11 0,0 0 13 0,0 0-13 16,0 0 4-16,0 0 7 0,0 0 19 15,0 0-12-15,0 0 12 0,0 0 17 0,49-21 11 16,-33 16 15-16,4-1 10 15,-4 1 1-15,6-1-5 0,-1-2-6 0,1 2-7 16,2 1-17-16,-5-1-34 0,0 2-29 0,-2 0-56 0,1 1-37 16,-4-1-73-16,-4 0-144 15,-10 4-238-15,14-3 238 0</inkml:trace>
  <inkml:trace contextRef="#ctx0" brushRef="#br0" timeOffset="-15129.83">14256 3515 1778 0,'-7'9'52'16,"7"-9"0"-16,0 0-13 0,0 0-6 0,0 0 6 0,0 0 7 15,14 36 5-15,-5-24 10 16,0-2 11-16,-2 3 0 0,2 2-5 0,0-2-4 16,0 3-4-16,-1-2-2 0,-1 4-4 15,1-2-4-15,0 0-1 0,-2 4-6 0,1-4 2 16,0 2-5-16,-2-1-7 15,2 0-11-15,-3-2-31 0,0 0-55 0,0-2-41 16,-1 1-44-16,-3-5-87 0,8 0-484 0,-8-9 19 0</inkml:trace>
  <inkml:trace contextRef="#ctx0" brushRef="#br0" timeOffset="-14939.69">14508 3850 2268 0,'0'0'137'0,"0"0"3"0,20-2-14 0,-20 2-19 0,0 0-16 16,15-3-14-16,-15 3-7 0,0 0-6 15,15-6-9-15,-15 6-24 0,0 0-44 16,0 0-43-16,14-6-38 0,-14 6-31 0,0 0-55 16,0 0-93-16,12-13-482 0,-12 13-37 15</inkml:trace>
  <inkml:trace contextRef="#ctx0" brushRef="#br0" timeOffset="-14699.88">14573 3621 2195 0,'6'-15'24'16,"-6"15"4"-16,7-11-2 16,-7 11-12-16,0 0 3 0,8-13-6 0,-8 13-5 0,0 0 26 15,0 0 11-15,16-3 1 16,-16 3-6-16,0 0-2 0,19 19-3 0,-12-7 4 15,2 1-1-15,0 1-1 16,2 1 2-16,1 4-2 0,0-2-9 0,0 0 2 16,0 2-5-16,0 0-1 0,1-2-6 0,-3 1-10 0,3-1-29 15,-5-4-43-15,1 0-29 16,-1-1-31-16,-2-3-35 0,-6-9-62 0,10 14-455 16,-6-8 80-16</inkml:trace>
  <inkml:trace contextRef="#ctx0" brushRef="#br0" timeOffset="-14429.59">14618 3687 2129 0,'-10'-18'47'0,"0"2"28"0,3 4-24 0,2 0 1 0,5 12-6 15,-7-21 0-15,7 21 4 0,-4-21-13 0,4 21 8 16,6-21 1 0,-6 21-12-16,13-20 4 0,-5 10-7 0,2-2 3 0,3 3 8 0,4 1-6 15,2-1 3-15,3 2-3 16,-2 0-6-16,4 5-6 0,-3 1-2 0,2 1-2 15,-2 1 3-15,5 2-2 16,-6 7-4-16,3-3 1 0,-5 2-6 0,0 4 5 0,-3-1-3 16,-3 1 0-16,-1 1-2 0,-5 1 1 0,-2 0-1 15,0 2 3-15,-4 0-8 16,0-17-12-16,-4 33-22 0,-2-18-27 0,2 1-21 16,-3-2-50-16,-2-1-32 0,1-1-63 15,8-12-158-15,-16 20-304 0,6-13 78 0</inkml:trace>
  <inkml:trace contextRef="#ctx0" brushRef="#br0" timeOffset="-14229.77">15022 3797 2161 0,'16'5'137'0,"-16"-5"8"0,0 0-16 0,16 4-15 15,-16-4-16-15,0 0-13 16,0 0-10-16,20 6-7 0,-20-6-33 0,0 0-45 16,0 0-54-16,0 0-47 0,15 2-59 0,-15-2-96 0,0 0-488 15,0 0-40-15</inkml:trace>
  <inkml:trace contextRef="#ctx0" brushRef="#br0" timeOffset="-13689.93">15188 3444 2150 0,'0'0'-79'0,"0"0"22"0,0 0 26 16,0 0 6-16,0 0 12 0,0 0 5 0,0 0 8 16,0 0 11-16,20 13-1 15,-20-13 11-15,0 0-7 0,0 0-3 0,25-4 2 16,-25 4-7-16,23-1 13 16,-23 1 2-16,33-6-5 0,-15 4 6 0,6-1 5 0,0-1-7 15,5 1 4-15,-1-1 18 16,2-1 0-16,2 3 7 0,1-4 7 0,0 3 9 15,5-1 2-15,-6-1-3 0,2 1-3 16,-1 0-6-16,1-2-11 0,-2 2 1 16,2 2-7-16,-5-1 1 0,1-1-6 0,-2 1-1 0,-5 2-10 15,1-3-7-15,-6 2-28 16,4 2-33-16,-6-2-30 0,-1 1-39 16,-2-1-31-16,-13 2-46 0,21-4-119 0,-11 2-334 15,-10 2 126-15</inkml:trace>
  <inkml:trace contextRef="#ctx0" brushRef="#br0" timeOffset="-13359.97">16078 3168 1922 0,'4'-19'8'0,"-4"19"34"0,4-14 19 0,-4 14 12 0,7-12 1 15,-7 12 7-15,0 0-9 16,0 0-6-16,6-18-13 0,-6 18 10 0,0 0-3 0,0 0-5 16,0 0 1-16,0 0 0 0,0 0-4 15,18 38 2-15,-12-21 3 0,-2 1 3 16,2 5-4-16,0-1-1 0,0 1-3 0,0 2-9 16,3 2 1-16,-2-1-6 15,1 1 3-15,0 0-7 0,-1 0-6 0,3 2-23 16,-4 0-3-16,4-1 2 0,-2-4 1 15,-2 2-2-15,0-1 2 0,2 0-3 0,-1-2 3 16,-2-4-8-16,-1-4-34 0,0 3-42 0,0-6-35 0,0 2-37 16,-4-14-55-16,5 17-121 15,-5-11-440-15,0-6-58 0</inkml:trace>
  <inkml:trace contextRef="#ctx0" brushRef="#br0" timeOffset="-11309.8">16115 3034 2187 0,'0'0'-75'0,"0"0"20"0,5-24 8 0,-5 24 6 16,0 0 7-16,0 0 0 0,0 0 4 0,7-13 5 0,-7 13 9 16,0 0 9-16,0 0-4 15,16-10-1-15,-16 10 4 0,15-5 0 0,-15 5 10 16,19-7-6-16,-19 7 4 16,29-5-4-16,-11 1 2 0,2 0 2 0,6 1-5 15,2-1 2-15,3-2 3 16,5 0 0-16,3 1-4 0,3-1 8 0,0-2-1 0,9 1-5 15,2-3 11-15,2 4-9 16,2-1 13-16,-2-2-5 0,2 4-2 0,-1 0 1 16,1-1-4-16,-3 0 5 0,-1 0-6 0,-4 2-13 0,0 3-12 15,0-3-7-15,0 2-4 16,-1-2-4-16,1 3 6 0,-3-2 0 0,3 2 6 16,-3 1 1-16,-1 0 3 15,-3-3 10-15,-6 3 12 0,0 0 2 0,-1 0-4 0,-7 0 2 16,5 0 3-16,-4 0-4 15,0 0-1-15,-1 3-3 0,-3-3-5 0,1 0-5 16,-2 0-2-16,-2 0 5 0,2 0 5 0,-1-3 4 16,-3 3 1-16,-2 0 10 0,4 0 8 15,-22 0 2-15,33 0-3 16,-17-1 4-16,-16 1-6 0,35 0-4 0,-18-3-18 16,-17 3-11-16,32-1-2 0,-13 1 2 0,-3-2-4 15,-16 2 12-15,35-2 1 16,-21 0 14-16,-14 2 16 0,28 0 13 0,-28 0 10 0,26 0 12 15,-26 0 1-15,22-2 9 16,-22 2 2-16,18 0-14 0,-18 0 10 0,0 0 4 16,23 0 1-16,-23 0-7 0,0 0-11 0,0 0-5 0,21-1 1 15,-21 1-10-15,0 0-8 16,0 0 6-16,17 3 1 0,-17-3-10 0,0 0-1 16,15 4-2-16,-15-4 3 15,0 0 1-15,15 3 5 0,-15-3 15 0,0 0 5 16,0 0 2-16,19 7 0 0,-19-7 5 15,0 0 1-15,0 0-1 0,12 4-2 0,-12-4-7 16,0 0-7-16,0 0 11 0,0 0-23 0,16 3 0 16,-16-3-4-16,0 0-1 15,0 0-5-15,0 0 2 0,12 5 1 0,-12-5 1 0,0 0-5 16,0 0-1-16,0 0-2 16,0 0-1-16,0 0-2 0,0 0 0 0,0 0 3 15,0 0-4-15,0 0-2 16,0 0-1-16,6 14-3 0,-6-14-2 0,0 0 6 0,0 0-6 15,0 0 5-15,0 0-3 16,0 0 1-16,0 0-4 0,2 17 4 0,-2-17-1 16,0 0 2-16,0 0-5 0,0 0 1 0,2 21 0 15,-2-21-2-15,4 16 4 0,-4-16-5 16,0 21 6-16,0-21-4 0,5 27 0 0,-3-13 0 16,1 5 2-16,-1 0 1 15,2 5 2-15,2 2 0 0,-2-1-1 0,2 3 5 16,-1 3-3-16,3 3 1 0,1 1-1 15,-3 1-3-15,3 2 7 0,-3 0-4 0,0 2-21 16,4 5 1-16,-2-5 1 0,2 8 1 0,0-4 6 16,-1-6 0-16,4 6 0 15,-3 0 7-15,3-8-1 0,-3 0 10 0,3 1-4 0,0-1 1 16,-1-3 4 0,1 1-2-16,0-3-5 0,0 2 2 0,1-1 0 0,-1-1-3 15,0 0 5-15,1-1-6 16,-2-2 3-16,0 1-1 0,0-2-2 0,-1-4 0 0,0 0 1 15,0-1-1-15,-3-1 1 16,2 0-3-16,-2-1 5 0,2 0-3 0,-2-1-1 16,0-1 2-16,0-3-1 15,-1 2-2-15,-1-2 4 0,1 1-4 0,-1 0 1 16,3 0-2-16,-5-4 0 0,2 4 3 0,2 0-3 0,-3-1 6 16,-1-1-6-16,3-4-2 15,-7-10 3-15,8 23-2 0,-4-11 6 0,-4-12-1 16,6 17 2-16,-6-17 6 0,7 17 1 15,-7-17 5-15,2 13 7 0,-2-13 2 0,0 0 8 16,0 0 9-16,-2 21 2 0,2-21-2 0,-13 10 0 16,13-10-7-16,-16 6-3 15,16-6 3-15,-26 3-3 0,11 1-1 0,-4-2-2 0,0-1-3 16,-3-1-2-16,0 3-6 16,-4-3-1-16,1 0-3 0,-5 0 1 0,0 0-3 15,-1 0-3-15,-1 0 0 16,-2 0 0-16,0-3-3 0,1 3-2 0,-1-1 1 0,-5 1-2 15,3-2 0-15,-2 2-2 16,-4-2 1-16,-1 2-2 0,-1-2-1 0,-1 1 1 16,3 1-2-16,-3-2 2 0,1 2-1 0,2-2-4 0,-1 2 3 15,1 0 4-15,1-2-6 16,-2 2-1-16,-1 0 3 0,1-2-2 0,3 2 2 16,2-2-3-16,0 2 1 15,1 0 2-15,-1 0-3 0,0 0-1 0,1 0 3 0,0 2 0 16,-1-4 0-16,0 4-3 15,2-2 6-15,0 0-3 0,-3 2-1 0,4-2 4 16,-3 0-6-16,2 2 2 0,2 0-1 0,0 0 0 16,1-1 3-16,1-1 0 0,-1 2-2 15,5 0 1-15,-2 0-1 0,2-1-2 0,-1-1 3 16,1 3-1-16,4-2-1 16,-3 2 0-16,3-2 2 0,2 2-2 0,-2-1 1 15,3-1 2-15,-3 1-1 0,2 0-2 16,0 2 3-16,-1-2 0 0,2 2-1 0,-2-3 0 15,1 2-2-15,4 0 1 16,-2 0 1-16,1-2 1 0,-2 2-2 0,4 0 0 16,-2-1 0-16,19-2 2 0,-32 3-2 0,15 0 1 0,17-3 2 15,-25 1-2 1,25-1 0-16,-28 2 1 0,16 0-2 0,12-2 4 0,-21 0-4 16,21 0 2-16,-22 3-1 15,22-3 0-15,0 0 3 0,-26 1-3 16,26-1 4-16,0 0 5 0,-18 2 8 0,18-2 10 15,0 0-2-15,0 0 0 16,0 0-2-16,-21-8 1 0,21 8 3 0,0 0-4 16,-9-13 2-16,9 13 0 0,0 0 1 0,-8-17-3 0,8 17-1 15,-7-18-5-15,7 18 0 0,-6-20 1 0,4 4-5 16,2 16-2-16,-6-30 0 16,4 11-4-16,0 2 4 0,0-4-6 0,-1 2 1 15,1-2-1-15,-3-4 0 16,5 4-1-16,-2-1-2 0,0 1 5 0,2-5-2 0,-2 4 0 15,2-1 1-15,-2 2-1 16,2-1-1-16,-2-4 0 0,0 3-3 0,2-2 2 16,-2 2-1-16,2-1 0 0,-2 1-3 0,0 3 0 15,2-4 3-15,0 4-4 0,0-4 1 16,-2 2 0-16,2 1-1 0,0-1 1 0,-2 0-1 16,2 1 0-16,0 2 0 15,0 0 1-15,-2 0-1 0,2 19-1 0,-2-35-1 16,0 18 0-16,-1 0 0 0,3 17-4 15,-4-31 1-15,-1 17 2 0,3-2-2 0,-2 1 1 16,4 15 0-16,-10-29-1 0,5 16 7 0,5 13-3 0,-8-24-7 16,4 12-15-16,4 12-10 15,-4-23-17-15,4 23-23 0,-5-19-26 0,5 19-28 16,0-21-55-16,0 21-45 16,7-19-41-16,-7 19-113 0,8-21-151 0,-2 14-341 0,1-5-238 15</inkml:trace>
  <inkml:trace contextRef="#ctx0" brushRef="#br0" timeOffset="-10239.99">16825 3252 2535 0,'0'0'-85'0,"0"0"32"0,-7-14-5 16,7 14 7-16,0 0 8 0,0 0 3 0,0 0 4 0,0 0 15 16,0 0-6-16,0 0 15 15,-12-11 2-15,12 11 20 0,0 0-1 16,0 0 12-16,0 0 12 0,0 0 15 16,0 0-6-16,-19 32 4 0,15-20-4 0,4-12-1 0,-5 25-3 15,1-10 0 1,4-15-3-16,-4 28-8 0,1-12 0 0,3-16 3 0,-2 27-8 15,4-11 2-15,-2-16-1 16,5 27-2-16,-3-13-1 0,-2-14-1 0,11 23-1 0,-7-16-2 16,-4-7 3-16,15 15-7 0,-7-8-1 0,-8-7-2 15,20 7 0-15,-20-7-4 16,18 0 14-16,-18 0 1 0,0 0 9 0,26-7 3 16,-26 7 10-16,14-10 9 0,-14 10 7 15,13-10 3-15,-13 10 3 0,11-8-6 16,-11 8-7-16,0 0-9 0,8-11-3 15,-8 11-8-15,0 0-3 0,0 0-8 0,0 0 4 0,0 0 0 16,0 0-2-16,0 0-6 0,0 0 1 0,0 0-3 16,25 13-2-16,-25-13 0 15,14 10-5-15,-14-10 5 0,16 9 0 16,-5-5-4-16,-11-4 5 0,21 7-1 16,-8-6 18-16,-13-1 11 0,18 0 19 0,-18 0 13 0,22-1 5 15,-22 1 5-15,19-4 1 16,-19 4-12-16,15-10-5 0,-15 10-8 0,10-12-12 15,-10 12-16-15,7-16-28 0,-7 16-35 16,2-16-46-16,-2 16-61 0,0-20-57 16,0 20-57-16,-4-20-157 0,2 10-572 0,-3-2-442 0</inkml:trace>
  <inkml:trace contextRef="#ctx0" brushRef="#br0" timeOffset="-9680.07">17252 3412 2925 0,'-2'25'-99'15,"2"-25"15"-15,0 0 6 16,0 0 14-16,2 16 17 0,-2-16 6 0,0 0 4 0,0 18 2 16,0-18 21-16,0 0 5 15,0 21 14-15,0-21 14 0,0 17-20 0,0-17 16 16,0 0 11-16,0 25-4 15,0-25-1-15,0 15 2 0,0-15-4 0,0 0-1 0,2 17-2 16,-2-17 5-16,0 0 18 0,0 0 24 0,4 16-1 16,-4-16-4-16,0 0-7 15,0 0-3-15,0 0-1 0,0 0-6 16,0 0-5-16,0 0 1 0,0 0-8 16,16-44 0-16,-16 44-6 0,6-21 4 15,-4 9 7-15,-2 12 8 0,6-23 1 0,-6 23 5 16,9-17 1-16,-9 17-2 0,8-16-6 0,-8 16-2 15,9-10 1-15,-9 10 3 0,0 0 0 16,17-6 2-16,-17 6-1 0,0 0-1 16,0 0-3-16,28 13-7 0,-28-13-2 0,14 11-2 0,-8-3-2 15,-6-8-1-15,15 16-5 16,-8-9-3-16,-7-7-4 0,12 15-22 0,-5-7-43 0,-7-8-57 16,12 13-65-16,-12-13-54 15,9 10-91-15,-9-10-634 0,4 4-384 0</inkml:trace>
  <inkml:trace contextRef="#ctx0" brushRef="#br0" timeOffset="-9355.98">17347 3077 2833 0,'0'0'-119'15,"8"-20"1"-15,-8 20 9 16,8-16 15-16,-2 5 6 0,-6 11 6 0,14-14 17 15,-14 14 13-15,18-12 14 16,-8 9 12-16,-10 3 9 0,17-6 10 0,-17 6 15 0,20-2 16 16,-20 2 13-16,0 0 7 0,20 11 17 0,-20-11-16 15,8 16 13-15,-8-16 5 16,5 18 5-16,-5-18 6 0,0 25 13 0,0-25 9 16,-5 22 25-16,5-22 10 0,-6 25 3 15,2-15 2-15,4-10-8 0,-4 21-9 0,4-21-5 16,-2 18-8-16,2-18-14 15,-2 15-7-15,2-15-9 0,0 0-7 0,12 17-7 0,-12-17-39 16,20 7-46-16,-20-7-53 0,25 4-54 0,-10-2-70 16,0-2-89-16,-1-2-187 15,-1 4-403-15,2-2-249 0</inkml:trace>
  <inkml:trace contextRef="#ctx0" brushRef="#br0" timeOffset="-8799.9">16685 3846 2533 0,'0'0'-84'0,"-17"-9"35"0,17 9 25 0,0 0 7 0,0 0 23 16,0 0 16-16,0 0 19 0,0 0-11 0,0 0 9 15,0 0 3-15,0 0-1 16,0 0 0-16,0 0-1 0,0 0 4 0,36-17-4 16,-23 11-1-16,3 2-6 0,4-1 6 15,5 1-1-15,5-2 0 0,2 0 2 0,6 1 11 16,6-3 6-16,7 0 10 15,2 0 8-15,2 1 2 0,5 0 0 0,-2-1 1 16,3-2-3-16,-1 3-6 0,1 1-1 0,1-2-7 0,-3 3-5 16,0-2-6-16,-3 3-4 15,-12-3-5-15,3 4-5 0,-5-1-5 16,-2 2-3-16,-8-2-7 0,0 2-14 0,-4 0-32 16,-6 2-41-16,2-1-50 0,-3 2-47 0,-5 3-48 15,0-2-85-15,-2 0-656 16,-5 1-384-16</inkml:trace>
  <inkml:trace contextRef="#ctx0" brushRef="#br0" timeOffset="-8320.03">17076 4050 2871 0,'0'0'-71'0,"0"0"10"16,-18-5 10-16,18 5 18 0,0 0-1 0,-26-3 13 15,26 3 33-15,0 0 3 16,-25 0 3-16,25 0 5 0,-21 4 1 0,21-4 4 15,-19 6 3-15,19-6 2 0,-18 7 6 16,18-7 0-16,-12 7-2 0,12-7-2 0,-10 7-1 16,10-7-5-16,0 0 0 0,-2 16-5 0,2-16-6 15,0 0 3-15,16 20-2 16,-6-12-6-16,2 2-2 0,-2-3 0 0,3 2 0 0,2 3-1 16,0-2-1-16,-3-1-3 15,0 2 5-15,0 1-6 0,-2-3 6 0,0 1 0 16,-1-1 3-16,-9-9 20 15,11 20 19-15,-11-20 13 0,4 16 14 0,-4-16 13 0,-2 16 0 16,2-16 0-16,-11 15-10 0,11-15-6 0,-15 11-9 16,15-11-8-16,-18 11-4 15,4-10-8-15,14-1-15 0,-23 4-33 16,23-4-42-16,-27-2-53 0,27 2-62 0,-25-6-59 16,11 1-86-16,4-1-173 0,0-2-403 0,-1 1-247 15</inkml:trace>
  <inkml:trace contextRef="#ctx0" brushRef="#br0" timeOffset="-7919.82">17314 3936 2649 0,'0'0'-50'0,"-7"-18"16"0,7 18 10 0,0 0 7 15,0 0 10-15,0 0 14 16,0 0 16-16,0 0 11 0,0 0 11 15,-44 32 12-15,37-22-3 0,-1 6 6 0,0-1 9 16,2 2 11-16,-3 2 9 0,2 0 2 0,3 1 0 16,0-2-3-16,2 3-5 0,2 2-8 0,2-1-8 15,0 2-5-15,0 0-9 0,2-1-4 16,5-2-4-16,0 3-27 0,1-5-32 0,2-1-30 16,0 0-50-16,0-3-51 15,3-1-40-15,0-5-49 0,-5 1-130 0,3-5-460 16,-3-1-151-16</inkml:trace>
  <inkml:trace contextRef="#ctx0" brushRef="#br0" timeOffset="-7554.2">17504 4071 2447 0,'2'-25'-45'0,"-2"25"13"15,-2-17 6-15,2 17 0 16,0 0 10-16,-4-17 16 0,4 17 19 0,0 0 27 0,-8-11 9 15,8 11 14-15,0 0 21 16,0 0-1-16,-20-8 3 0,20 8 7 0,0 0 1 16,0 0-6-16,0 0-2 0,0 0-8 0,0 0-9 15,0 0-5-15,0 0-3 0,-24 21-7 16,24-21-8-16,0 0-9 0,0 0-1 0,0 0-3 16,24 38-7-16,-15-27-2 15,2-1-3-15,-1 1-1 0,3 0-1 0,-3-1-8 16,1 2 4-16,0-1-5 0,-1-1-1 15,0 2 1-15,0-3-2 0,-10-9-2 16,12 19 4-16,-6-12 15 0,-6-7 17 0,4 16 3 0,-4-16 7 16,0 16 6-16,0-16-12 15,0 0-7-15,-14 20-4 0,14-20-7 0,-13 11-13 0,13-11-17 16,-17 8-34-16,17-8-46 16,-17 5-63-16,17-5-61 0,-15 0-64 0,15 0-134 15,-17-5-585-15,17 5-444 16</inkml:trace>
  <inkml:trace contextRef="#ctx0" brushRef="#br0" timeOffset="-7339.66">17745 4136 3004 0,'0'0'-75'0,"22"0"7"0,-22 0 10 15,21 2 0-15,-21-2-5 0,23-2 16 0,-23 2 5 16,21 0 9-16,-21 0-6 0,22-4-6 0,-22 4-3 16,20-1-10-16,-20 1-4 15,16-7-20-15,-16 7-29 0,14-6-59 0,-14 6-143 16,11-7-212-16,-11 7 296 0</inkml:trace>
  <inkml:trace contextRef="#ctx0" brushRef="#br0" timeOffset="-7119.68">17841 4056 1802 0,'0'0'159'0,"0"0"-25"16,0 0-7-16,-26 7-11 0,26-7-1 0,0 0 0 15,0 0 3-15,3 24-1 0,-3-24 1 16,0 0 9-16,6 27-10 0,-6-27-10 0,6 22-9 16,-2-11-10-16,1 3-5 15,-5-14-10-15,9 26-11 0,-5-12-7 0,2-1-5 16,-2 0-6-16,0 1-20 0,-4-14-29 15,8 20-27-15,-3-12-32 0,-5-8-30 16,7 17-43-16,-7-17-27 0,8 16-25 0,-8-16-69 0,0 0-146 16,10 5-371-16,-10-5-74 15</inkml:trace>
  <inkml:trace contextRef="#ctx0" brushRef="#br0" timeOffset="-719.81">18015 3972 809 0,'0'0'103'0,"0"0"-29"0,0 0-35 0,10-25-8 15,-10 25 1-15,0 0-4 16,9-13-4-16,-9 13 13 0,8-11 7 0,-8 11 1 0,0 0 12 16,12-12 9-16,-12 12 2 0,0 0 10 0,14-9 16 15,-14 9 0-15,0 0-12 16,0 0-18-16,12-10 1 0,-12 10-12 0,0 0-7 0,15-5 5 16,-15 5-12-16,0 0-1 15,19 0-12-15,-19 0-1 0,0 0 0 0,25 9 20 16,-25-9-12-16,15 13 0 15,-8-7 4-15,-7-6-6 0,14 21-3 0,-6-11 6 0,-3 1 2 16,2 2-9-16,-7-13 13 0,6 21-3 0,-2-7 9 16,-4-14 4-16,4 24 8 15,-4-12 8-15,0-12 2 0,0 22 2 0,0-22-3 16,2 19-6-16,-2-19-4 0,0 20 5 16,0-20 6-16,0 15 2 0,0-15-5 0,0 0-5 15,-2 22-8-15,2-22-6 16,0 0-3-16,0 20-3 0,0-20-7 0,0 0-3 15,2 19-3-15,-2-19-3 0,0 0-6 16,0 17-11-16,0-17-9 0,0 0-21 0,4 13-28 16,-4-13-39-16,0 0-33 0,11 8-26 15,-11-8-24-15,11 1-36 0,-11-1-63 16,0 0-562-16,0 0-168 0</inkml:trace>
  <inkml:trace contextRef="#ctx0" brushRef="#br0" timeOffset="144.99">18284 3978 2432 0,'0'0'-81'0,"0"0"15"0,0 0 15 16,0 0 4-16,0 0 4 0,0 0 9 0,0 0 3 0,0 0 1 16,0 0 3-16,0 0 6 15,0 0 3-15,0 0 2 0,0 0 2 0,0 0-1 16,0 0 6-16,22-13-1 15,-22 13 2-15,16-5-2 0,-16 5-1 0,0 0 4 0,23-1-9 16,-23 1 7-16,0 0 5 16,23 0-4-16,-23 0-2 0,0 0 6 0,19 4-6 15,-19-4 16-15,10 7-1 0,-10-7 0 0,9 9 6 16,-9-9 1-16,7 14 4 0,-7-14-1 16,2 15 22-16,-2-15 6 0,0 0 15 0,-2 26 18 15,2-26 2-15,-5 19 8 16,5-19 0-16,-6 20 2 0,6-20-3 0,-5 15-6 15,5-15-11-15,-6 15-8 0,6-15-6 16,0 0-4-16,-4 20-6 0,4-20-9 0,0 0-8 16,-2 13-2-16,2-13-4 0,0 0 1 0,0 0-9 15,6 21-3-15,-6-21 4 16,8 13-6-16,-8-13 8 0,9 19-6 0,-4-7 6 0,1 1-2 16,-2 3 8-16,2 0 1 15,-1 1 4-15,-3 2 1 0,0 1 2 0,-2-1 5 16,0 0 3-16,0 0 4 15,-2 0-7-15,0 0-4 0,-1 0-3 0,-1-2-6 0,0 0-7 16,0-1-30-16,4-16-42 0,-6 26-52 0,1-15-43 16,3 0-52-16,2-11-124 15,-4 13-483-15,4-13-126 0</inkml:trace>
  <inkml:trace contextRef="#ctx0" brushRef="#br0" timeOffset="1145.64">18504 4053 2351 0,'-14'-14'-78'0,"14"14"11"0,0 0 19 0,0 0 11 0,0 0 7 15,0 0 16 1,0 0 3-16,0 0 3 0,0 0 11 0,0 0-3 0,0 0 13 16,0 0-19-16,0 0 11 0,0 0-4 0,0 0 7 15,0 0 1-15,-10 38 1 16,10-38 1-16,0 0 2 0,2 23-1 0,-2-23-1 0,0 0-1 16,6 21 1-16,-6-21 0 15,4 13-7-15,-4-13 4 0,10 12-6 0,-10-12 1 16,6 11 1-16,-6-11 12 15,0 0-4-15,10 9-10 0,-10-9 12 0,0 0-5 0,0 0 8 16,0 0-12-16,15 6 10 0,-15-6 12 0,0 0-15 16,0 0 5-16,0 0 3 15,0 0 0-15,0 0 4 0,0 0-3 0,13-26 0 0,-13 26 4 16,0 0 6-16,0 0 4 16,2-23 11-16,-2 23-6 0,0 0 0 0,0 0-8 15,0-16-5-15,0 16-16 16,0 0 5-16,0 0-3 0,0 0-4 0,0 0-12 0,0 0 0 15,0 0-4-15,0 0 0 16,6-12-12-16,-6 12 9 0,0 0-5 0,0 0 8 16,0 0-5-16,0 0 3 0,0 0 0 15,0 0 6-15,0 0-4 0,0 0 7 16,0 0 10-16,0 0 8 0,0 0 23 0,0 0 20 0,27 5 8 16,-27-5 20-16,0 0 11 15,0 0 6-15,0 0-7 0,0 0-7 0,0 0-8 16,0 0-3-16,0 0-1 0,8-16-9 15,-8 16 4-15,0 0-9 0,0 0-7 0,0 0-9 16,0 0-4-16,0 0-7 0,0 0-8 0,2-15-8 16,-2 15-4-16,0 0-7 15,0 0-3-15,0 0-1 0,0 0-4 0,0 0 0 0,0 0 0 16,0 0-4-16,0 0 0 16,0 0 2-16,0 0-1 0,0 0-1 0,0 0 2 15,0 0 3-15,0 0-4 16,0 0-1-16,0 0 1 0,0 0 1 0,0 0-1 0,12 36 1 15,-12-36-4 1,4 13 1-16,-4-13 2 0,0 0-5 0,6 16 4 0,-6-16-1 16,7 9 5-16,-7-9-6 0,0 0 1 0,6 12 0 15,-6-12-4-15,0 0-1 0,0 0 3 16,9 11-1-16,-9-11 3 0,0 0 1 0,0 0 0 16,0 0 5-16,0 0-4 15,0 0 2-15,0 0-3 0,0 0 3 0,0 0-6 16,0 0 1-16,0 0-9 0,27-24-6 15,-27 24-10-15,4-19-13 0,-4 19-21 0,4-25-18 16,-4 25-23-16,2-23-27 0,1 10-19 0,-3 13-27 16,5-23-33-16,-5 23-101 15,2-22-550-15,-2 15-213 0</inkml:trace>
  <inkml:trace contextRef="#ctx0" brushRef="#br0" timeOffset="1715.12">18743 4161 2459 0,'0'0'-112'0,"0"0"19"16,0 0 23-16,0 22 14 0,0-22 10 0,0 0 13 15,0 0 9-15,4 19 2 16,-4-19-1-16,0 0 15 0,6 18 8 15,-6-18-1-15,0 0 2 0,4 14 2 0,-4-14 2 16,0 0 11-16,0 0 6 0,7 18 10 0,-7-18 6 16,0 0 8-16,0 0 20 0,0 0 24 0,2 14 14 15,-2-14 13-15,0 0 9 16,0 0-5-16,0 0-13 0,0 0-9 0,0 0-7 0,0 0-7 16,0 0-8-16,0 0-9 15,0 0-2-15,0 0-5 0,0 0-8 0,0 0-5 16,9-46-4-16,-9 46-6 15,4-15-2-15,-4 15 2 0,0 0-3 0,4-22-9 0,-4 22 0 16,0 0-1-16,4-17-11 0,-4 17-1 0,0 0 0 16,6-9-6-16,-6 9 3 15,0 0-1-15,0 0-1 0,0 0-1 0,0 0-1 0,0 0 2 16,36 15 1-16,-36-15-11 16,13 11-15-16,-13-11-36 0,11 14-31 0,-5-6-47 15,-6-8-38-15,13 12-38 16,-7-5-56-16,-6-7-118 0,6 7-417 0,-6-7-106 0</inkml:trace>
  <inkml:trace contextRef="#ctx0" brushRef="#br0" timeOffset="2060.07">18898 3776 2268 0,'0'0'-77'15,"0"0"28"-15,0 0 13 16,0 0 29-16,0 0 36 0,0 0 2 15,0 0 7-15,0 0-9 0,37 22-2 0,-24-8 2 16,4 1-6-16,0 3 5 0,2 3-10 0,2 0-1 16,0 3-3-16,-2 1 3 0,1 2 1 0,-4-1-4 15,-1 5-11-15,-2-3-6 16,-3 3-14-16,-1 1-24 0,-5-4-21 0,0 2-37 16,-4-2-52-16,-4-1-124 0,0-3-295 15,-3 1 232-15</inkml:trace>
  <inkml:trace contextRef="#ctx0" brushRef="#br0" timeOffset="2957.09">18550 3482 1575 0,'0'0'-74'0,"0"0"8"0,0 0 4 16,55 13 7-16,-36-13 7 15,0 0 8-15,4 0 3 0,3 0 14 0,4-3 13 0,3 3 5 16,3-1-1-16,-2-2 1 16,2 3-2-16,1-3 3 0,-2 2-6 0,3-1 8 15,-2 1-3-15,0 1-8 16,1-3 8-16,-1 2 2 0,-1 1-6 15,1-2 5-15,0 0-3 0,0 0 4 0,5 0-4 16,-1 0 1-16,-5 0-4 0,3 0 6 0,-1 2-7 16,-1-1 8-16,0 1 6 0,-2-2 13 0,-3 2-1 15,3-3 11-15,-2 3-1 0,-3 0-4 16,1 0 5-16,-4-1 4 0,-1 1 2 0,1 0-3 16,-4 0-3-16,2 0 4 15,-1 0-1-15,1-3 24 0,-2 3 44 0,4-1 54 16,-2 1 13-16,-1-3-23 0,0 3-26 15,0-1-33-15,3-1-7 0,-5 2-7 0,2-2 3 16,0 2-15-16,1-2-10 0,-3 2-7 0,0-1-3 16,-2-1-7-16,-19 2 8 15,36-2-9-15,-21 2-3 0,-15 0-6 0,27-3 2 16,-27 3-5-16,21-1 3 0,-21 1-13 16,20 0-15-16,-20 0-24 0,0 0-37 0,20-3-18 15,-20 3-40-15,12-1-68 16,-12 1-160-16,0 0-234 0,0 0 205 15</inkml:trace>
  <inkml:trace contextRef="#ctx0" brushRef="#br0" timeOffset="4940.12">19813 3457 1707 0,'0'0'11'0,"0"0"14"16,0 0 14-16,0 0 12 0,0 0 11 0,0 0 15 15,0 0 11-15,0 0 13 0,0 0-1 16,-8 20-7-16,8-20-3 0,0 0-5 0,0 0 7 16,6 32 1-16,-6-32-8 0,10 25-6 15,-4-12 2-15,-2 5-12 0,2-1-7 16,0 3 14-16,3 3-5 0,-3 2-9 0,3 0-4 0,-1 2-5 16,3 3-5-16,-1 3-3 15,-2 0-3-15,4 2-3 0,-4-1-1 0,0 2-3 16,0 3-6-16,-1-3 1 15,2 3-5-15,-1 3 0 0,1-1-3 0,-1 2 0 0,2 3-6 16,-3-5 2-16,4-2-3 0,-5 1-5 0,4 6-1 16,1-3-7-16,0-2-2 15,-1-3 0-15,1 6-2 0,1-1-3 0,1-1-4 0,-2 2 0 16,-1-9-2-16,0 1 0 16,2 0-2-16,-2 2 4 0,0-3 2 0,-1-1 0 15,2 1 5-15,-3-6-5 16,-1 0 5-16,1-3-6 0,-2 0 1 0,2-4 0 15,0-1 2-15,-4-3 0 0,0-2-1 16,0 2 3-16,0-3-4 0,-4-15 7 0,4 23-6 16,-4-12 6-16,0-11 9 0,0 20-5 0,0-20 1 15,-6 16 2-15,6-16 2 0,-12 13 2 16,12-13 0-16,-16 10 2 0,16-10-2 0,-23 8 0 16,11-4 1-16,12-4 2 15,-30 4 2-15,10-3 4 0,2 1 4 0,-4 0 5 16,-1-2 0-16,-3 2 5 0,-2-2-4 15,-2 2 3-15,-2-2-3 0,1-2 3 0,-2 2-1 16,-1 0 0-16,0 0-5 0,-1-2 0 0,-1 2-2 16,-2 0 1-16,-5-2-3 15,-1 2 2-15,-1 0-2 0,1-2-1 0,0 2-2 0,-5-1 2 16,0-2-8-16,-2 3-1 16,0-1-2-16,0 1 2 0,-5 0-5 0,-1-4 0 15,5 5-1-15,1-1-2 16,1-1 1-16,-1 1-1 0,1 0-2 0,-1 0 2 0,0 0-4 15,0 0 3-15,0 0-3 16,-6 1 3-16,6-1 0 0,-6 3-4 0,4-3-2 16,2 0-1-16,-8 0-2 0,1 1 2 15,-1 2-3-15,9-6 3 0,-1 6-2 16,1-3 2-16,-4 1-4 0,3 1-1 0,0 0-2 0,1-2 1 16,-5 5-3-16,4-2 4 15,0-3 0-15,-4 4-3 0,6-3 2 0,-5 3 2 0,5-2-3 16,-2 0 1-16,2 0 0 15,0-1-1-15,-8 2-3 0,7 0-2 0,1 0-3 16,3-2 4-16,-3 3 0 0,3-4 1 0,-1 2 0 16,3 2 0-16,-4-2-1 0,6 2 0 15,-3-2 1-15,1 2-1 0,2-1 1 0,-3 1 3 16,4-1 0-16,-4 0 0 16,3-1 4-16,-3 1 0 0,1 0 0 0,2-2 2 0,-5 2 1 15,5 1 2-15,-3-3-3 16,3 1-1-16,-1 0 0 0,1 0-1 0,0 0 3 15,6-1 4-15,-1 2-5 16,1-3 3-16,0 0-2 0,1 1 1 0,-1-1 0 0,2 0 2 16,-3 0-2-16,1 0-1 0,3 0 3 0,-3 0 0 15,-2 0-4-15,2 0 3 16,-5-1-4-16,3-2 4 0,2 3-1 0,-2 0 1 16,-1 0-1-16,1 0 2 0,3 0-1 15,-1-1 0-15,0 1-1 0,-2 0 0 0,-1 0 1 16,3-2 2-16,-1 2-4 15,-1 0 3-15,-1 0-3 0,1 0 3 0,1 2 1 16,-1-2-1-16,-5 0-2 0,5 0 2 0,0 0-1 0,2 0 3 16,-3 0-3-16,4-2-3 15,-3 2 3-15,4 0 4 0,-2-2-6 16,1 0 8-16,0 2-9 0,1 0 4 16,1-2 0-16,0 2-1 0,1-1 0 0,3 1 2 0,-3-3-3 15,1 3 3-15,2 0-3 16,0 0 2-16,4 0 0 0,0 0 0 0,-1 0-2 15,5 3 2-15,-4-3 0 16,6 0 0-16,-4 0 0 0,5 0 3 0,18 0-3 0,-36 0 0 16,20 0 0-16,16 0 2 0,-33-4-1 0,33 4 1 15,-29 0-2-15,16 1 0 16,13-1 0-16,-31-1 1 0,31 1-2 0,-31-3 1 0,16 3 0 16,15 0-3-16,-30-4 2 15,14 4 2-15,16 0 0 0,-27-3-2 0,27 3 1 16,-24 0 0-16,24 0 3 15,-22-4 3-15,22 4-4 0,-23-1-2 0,23 1 3 0,-21-4-2 16,21 4 0-16,-19-4 1 0,19 4-2 0,-19-6 0 16,19 6-2-16,-19-6 1 15,19 6-3-15,-19-8 3 0,19 8 0 0,-16-4 3 0,16 4-4 16,-17-3 3-16,17 3 1 16,-15-7 4-16,15 7 4 0,0 0-1 0,-21-5 0 15,21 5 1-15,0 0-2 16,-19-7 1-16,19 7-6 0,0 0 7 0,-17-7-9 15,17 7 5-15,-16-3-5 16,16 3-2-16,0 0 0 0,-21-6 1 0,21 6 1 0,0 0 0 16,-21-5-1-16,21 5 5 0,0 0 6 15,-17-3 4-15,17 3 2 0,0 0-5 0,0 0 1 16,-22-5-1-16,22 5-1 0,0 0 0 0,-16-4-6 16,16 4 1-16,0 0-1 15,-18-2-1-15,18 2-3 0,0 0 2 0,-27-3 1 16,27 3 0-16,-15-2-3 0,15 2 0 15,0 0 1-15,-29-4 2 0,29 4 2 0,-17-2-5 16,17 2-1-16,-19-2 2 0,19 2-2 0,0 0 3 16,-27-4-6-16,27 4 7 15,-19-2-3-15,19 2 2 0,-17-2-1 0,17 2 0 0,-18-3-1 16,18 3 3-16,0 0-1 16,-23-6-1-16,23 6 1 0,-15-6-1 0,15 6 3 15,-14-5 2-15,14 5 2 0,0 0 7 16,-18-10 0-16,18 10 5 0,-16-8-4 0,16 8 0 15,-13-9-1-15,13 9 3 16,-11-9-2-16,11 9 8 0,-12-10 0 0,12 10 3 16,0 0-1-16,-17-16 2 0,17 16-3 15,-10-8 8-15,10 8 2 0,-9-14-1 16,9 14-2-16,-11-14 0 0,11 14 4 0,-9-14 0 0,9 14 3 16,-7-16-7-16,7 16 0 15,-8-17 1-15,8 17-5 0,-7-19 7 0,7 19-4 0,-4-20 4 16,4 20-5-16,-6-22-1 15,6 22 0-15,-6-25 0 0,2 10-4 0,1-1-10 16,3 16 6-16,-4-32-3 0,0 14 4 0,-2 0-14 16,2-1-2-16,0 0-4 0,2-2 7 15,-1-2-6-15,-1 2-12 0,0 0-24 0,1 1-29 16,1-2-42-16,0-3-59 16,-1 7-68-16,1-3-68 0,-3 3-131 0,3 3-196 0,-2 3 31 15,4 12-292-15,0 0-259 16</inkml:trace>
  <inkml:trace contextRef="#ctx0" brushRef="#br0" timeOffset="5449.91">12448 4269 2642 0,'0'0'-61'0,"0"0"24"0,0 0 25 0,0 0 21 0,0 0 28 16,0 0 15-16,0 0 25 15,0 0 6-15,0 0 2 0,0 0-4 16,0 0-9-16,0 0-11 0,0 0-8 0,0 0-2 0,0 0-5 16,0 0-6-16,0 0-3 0,0 0-4 15,0 0-7-15,50-8-19 0,-40 6-24 0,-10 2-26 16,25-9-21-16,-13 5-30 16,-12 4-22-16,26-9-11 0,-13 5-41 0,-13 4-49 15,19-12-119-15,-13 7-354 16,2-1 58-16</inkml:trace>
  <inkml:trace contextRef="#ctx0" brushRef="#br0" timeOffset="5860.49">12037 3298 2031 0,'0'0'-13'0,"0"0"20"0,0 0-7 15,0 0 14-15,0 0 16 16,0 0 5-16,0 0 3 0,0 0 17 16,0 0-5-16,0 0-6 0,0 0 7 0,31-16-14 15,-19 12-2-15,6 1 0 0,-3-3-9 0,1 0-2 16,-2 2-12-16,4 1-45 15,-1-4-58-15,-17 7-76 0,27-8-139 0,-13 1-302 16,-14 7 180-16</inkml:trace>
  <inkml:trace contextRef="#ctx0" brushRef="#br0" timeOffset="6070.12">12091 3155 1774 0,'0'0'-10'0,"0"0"6"16,0 0 5-16,-9-12 2 0,9 12 1 0,0 0 17 16,0 0 5-16,0 0 2 0,0 0 1 0,0 0 10 0,0 0-4 15,-7 39-2-15,5-24-5 16,2-15-9-16,0 33 7 0,0-14 1 0,-2 1-11 16,2 2-16-16,2 0-40 15,-2-1-54-15,0 2-81 0,2-2-181 0,-2 2-108 16,2-3 376-16</inkml:trace>
  <inkml:trace contextRef="#ctx0" brushRef="#br0" timeOffset="12450.46">22978 3979 970 0,'0'0'178'0,"0"-24"-49"16,0 24-38-16,0 0-10 0,0 0-12 15,0 0 7-15,2-17 0 0,-2 17-11 0,0 0 10 16,0 0 13-16,0 0 12 0,0 0-3 0,2-20 13 16,-2 20 1-16,0 0 10 0,0 0 1 15,0 0-1-15,0 0-8 0,0 0-7 16,0 0-10-16,-6-20-11 0,6 20-12 0,0 0-10 0,-10-9-1 16,10 9-10-16,0 0-11 15,-22-5 0-15,22 5-6 0,-19-3 0 16,19 3-10-16,-22-2 0 0,22 2-3 15,-26 3-5-15,26-3 0 0,-32 5-4 0,13 0-7 0,2-1 5 16,2 3-2-16,-1-1 1 0,-4 3-1 0,1 1-1 16,2 1-1-16,0 3-4 15,1-1 1-15,-2 3-1 0,4 0-1 0,1 1 4 0,0 2-4 16,2 0 1-16,1 3 2 16,2-1-3-16,2 1 1 0,1 2 1 0,2-3-3 15,3 1 6-15,0-1-7 16,3 0 1-16,4 2 3 0,1-2-4 0,2 3 0 0,3-5 1 15,2-1-2 1,2 0 1-16,-1-2-5 0,6-3-2 0,-3 1-2 0,4-5-8 16,0 1-10-16,1-1-15 0,-1-3-7 0,-2-2-15 15,0-1-7-15,-1 0 2 16,-2-3-6-16,2 0 7 0,-20 0 4 0,29-6 9 16,-16 2 25-16,-13 4 14 0,19-9 8 15,-19 9 8-15,8-16 0 0,-8 16 9 0,2-15 1 16,-2 15 1-16,0 0 10 0,-12-24 4 15,12 24 6-15,-10-16 0 0,10 16 8 0,-13-11 7 16,13 11 5-16,-13-12 1 0,13 12 1 16,-9-9-3-16,9 9-7 0,0 0-3 15,0 0-8-15,0 0-11 0,0 0 3 0,0 0-7 16,0 0-9-16,0 0-25 0,22-23-35 16,-22 23-41-16,29-4-38 0,-11 2-63 0,-2 1-66 15,3-3-158-15,-2 2-353 16,0-2-64-16</inkml:trace>
  <inkml:trace contextRef="#ctx0" brushRef="#br0" timeOffset="12720.2">23279 4095 2293 0,'0'0'-31'0,"0"0"16"0,0 0 1 16,0 0 4-16,0 0 4 0,0 0 17 0,0 0 20 16,0 0 1-16,0 0 19 15,0 0 10-15,0 0 9 0,0 0-4 0,-21 43 3 16,16-28-6-16,5-15 3 0,-8 30-7 16,4-11-3-16,2-1-6 0,2 1-4 15,0-19-5-15,0 36-16 0,2-19-33 16,4 0-43-16,0 1-41 0,3-2-39 0,0-2-36 0,1-1-87 15,0-4-468 1,4 1 11-16</inkml:trace>
  <inkml:trace contextRef="#ctx0" brushRef="#br0" timeOffset="13050.34">23543 4241 2250 0,'5'-21'61'0,"-5"21"8"15,0-15-11-15,0 15-8 0,0 0-8 0,-5-20 3 0,5 20 9 16,0 0 10-16,-10-13 7 0,10 13 0 16,0 0 3-16,0 0 0 0,-14-7-5 15,14 7 0-15,0 0 1 0,0 0-3 0,0 0-7 16,0 0-6-16,0 0-6 0,0 0-2 16,0 0-4-16,0 0-4 0,0 0-4 0,0 0-7 15,0 0 1-15,0 0-5 16,16 52-2-16,-8-39-1 0,1-2-2 0,-1 0-3 0,1 0 2 15,0 3-4-15,-1-3 0 16,-2 3-2-16,0-2-1 0,0 1 6 0,2-2-2 16,-8-11 0-16,4 21-2 0,-4-21-1 15,0 17-4-15,0-17-22 0,0 0-31 0,-12 22-42 16,12-22-61-16,-8 12-44 0,2-10-65 0,6-2-133 16,-14 2-447-16,14-2-176 15</inkml:trace>
  <inkml:trace contextRef="#ctx0" brushRef="#br0" timeOffset="13289.96">23703 4128 2562 0,'0'0'-29'16,"0"0"11"-16,0 0 2 0,24 10-4 0,-24-10 8 0,14 13 20 15,-6-3 7-15,-2 1 4 16,1 2 5-16,-1 0-1 0,0 3-11 0,0 0 9 0,-1-1 5 15,-1 1-1-15,1 0 15 16,-3 2 1-16,0-4-3 0,0 4-10 0,-2-18 2 16,0 28-11-16,0-13-17 0,0-15-50 0,-2 23-41 15,2-11-40-15,-2-3-89 16,2-9-162-16,-4 13-246 0,4-13 156 0</inkml:trace>
  <inkml:trace contextRef="#ctx0" brushRef="#br0" timeOffset="13440.18">23925 4376 1948 0,'0'0'0'0,"18"-4"-6"0,-18 4-22 0,20-6 1 0,-20 6 6 16,21-5 0-16,-21 5 6 16,21-6-18-16,-12 2-31 0,-9 4-34 0,14-5-60 15,-6-1-320-15,-8 6 357 16</inkml:trace>
  <inkml:trace contextRef="#ctx0" brushRef="#br0" timeOffset="13590.2">24014 4277 1387 0,'-16'-8'90'0,"16"8"63"0,0 0 19 0,-12-8 3 15,12 8 1-15,0 0 4 16,0 0-10-16,-13-8-9 0,13 8-22 0,0 0-20 0,0 0-29 16,0 0-33-16,0 0-28 15,0 0-37-15,25-19-27 0,-25 19-47 16,20-3-46-16,-8-1-50 0,-1 2-95 15,4-2-472-15,-5 0-26 0</inkml:trace>
  <inkml:trace contextRef="#ctx0" brushRef="#br0" timeOffset="14410.12">25070 3642 2206 0,'0'0'-39'0,"0"0"14"0,0 0-2 0,-2-17 8 16,2 17 5-16,0 0 6 0,0 0 11 0,0 0 10 15,0 0 6-15,0 0 16 16,0 0 15-16,0 0 12 0,0 0 21 0,0 0 7 16,0 0 5-16,0 0-2 0,-36 37-8 15,32-22 10-15,0 0-14 0,-1 2-5 0,3 2-9 16,-1 0-5-16,3 0-6 15,0 0-5-15,0 1-4 0,0-20-9 0,3 34-3 16,1-20-5-16,1 4 0 0,-1-5-10 0,1 1-8 0,-5-14-8 16,7 20-10-16,-7-20 1 15,8 16-15-15,-8-16-4 0,10 12-9 0,-10-12-1 16,0 0 2-16,13 5 2 16,-13-5 6-16,0 0 2 0,0 0-1 0,0 0 17 0,0 0 14 15,0 0 10-15,18-28 13 16,-18 28 2-16,0 0-2 0,0 0 2 0,2-16-4 15,-2 16-2-15,0 0-8 16,0 0-3-16,0 0 2 0,0 0-5 0,0 0 0 0,0 0-1 16,0 0-2-16,0 0 2 0,0 0-3 0,32 10-4 15,-32-10 2-15,0 0-2 16,18 10 0-16,-18-10-5 0,14 5 4 0,-14-5 0 0,0 0 7 16,16 4 14-16,-16-4 14 15,0 0 10-15,0 0 18 0,0 0 10 0,0 0 9 16,24-13-3-16,-24 13 0 15,0 0-8-15,6-16-6 0,-6 16-11 0,0-18-5 0,0 18-12 16,0-16-15-16,0 16-31 16,0-23-37-16,0 23-37 0,-2-25-48 0,2 25-48 15,0-19-44-15,0 19-78 0,2-21-174 0,-4 12-421 0,2 9-274 16</inkml:trace>
  <inkml:trace contextRef="#ctx0" brushRef="#br0" timeOffset="14840.01">25349 3841 2704 0,'0'0'-77'0,"0"0"19"0,6 15 10 0,-6-15 14 16,3 15 10-16,-3-15 8 0,5 18 25 15,-5-18 14-15,3 26 12 0,-3-13 10 0,6 2 4 16,-6-15-2-16,2 27 6 0,0-12 3 0,-2-15 5 16,3 23-2-16,-1-11-1 15,-2-12-5-15,0 19-7 0,2-12-1 0,-2-7-5 0,2 16 0 16,-2-16 5-16,0 0-4 16,2 11-3-16,-2-11 0 0,0 0-3 0,0 0 0 15,0 0 6-15,0 0 6 16,0 0 10-16,16-27 5 0,-16 27 3 0,0 0 3 0,7-25 6 15,-7 25 13-15,7-15 6 16,-7 15-3-16,7-13-9 0,-7 13-4 0,0 0-14 16,8-15-5-16,-8 15 15 0,0 0-2 0,0 0-7 0,0 0-9 15,0 0-3 1,0 0-2-16,0 0-8 0,36 17-6 0,-36-17-4 0,11 15-5 16,-8-8-21-16,2 1-33 15,1-2-36-15,-6-6-42 0,0 0-55 0,13 19-50 0,-9-16-54 16,-4-3-108-16,0 0-172 15,0 0-399-15,0 0-360 0</inkml:trace>
  <inkml:trace contextRef="#ctx0" brushRef="#br0" timeOffset="15170.28">25452 3349 2803 0,'0'0'-54'16,"6"-21"28"-16,-6 21 4 0,6-15-9 0,-6 15 4 16,8-11 17-16,-8 11-6 0,15-10 11 0,-15 10-7 0,15-8 11 15,-15 8 8-15,16-3 11 16,-16 3 38-16,0 0 3 0,0 0-4 0,24 7-1 16,-24-7 13-16,10 11 10 15,-10-11 4-15,0 21 4 0,0-21 6 0,-5 26 9 16,5-26 5-16,-7 26-2 15,2-13-1-15,1 0-4 0,4-13-11 0,-8 25-8 0,6-14-8 16,2-11-8-16,-3 19-5 0,3-19-5 0,-5 18-11 16,5-18-3-16,0 0-15 0,5 21-32 15,-5-21-39-15,9 10-49 0,-9-10-69 0,15 7-40 16,-5-3-48-16,-10-4-109 16,15 0-583-16,-15 0-369 0</inkml:trace>
  <inkml:trace contextRef="#ctx0" brushRef="#br0" timeOffset="15751">24676 4327 2762 0,'0'0'-116'0,"0"0"35"0,0 0 9 0,0 0 19 0,0 0 25 15,0 0 10-15,0 0 0 16,0 0 18-16,0 0-3 0,0 0-6 0,0 0-1 16,38-10 3-16,-38 10 4 15,29-2 3-15,-7 1 10 0,-1-2 3 0,3 3-9 0,6-2 10 16,-2 0 9-16,7 1-11 15,7-2 0-15,2 0 11 0,4 1-2 0,0 0 3 16,2 1 6-16,5-5 11 0,3 3 5 0,-1-1 14 16,1 1 12-16,-2-1 18 0,4 0 6 15,-6 0 2-15,5 0-3 0,-5 0-1 0,-8-2-9 16,0 5 3-16,-3-3-7 16,-3 1-7-16,-4 0-2 0,-6 2-6 0,1-1-6 15,-7 0-8-15,-1-1-6 0,-1 3-3 16,-4 0-4-16,2-1-8 0,-20 1-13 0,27-2-31 15,-27 2-38-15,27 0-44 16,-27 0-51-16,20 0-50 0,-12-1-45 0,-8 1-128 16,0 0-506-16,0 0-238 0</inkml:trace>
  <inkml:trace contextRef="#ctx0" brushRef="#br0" timeOffset="16399.99">24913 4814 2658 0,'0'0'-26'0,"0"0"18"0,0 0 10 0,24-32 8 0,-24 32 15 16,0 0 16-16,0 0-1 15,0 0 5-15,0 0 4 0,0 0-4 0,0 0 3 0,-22-13-5 16,22 13 5-16,0 0 0 16,0 0 10-16,-33 7 0 0,33-7-3 0,-22 9-3 15,22-9-11-15,-20 12-3 16,10-7-2-16,10-5-6 0,-13 16 0 0,13-16-9 0,-9 17-5 15,9-17-8-15,-3 15-15 0,3-15-22 0,5 21-15 16,-5-21-17-16,12 24 12 16,-4-13 7-16,4 2 2 0,-2 1 3 0,2 3 6 15,1-3 2-15,3 4 5 16,-6-3 4-16,2 0 2 0,-2 1 7 16,0-3 1-16,-2 2 16 0,-2-4 7 0,-2 3 24 15,-4-14 14-15,2 23 7 0,-2-23 9 0,-6 24 9 16,0-12-3-16,6-12 4 15,-20 17-2-15,8-9-8 0,-1-4-9 0,13-4-3 0,-23 9-12 16,10-7-19-16,13-2-35 0,-22-2-42 0,22 2-52 16,-22-9-54-16,12 1-43 15,-1-2-81-15,11 10-634 0,-15-23-314 0</inkml:trace>
  <inkml:trace contextRef="#ctx0" brushRef="#br0" timeOffset="16680.13">25152 4738 2718 0,'0'0'-94'0,"0"0"20"16,0 0 11-16,7-11 13 0,-7 11 15 0,0 0 44 16,0 0 23-16,0 0 34 15,0 0 18-15,0 0 14 0,0 0 17 0,-21 45 11 16,14-28 7-16,-1 3-3 0,2 1-7 15,-3 2-2-15,3 3-11 0,1 2-7 0,1 1-15 16,0-1-8-16,2 3-8 0,0-1-8 0,-1 1-6 16,6 1-6-16,-1 1-5 15,2-3-8-15,0 1-21 0,3 1-37 0,-1-3-38 16,3-2-50-16,-1-2-44 0,2-2-39 16,0-5-72-16,4-3-154 0,-2-3-486 0,3-2-286 15</inkml:trace>
  <inkml:trace contextRef="#ctx0" brushRef="#br0" timeOffset="17110.11">25571 4763 2602 0,'4'-17'-70'0,"-4"17"44"0,0 0 25 0,0-18 20 16,0 18 26-16,0 0 26 0,0 0 21 0,0 0 14 16,0 0 11-16,-16-7 4 0,16 7-2 15,0 0-5-15,0 0-11 0,-32 21-7 16,32-21-11-16,-14 17-7 0,7-6-9 16,7-11-8-16,-11 19-7 0,7-7-4 0,4-12-6 15,-4 23 8-15,4-23-17 0,0 21-20 16,0-21-20-16,6 22-12 0,3-10-4 0,-3 0 0 15,4 1 5-15,-3-2-1 16,1 5 2-16,3-5 0 0,1 4 5 0,-3-2 4 16,1-1 2-16,0 1 2 0,-1-1 7 0,-4-1 9 0,1 2 12 15,-6-13 15-15,7 21 8 16,-7-21 2-16,-2 19 1 0,2-19-4 0,-7 17-1 16,7-17-10-16,-9 16 1 15,-2-9-5-15,11-7-15 0,-20 10-26 0,20-10-30 0,-19 7-42 16,19-7-50-16,-19 5-54 15,10-5-58-15,9 0-121 0,-21-8-169 0,21 8-320 16,-16-10-202-16</inkml:trace>
  <inkml:trace contextRef="#ctx0" brushRef="#br0" timeOffset="17279.9">25642 4988 2499 0,'26'-3'-21'0,"-26"3"4"15,29 0 2-15,-11-2 1 16,-18 2 8-16,36-3 2 0,-15 3-1 0,-4-4 7 16,3 1-7-16,-1 0-12 0,-2-1-27 0,-17 4-33 0,34-5-38 15,-22-1-75-15,1 2-131 16,-2-1-210-16,-3 1 290 0</inkml:trace>
  <inkml:trace contextRef="#ctx0" brushRef="#br0" timeOffset="17450.32">25872 4885 1694 0,'0'0'88'0,"0"0"1"0,0 0 9 0,0 0 18 16,-14 19 7-16,14-19 0 0,-1 17 5 15,1-17-4-15,0 26-9 0,0-9-9 0,0 1-11 16,0 1-6-16,3 0-15 16,-3 2-6-16,4-2-16 0,-2 0-41 0,0 1-60 15,2-1-57-15,1-1-56 0,-3-3-97 16,2-1-549-16,-3-1-123 0</inkml:trace>
  <inkml:trace contextRef="#ctx0" brushRef="#br0" timeOffset="17850.29">26063 4820 2344 0,'5'-14'-43'15,"-5"14"30"-15,0 0 7 0,11-15 3 0,-11 15 25 16,0 0-2-16,13-11 3 0,-13 11-2 0,15-4 7 16,-15 4-10-16,17-4 14 0,-17 4-11 15,21-2 11-15,-21 2 2 0,24 0 17 0,-24 0 10 16,22 4 8-16,-22-4 20 16,25 4 3-16,-15 1 4 0,-10-5-8 0,17 12-3 15,-10-5-4-15,-7-7-5 0,9 18 1 16,-9-18-4-16,2 23 6 0,-2-23 5 0,-4 23 3 15,-3-10 5-15,0 0 0 16,0 1 0-16,1 1 5 0,-1 0-8 0,2 0-4 16,-4-3-6-16,9-12-4 0,-8 26-5 0,3-14-3 0,5-12-13 15,-7 20-1-15,7-20-10 16,-2 20-2-16,2-20 0 0,0 16-8 0,0-16-4 16,7 16-18-16,-7-16-30 15,15 10-29-15,-15-10-47 0,17 5-52 0,-17-5-59 0,24 0-37 16,-10-3-37-16,-14 3-93 15,31-8-125-15,-18 1-399 0,1 1-280 0</inkml:trace>
  <inkml:trace contextRef="#ctx0" brushRef="#br0" timeOffset="18420.21">26522 4824 2855 0,'0'-19'66'16,"0"19"22"-16,0 0 13 15,0 0 11-15,0 0 7 0,0 0-2 0,0-20-3 0,0 20-13 16,0 0-10-16,0 0-12 15,0 0-10-15,0 0-15 0,0 0-7 0,11-13-6 16,-11 13-5-16,0 0-16 0,18-2-10 0,-18 2-13 0,0 0 1 16,29 0 0-16,-29 0-3 15,21 2-1-15,-21-2 2 0,21 4-2 0,-21-4 0 16,14 6-3-16,-14-6 3 16,13 6 1-16,-13-6 8 0,8 13 3 0,-8-13 12 0,-3 19-1 15,3-19 7-15,-9 25 1 16,3-10 9-16,-3 0-1 0,-1 6 6 0,-1 1-2 15,3 0-7-15,-4 1 6 16,3-1-2-16,-2 3-4 0,2-2-3 0,0 0-3 0,2 2-3 16,1-2-4-16,1 0-9 0,2-3-5 0,1 2-6 15,4-3-5-15,1 0-11 16,4-1-14-16,-1 3-1 0,3 0 4 0,3-2 7 16,-1 2-4-16,-2 3 10 15,2-4-2-15,0 3 8 0,-2 0 5 0,-2 0 14 0,-2 2 7 16,-3 0 8-16,-2-3 4 15,0 5 5-15,-6-2 4 0,0 1 0 0,-3-1-6 16,-4 1-3-16,-1 2-2 0,-1-2-3 0,-5-1-1 0,7-4-7 16,-6 0-13-16,-1-2-27 15,2-2-43-15,0-2-51 0,1-2-61 0,0 1-54 16,0-5-98-16,3-3-178 16,1 0-436-16,-1-4-372 0</inkml:trace>
  <inkml:trace contextRef="#ctx0" brushRef="#br0" timeOffset="19010.21">26877 4740 2904 0,'0'0'-28'0,"0"0"24"0,4-17 3 16,-4 17 6-16,0 0 8 16,0 0 23-16,0 0 21 0,0 0 2 0,0 0-4 0,0 0-1 15,0 0-4-15,0 0-2 16,0 0-2-16,-29 47-1 0,25-34-5 15,1 3 13-15,3-16-1 0,-4 31-6 16,1-16-4-16,-1 0-4 0,4-15-2 0,0 28-3 0,0-28-5 16,0 26-5-16,0-26-6 0,4 20-3 0,-4-20-3 15,3 17 3-15,-3-17-9 16,5 13-5-16,-5-13-10 0,0 0-5 0,0 0-1 0,0 0 4 16,0 0 1-16,0 0 11 15,0 0 11-15,35-22 15 0,-35 22 14 0,0 0 14 16,7-15 8-16,-7 15 3 15,0 0-2-15,9-13-11 0,-9 13-7 0,0 0-11 0,0 0-2 16,0 0-3-16,14-8-4 0,-14 8 0 0,0 0-4 16,0 0-1-16,0 0-1 15,0 0-4-15,0 0-1 0,29 12-1 0,-29-12 1 16,0 0-2-16,15 5 3 0,-15-5 2 16,0 0 18-16,0 0 13 0,0 0 6 0,0 0 6 15,23-5 3-15,-23 5-4 16,0 0-4-16,11-18-10 0,-11 18 0 0,7-15-15 15,-7 15-14-15,7-19-28 16,-7 19-35-16,4-20-44 0,-4 20-59 0,4-19-63 0,1 12-69 16,-5 7-139-16,2-14-163 0,-2 14-368 0,2-11-378 15</inkml:trace>
  <inkml:trace contextRef="#ctx0" brushRef="#br0" timeOffset="19380.2">27093 4919 2905 0,'0'0'-72'0,"2"19"14"16,-2-19 29-16,2 21 29 0,0-7 16 15,-2-14 25-15,0 22 17 0,0-22 7 0,2 25 4 16,-2-25 1-16,2 21 0 0,-2-21 3 16,2 19 1-16,-2-19-7 15,1 15 3-15,-1-15 0 0,2 16 3 0,-2-16-2 16,0 0-4-16,0 0-8 0,0 0-6 0,0 0-10 15,0 0 1-15,0 0-9 0,0 0-2 16,0 0 5-16,0 0 0 0,0 0 9 0,31-34 2 16,-31 34 3-16,7-14-1 0,-7 14-5 0,7-12-1 15,-7 12 2-15,9-10 8 16,-9 10 8-16,0 0 8 0,0 0 29 0,0 0-5 0,25 4-3 16,-25-4-13-1,0 0-10-15,19 18-4 0,-19-18-9 0,14 13-8 16,-9-5-5-16,-5-8-11 0,13 17-25 15,-6-10-33-15,-3 1-46 0,1-2-44 0,-5-6-40 0,9 9-74 16,-9-9-43-16,6 8-66 0,-6-8-163 0,0 0-107 16,0 0-282-16,0 0-272 15</inkml:trace>
  <inkml:trace contextRef="#ctx0" brushRef="#br0" timeOffset="19579.99">27346 4746 2724 0,'0'0'-22'0,"7"-15"15"15,-7 15 22-15,8-10 34 16,-8 10 38-16,0 0 43 0,0 0 31 0,23 0 13 16,-23 0-6-16,0 0-8 0,25 21-9 0,-14-10-8 15,0 6-17-15,-2 2-14 16,0 4-5-16,1 2 11 0,-2 2-14 0,-3 0-35 0,-1 1-38 16,1-1-38-16,-5 0-53 15,0 1-61-15,-2 2-70 0,-3-4-64 0,-2 3-124 16,-1-6-173-16,-4 1-366 15,-1-4-321-15</inkml:trace>
  <inkml:trace contextRef="#ctx0" brushRef="#br0" timeOffset="20479.89">26142 4185 2630 0,'0'0'-149'0,"0"0"30"16,0 0 25-16,0 0 26 16,0 0 26-16,0 0 24 0,0 0 31 15,0 0 21-15,0 0 16 0,0 0 20 0,0 0 11 16,0 0 22-16,27 0 9 0,-27 0 8 0,0 0 6 15,0 0 1-15,0 0-5 16,22 0-7-16,-22 0-10 0,0 0-15 0,23 2-9 0,-23-2-8 16,20-2-11-16,-20 2-1 0,27 0-11 0,-27 0-3 15,30 2-5-15,-11-2-4 16,0 0-3-16,3 0-6 0,0 0-1 0,3 0-2 16,-2 0-8-16,2 2 2 0,6-4-1 15,-2 4-2-15,1-2-2 0,-4 0-2 0,6 2-3 16,-1-2 2-16,1 0-5 15,-1 2 3-15,1-2 0 0,-1 2 4 0,1-2 3 16,1 2 4-16,-1-2 6 0,1 1 3 0,1-1 2 0,-5 0 0 16,0 0 2-16,0 0-3 15,-4 0 2-15,-3-1-4 0,1 2-3 0,0-2 0 16,-4 1-2-16,2 0-5 16,-21 0 3-16,31 0-4 0,-31 0-4 0,25 0-1 0,-25 0-19 15,21 0-25-15,-21 0-34 16,19 0-46-16,-19 0-53 0,0 0-47 0,21 0-49 15,-21 0-98-15,13 1-127 16,-13-1-399-16,14 0-256 0</inkml:trace>
  <inkml:trace contextRef="#ctx0" brushRef="#br0" timeOffset="20930">28204 4124 2602 0,'0'0'-69'0,"0"0"9"16,0 0 25-16,0 0 26 15,0 0 12-15,0 0 34 0,0 0 9 0,0 0 22 0,0 0 6 16,0 0-4-16,0 0-1 15,0 0-2-15,0 0-6 0,0 0-6 0,0 0-3 16,0 0-4-16,0 0-6 0,7 23-5 0,-7-23-2 16,18 3-2-16,-18-3-9 0,0 0 1 15,24 1-9-15,-24-1-17 0,20 0-26 0,-20 0-41 16,0 0-34-16,24-1-35 16,-16-2-41-16,-8 3-77 0,0 0-527 0,18-9-81 15</inkml:trace>
  <inkml:trace contextRef="#ctx0" brushRef="#br0" timeOffset="21120.22">28240 4066 2279 0,'0'0'-11'0,"0"0"56"0,0 0 3 16,-11-10 17-16,11 10 8 0,0 0 9 0,0 0-5 16,0 0-6-16,0 0-13 15,0 0-3-15,0 0-6 0,0 0-5 16,0 0-4-16,0 0-11 0,30-15 0 0,-30 15-29 15,21-2-40-15,-21 2-51 0,21 0-47 0,-11 0-58 16,-10 0-107-16,24-5-407 0,-14 5 33 0</inkml:trace>
  <inkml:trace contextRef="#ctx0" brushRef="#br0" timeOffset="22630.2">29765 3491 2287 0,'0'0'84'0,"0"0"-8"0,0 0-6 0,0 0 6 15,0 0 27-15,0 0 21 16,0 0 11-16,0 37-5 0,0-37 5 0,0 23 1 0,0-23 0 16,3 28 7-1,1-9-28-15,-1 0-3 0,-1 1 2 0,0 5-13 0,2 0-7 16,0-1-13-16,0 1-8 15,0 2-7-15,5-3-14 0,-5 1-42 0,2 0-51 16,1-5-69-16,2 4-90 0,-5-7-93 0,0-1-203 0,0-2-96 16,-4-14-244-16,2 23-171 15</inkml:trace>
  <inkml:trace contextRef="#ctx0" brushRef="#br0" timeOffset="23170">29184 4179 2397 0,'0'0'-92'15,"0"0"20"-15,0 0 15 0,0 0 21 16,0 0 11-16,0 0 19 0,0 0 9 0,62 3 11 16,-48-3 5-16,7 0 14 0,3 0-2 0,6 0 19 15,1 1 18-15,3-1 19 16,2-1 11-16,8 2 14 0,1-1 6 0,7 2-2 0,7 0 1 16,5-2-9-16,4 0 0 15,0 2-2-15,2-2-7 0,-3 2-8 0,4-2-11 16,-4 0-8-16,1 0-7 15,-3 0-6-15,1 0-7 0,-3 0-4 0,-4-2-7 16,-5 2-1-16,-8-2-8 0,1 2 1 0,-5-2-4 0,-8 0-3 16,-1 2-5-16,-3-1-4 15,-4 1-27-15,-3 0-45 0,-3-3-61 0,0 6-81 16,-20-3-131-16,28-3-225 16,-15 3-315-16,-13 0-229 0</inkml:trace>
  <inkml:trace contextRef="#ctx0" brushRef="#br0" timeOffset="25730.49">29495 4598 2487 0,'0'0'-122'0,"0"0"18"0,0 0 15 0,0 0 10 15,0 0 16-15,0 0 10 16,0 0 19-16,0 0 16 0,0 0 14 0,-57-1 15 0,57 1 16 15,-20 4-1-15,20-4 15 16,-20 8 9-16,20-8 10 0,-21 7 4 0,10-3 9 16,11-4-13-16,-19 10-5 0,19-10 0 15,-18 9-8-15,18-9-1 0,-14 9-4 0,14-9 1 16,-10 9-10-16,10-9-4 0,-7 12-1 0,7-12-10 16,0 0-1-16,0 0-4 15,0 0-3-15,15 31-1 0,-7-25-3 16,2 3 1-16,-10-9-1 0,20 13-7 0,-8-5 2 15,-1-1-1-15,-11-7 0 0,19 16 12 0,-12-9-9 16,-7-7-3-16,12 16 5 0,-8-7 0 0,-4-9 3 16,7 18 8-16,-7-18 12 15,0 0 4-15,-5 22 11 0,5-22 3 0,0 0 0 0,-12 18-7 16,12-18-1-16,-15 8-2 16,15-8-7-16,-14 9-1 0,14-9-1 15,0 0 0-15,-24 1-21 0,24-1-35 16,0 0-47-16,0 0-47 0,-26-10-48 0,22 5-52 0,4 5-119 15,-10-13-380-15,10 13 15 16</inkml:trace>
  <inkml:trace contextRef="#ctx0" brushRef="#br0" timeOffset="26040.26">29212 5073 2208 0,'0'0'39'0,"0"0"4"0,-9 12 2 16,9-12 14-16,0 0 5 0,0 0 11 0,-5 14 1 15,5-14 7-15,0 0 6 16,0 0-1-16,0 0-5 0,0 0-2 15,24 8 0-15,-24-8-12 0,26 0-3 0,-26 0-6 16,35-1-6-16,-13 1-10 0,0 0-3 0,2-2-5 16,-1 2-16-16,-2-2-32 0,2 2-40 0,-1 0-51 15,-3 2-48-15,-19-2-38 16,32-2-57-16,-32 2-111 0,27 0-388 0,-16 0-26 0</inkml:trace>
  <inkml:trace contextRef="#ctx0" brushRef="#br0" timeOffset="26770.5">29201 5457 2161 0,'0'0'-13'16,"0"0"29"-16,0 0 17 16,0 0-22-16,0 0 7 0,0 0 9 0,-42 18 4 15,42-18 3-15,-10 17 1 0,8-5-12 16,2-12 6-16,-6 24-9 0,4-12 5 0,2-12-2 15,0 27-9-15,0-27 1 16,2 25-2-16,0-12-4 0,-2-13-6 0,9 19-19 16,-2-9-13-16,-7-10-4 0,12 15-16 0,-12-15-1 0,13 8 4 15,-13-8-4-15,10 7 13 16,-10-7 1-16,0 0 16 0,0 0 6 0,0 0-1 16,0 0 14-16,26-21 7 15,-26 21 2-15,2-14 6 0,-2 14 16 0,0 0 14 0,6-19 10 16,-6 19-17-1,0 0-8-15,2-15 2 0,-2 15-4 0,0 0-16 0,0 0-4 16,0 0-1-16,0 0 8 0,13-9 3 0,-13 9-11 0,0 0 9 16,0 0-14-1,23 2 4-15,-23-2-7 0,0 0 8 0,0 0 0 0,28 0 24 16,-28 0 18-16,0 0 29 16,17-5 23-16,-17 5 23 0,0 0 15 0,12-10 5 15,-12 10 0-15,0 0-2 0,6-16-8 16,-6 16-9-16,0 0-16 0,2-20-7 0,-2 20-16 15,4-16-17-15,-4 16-12 16,0 0-20-16,0-19-31 0,0 19-45 0,0 0-53 16,0 0-63-16,4-17-56 0,-4 17-70 0,0 0-141 0,0-8-475 15,0 8-282-15</inkml:trace>
  <inkml:trace contextRef="#ctx0" brushRef="#br0" timeOffset="27157.83">29448 5620 2640 0,'0'0'-68'0,"0"0"23"0,6 14 17 16,-6-14 2-16,0 0 8 0,7 16 3 16,-7-16 3-16,9 16 16 0,-9-16-4 0,2 17 8 15,-2-17-4-15,4 17 4 0,-4-17 10 16,2 15 2-16,-2-15 5 0,4 14 13 0,-4-14 5 15,0 0 4-15,2 17 2 16,-2-17 1-16,0 0-7 0,0 0-2 0,0 0-6 16,0 0-4-16,0 0-8 0,0 0 8 0,0 0 3 0,0 0 0 15,0 0-3-15,0 0 7 16,0 0 14-16,0 0 11 0,19-39 18 0,-19 39 1 16,7-12 0-16,-7 12-3 15,0 0 0-15,11-13 1 0,-11 13 5 0,0 0 3 0,12-9-2 16,-12 9-1-1,0 0-8-15,0 0-9 0,28 4-6 0,-28-4-8 0,0 0-6 16,18 9-1-16,-18-9-15 0,13 10-33 16,-13-10-47-16,13 10-57 0,-13-10-62 15,13 13-55-15,-9-7-61 0,-4-6-149 16,8 7-517-16,-8-7-379 0</inkml:trace>
  <inkml:trace contextRef="#ctx0" brushRef="#br0" timeOffset="27610.13">29939 4677 2952 0,'0'0'-20'0,"0"0"13"0,0 0 14 15,0 0 10-15,0 0 6 16,0 0 7-16,0 0 6 0,-23 34 11 0,17-18 0 0,2 3 0 15,-3 5 11-15,1 1 0 16,-1 4-20-16,1-1 4 0,0 1 13 0,2 5 1 16,0-3 9-16,2 5-1 0,0 2-3 0,2-5-2 15,2 5-11-15,2 2-1 16,0-5-2-16,0 4-8 0,2-6-5 0,5 4 1 0,-3-5-7 16,3 1 0-16,-2-4-6 15,-1-3 2-15,2-3-3 0,-2 0-18 0,2 0-22 16,-4-8-24-16,2 2-41 15,3-3-67-15,-1-1-49 0,-1-4-77 0,4-1-157 0,-3-2-438 16,3-2-243-16</inkml:trace>
  <inkml:trace contextRef="#ctx0" brushRef="#br0" timeOffset="28620.19">30468 4793 2559 0,'0'0'-68'0,"0"0"32"0,0 0 22 15,0 0 19-15,0 0 22 0,0 0 12 16,10-11 14-16,-10 11 6 0,0 0 0 15,0 0-2-15,0 0-3 0,0 0 0 16,0 0 13-16,0 0 0 0,0 0 2 0,0 0-5 16,0 0 5-16,0 0-7 0,-62 9-1 0,62-9-5 15,-17 8-7-15,17-8-2 0,-20 7-5 0,12-1-3 16,8-6-4-16,-14 8-5 16,14-8 0-16,-11 10-6 0,11-10-2 0,0 0-1 15,-11 13 1-15,11-13-6 0,0 0-2 16,0 0 0-16,0 0-2 0,15 24-6 0,-15-24-1 15,15 10 5-15,-15-10-7 16,19 11-2-16,-8 0 1 0,-1-6 0 0,-1 5-4 0,1-1 2 16,-10-9 3-16,15 19-2 0,-6-8-2 0,-9-11 3 15,8 20-2-15,-4-11 8 16,-4-9-4-16,0 20 8 0,0-20 5 0,0 0 3 16,-8 29 6-16,8-29 1 15,-11 15 3-15,2-8-4 0,9-7-3 0,-16 11-1 0,16-11-1 16,-17 7-12-16,17-7-31 15,-17 2-47-15,17-2-54 0,0 0-71 0,0 0-98 16,-25-13-187-16,21 6-400 0,4 7-242 0</inkml:trace>
  <inkml:trace contextRef="#ctx0" brushRef="#br0" timeOffset="28900.26">30329 5161 2612 0,'0'0'-25'0,"0"0"37"16,0 0 7-16,0 0 0 0,0 0 18 0,0 0 3 16,0 0 15-16,19 19 9 15,-19-19 5-15,0 0 1 0,27-2-2 16,-27 2 3-16,28-2 5 0,-13 2 2 0,-15 0-3 15,34-3-5-15,-18 0-10 0,4 3-6 0,-20 0-15 16,31-4-30-16,-16 3-38 0,-15 1-50 0,25 0-49 16,-25 0-51-16,24-4-64 0,-24 4-165 15,19-2-368-15,-10 2-76 0</inkml:trace>
  <inkml:trace contextRef="#ctx0" brushRef="#br0" timeOffset="29410.28">30430 5383 2237 0,'-10'10'27'0,"10"-10"37"0,0 0 4 16,-13 12 2-16,13-12 0 15,-8 13 0-15,8-13 16 0,-6 17-6 0,1-5-4 16,5-12-10-16,-4 24-4 0,2-10-4 15,-1 3 0-15,3-17-6 0,0 32-2 0,3-15-1 16,-3 1-5-16,0-18-3 0,2 32-9 0,0-17-2 16,-2-15-1-16,7 23-5 15,-5-12-3-15,-2-11 3 0,4 18 3 0,-4-18-5 0,4 14-4 16,-4-14-6-16,0 0-9 16,0 0 7-16,0 0-3 0,0 0-5 0,0 0 1 15,0 0-1-15,0 0 2 16,0 0 0-16,0 0 4 0,21-41 1 0,-21 41 8 15,4-13 4-15,-4 13 2 0,0 0-1 16,4-19-11-16,-4 19-3 0,0 0 1 0,0 0-7 16,9-12 7-16,-9 12 0 0,0 0-4 0,0 0-6 15,0 0 8-15,0 0 1 16,23 2-2-16,-23-2 1 0,0 0-1 16,0 0 7-16,0 0 11 0,0 0 21 0,0 0 14 15,0 0 25-15,0 0 13 0,26 3-2 0,-26-3-8 16,0 0-11-16,0 0-4 15,10-13-10-15,-10 13-12 0,0 0 0 0,11-16-5 0,-11 16-8 16,6-12-12-16,-6 12-23 0,7-11-28 0,-7 11-34 16,0 0-38-16,6-18-42 15,-6 18-46-15,0 0-54 0,7-9-67 0,-7 9-145 16,0 0-510-16,6-4-400 0</inkml:trace>
  <inkml:trace contextRef="#ctx0" brushRef="#br0" timeOffset="29950.28">30621 5625 3014 0,'0'0'-2'0,"0"0"16"16,0 0-6-16,0 0 12 15,0 0 6-15,0 0 16 0,2 31 18 0,-2-31 11 16,0 0-2-16,0 0 0 16,2 19 4-16,-2-19-1 0,0 0-3 0,5 17 7 15,-5-17-3-15,0 0-7 0,2 18-6 16,-2-18-4-16,0 0-7 0,2 15-4 0,-2-15-4 15,0 0-2-15,0 0-6 16,0 0 1-16,2 15-5 0,-2-15 0 0,0 0-2 16,0 0-5-16,0 0-7 0,0 0-5 0,0 0-3 0,0 0-7 15,0 0-1-15,0 0 2 16,0 0-4-16,0 0 5 16,0 0 2-16,12-44 10 0,-12 44 8 0,4-14 2 15,-4 14 6-15,0 0 0 0,5-19-3 0,-5 19-3 0,0 0 0 16,0 0-5-16,9-16-2 15,-9 16-4-15,0 0 5 0,0 0 3 0,0 0 3 16,16 0 14-16,-16 0 7 0,0 0 4 0,0 0-3 16,24 19-25-16,-24-19-2 0,10 16 0 15,-10-16-4-15,11 14 0 0,-11-14-5 0,8 15-13 16,-8-15-28-16,9 14-35 16,-9-14-62-16,6 12-72 0,-1-9-75 0,-5-3-156 15,0 0-159-15,0 0-366 16,0 0-389-16</inkml:trace>
  <inkml:trace contextRef="#ctx0" brushRef="#br0" timeOffset="30530.54">30975 5091 2783 0,'0'0'-116'0,"0"0"45"0,0 0 26 0,0 0 30 16,0 0 41-16,0 0 35 16,0 0 31-16,0 0 18 0,0 0 3 0,0 0-3 15,0 0-11-15,0 0 2 16,0 0-1-16,0 0-4 0,0 0-3 15,0 0-13-15,0 0-6 0,29-3-7 0,-29 3-10 16,0 0-3-16,21 3-9 0,-21-3-3 0,0 0-27 16,0 0-36-16,23-3-50 0,-23 3-60 15,0 0-53-15,18-2-47 0,-18 2-99 0,6-5-580 16,-6 5-305-16</inkml:trace>
  <inkml:trace contextRef="#ctx0" brushRef="#br0" timeOffset="30762.32">31040 5010 2679 0,'-4'-21'-3'0,"4"21"19"16,0 0 3-16,0 0 2 15,0 0 0-15,0 0 23 0,0 0 31 0,0 0 24 16,0 0 3-16,0 0 7 0,0 0 3 0,0 0-10 16,0 0-6-16,0 0-8 0,-13 46-4 15,13-46-7-15,0 28-8 0,0-10-6 16,0-18-10-16,0 34-2 0,2-15-8 0,-2-2-1 15,2 1-19-15,-2 1-25 0,3-5-39 16,-3-14-51-16,2 31-51 0,0-15-67 16,-2-16-93-16,2 18-179 0,-2-10-379 0,0-8-212 15</inkml:trace>
  <inkml:trace contextRef="#ctx0" brushRef="#br0" timeOffset="32489.68">31268 4867 2443 0,'-10'-17'-67'0,"10"17"50"0,0 0 40 15,0 0 17-15,0 0 19 0,0 0 23 16,0 0 10-16,0 0 5 0,0 0-1 0,0 0-8 16,0 0-7-16,0 0-4 0,0 0 2 0,0 0-7 15,0 0-6-15,0 0-7 16,0 0-5-16,13-23-6 0,-13 23-8 0,0 0-2 0,0 0-5 16,21-3-10-16,-21 3 2 15,0 0-2-15,21-3-5 0,-21 3-4 0,0 0-1 16,0 0 1-16,28 9-2 15,-28-9-2-15,12 7 4 0,-12-7 0 0,11 9-2 0,-11-9 5 16,9 14 6-16,-9-14 8 0,4 21 10 0,-4-21 0 16,-2 25-1-16,2-25 7 15,-9 28-5-15,3-11 5 0,1-2-4 0,-1 2 3 16,0-1 3-16,0 1-1 0,-1-2-4 16,3 0-2-16,0 2 0 0,0-3-9 15,4-14-1-15,-5 23-5 0,5-23-2 16,0 21-1-16,0-21-13 0,11 15-37 0,-3-8-39 15,-8-7-55-15,25 10-63 0,-7-8-46 0,0-2-65 16,2 0-135-16,1-2-538 16,-2-1-412-16</inkml:trace>
  <inkml:trace contextRef="#ctx0" brushRef="#br0" timeOffset="32990.17">31567 4909 2872 0,'0'0'-42'0,"0"0"45"0,0 0 3 16,0 0 3-16,0 0 4 0,-8-13 7 0,8 13 4 15,0 0 2-15,0 0 2 16,0 0-8-16,0 0-4 0,23-13 1 0,-23 13-3 16,19-2 3-16,-19 2-9 0,26 0 6 0,-26 0-8 0,27 0-1 15,-27 0 1-15,26 0-5 16,-26 0-2-16,20 4 2 0,-20-4 2 0,18 7 5 16,-18-7 13-16,8 12 6 15,-8-12 17-15,0 17 18 0,0-17 12 16,-8 25 14-16,2-10 1 0,-4 0 4 0,4 2-4 15,-2 2-6-15,-2 0-7 0,3 0-7 0,-2 2-7 16,3 3-8-16,2-5-3 0,2 1-7 0,2 3-3 0,2-2-4 16,0 6-5-1,2-1-3-15,0 0-3 0,3 3-2 0,-3-1-3 0,1 0-1 16,-1-1-2-16,-2-1 1 16,-2 3-1-16,0-3 5 0,-4-1 0 15,-3 0-1-15,-2 0-2 0,-3-3-1 0,-1 0-10 16,1-2-23-16,-4 0-36 0,0-1-54 0,1-2-61 15,2-2-57-15,3-4-82 16,-1 0-160-16,3-2-497 0,-1-4-398 0</inkml:trace>
  <inkml:trace contextRef="#ctx0" brushRef="#br0" timeOffset="33379.84">31969 4750 3012 0,'0'0'7'0,"0"0"11"0,0 0-4 15,0 0 21-15,0 0 16 16,0 0 10-16,0 0 13 0,0 0 5 0,0 0-4 16,24 47 0-16,-18-30-4 15,-2 6-6-15,-2 4-23 0,0 0 1 0,0 0-1 0,-2 2-2 16,2 2-5-16,-2 1-4 15,-2-1-2-15,-2 1-20 0,0-1-39 0,0-1-44 16,-2 2-59-16,-3 1-59 0,-2-8-90 0,1 0-198 0,-3-3-355 16,1-2-169-1</inkml:trace>
  <inkml:trace contextRef="#ctx0" brushRef="#br0" timeOffset="34240.17">30691 4165 2362 0,'0'0'-122'16,"0"0"30"-16,0 0 26 0,0 0 20 15,0 0 32-15,0 0 30 0,0 0 30 16,44 1 18-16,-44-1 25 0,22-1 10 15,-22 1 14-15,27 1 6 0,-10-1-1 0,-17 0-8 16,36-1-4-16,-15 1-16 0,1 0-10 0,-2 0-8 0,4 0-7 16,-1 0-7-1,1 0-7-15,0 0-5 0,2 0-4 0,4 0-8 0,-3 1 2 16,3-1-7-16,-1 0-5 16,-1 3 0-16,2-2-3 0,-5-1-1 0,3 2 0 15,-5 0-4-15,0-2-1 0,1 2-5 16,-1-2-16-16,-4 2-26 0,2-2-40 0,-2 1-46 15,-19-1-59-15,32 0-76 16,-17 0-157-16,0 0-390 0,-5 0-109 0</inkml:trace>
  <inkml:trace contextRef="#ctx0" brushRef="#br0" timeOffset="36109.99">13174 6770 2379 0,'0'0'-26'15,"0"0"1"-15,0 0-4 0,6-13-2 16,-6 13 10-16,0 0-4 0,0 0 9 0,0 0 7 15,0 0 20-15,0 0 21 0,0 0 2 16,0 0 16-16,5 56 22 0,-5-37 22 0,0 2 15 16,0 1-4-16,2 4 0 0,-2 2-9 0,4 0 2 15,-2 1-4-15,1 3-5 16,0 0-7-16,1-3-9 0,-2 2-8 0,1 5-4 0,5-3-6 16,-4 1-2-16,-1-4-9 15,2 0-5-15,-1-3-2 0,3 2-5 0,-3-4 0 16,1-1-14-16,-1 0-32 15,-2-4-51-15,5-4-57 0,-4 0-52 0,1-3-49 0,-4-13-123 16,4 14-520-16,-4-14-223 0</inkml:trace>
  <inkml:trace contextRef="#ctx0" brushRef="#br0" timeOffset="36660.79">13875 6777 2535 0,'8'-12'-86'0,"-1"4"8"0,2-1 12 0,-9 9 8 0,12-13 0 16,-12 13 6-16,10-10 10 15,-10 10 5-15,0 0 2 0,0 0 3 0,0 0 3 16,0 0 10-16,0 0 0 15,0 0 16-15,-29-19 4 0,29 19 7 0,-33 8 16 0,14-4 10 16,-7 6 6-16,1-3-2 0,-4 6 8 0,-3 2 9 16,-1 2 15-16,-1 4 14 15,-5 5 3-15,2-2-2 0,3 3 6 0,3-1 1 16,3 5-12-16,4-7-6 0,4 5-2 16,2-2-5-16,7-1-9 0,3 0-3 15,4-1-8-15,6 1-3 0,6-3-5 16,2 1-3-16,7-1-4 0,4 0-3 0,4-2-5 15,0-2-2-15,6-3-6 0,1-3-3 16,2-2-9-16,-1-3-8 0,-3-1-8 0,1 0-13 16,-2-5-12-16,2-2-13 0,-8 0-10 0,-1-1 4 15,-1-3-1-15,-3 0 11 16,-5-3-3-16,-13 7 20 0,18-16 0 0,-18 16 11 0,3-16 16 16,-3 16 17-16,0 0 17 15,-17-29 14-15,7 19 12 0,-2 0 2 0,-1 3 5 16,13 7 10-16,-25-12-1 15,16 9-1-15,9 3 6 0,-18-10-8 0,18 10-5 0,-13-7-4 16,13 7-7-16,0 0-4 0,0 0-6 0,0 0-13 16,0 0-43-1,33-15-65-15,-17 12-58 0,6-1-82 0,1-2-105 0,2 0-619 0,0-1-357 16</inkml:trace>
  <inkml:trace contextRef="#ctx0" brushRef="#br0" timeOffset="36880.44">14148 6999 2793 0,'0'0'-89'0,"0"0"15"0,0 0 12 15,0 0 6-15,0 0 46 16,-17-6 25-16,17 6 18 0,0 0 16 0,0 0 13 0,-21 29 9 16,14-17 9-16,3 1-8 15,-3 3 3-15,2-4-4 0,5-12-8 0,-6 33-6 16,8-18 2-16,-2-15-10 15,2 33-8-15,2-18-8 0,4 2-35 0,0-3-30 0,-1-1-42 16,7 0-38-16,3-2-49 0,-2 0-54 0,0-7-118 16,3 3-415-16,0-3-29 15</inkml:trace>
  <inkml:trace contextRef="#ctx0" brushRef="#br0" timeOffset="37150.08">14452 7086 2265 0,'0'0'0'0,"-9"-12"2"0,9 12-7 16,0 0 7-16,0 0 8 0,0 0-8 0,0 0 1 15,0 0 13-15,0 0-12 16,0 0 1-16,0 0-1 0,22 44 1 0,-17-31 3 0,6 1 7 16,1 5 14-16,-4-2-1 15,1 1 14-15,0 0 1 0,-2-1-6 0,-1 3 4 16,-1-4 9-16,-3 0-1 15,-2 1 6-15,0-17 4 0,-7 32-2 0,1-19-2 0,-3 0-10 16,-1 0-3-16,-2-2-11 0,-2-3-26 0,0-1-34 16,14-7-54-1,-26 7-60-15,11-9-76 0,15 2-180 0,-29-8-273 0,18 1 91 16</inkml:trace>
  <inkml:trace contextRef="#ctx0" brushRef="#br0" timeOffset="37330.34">14365 6863 2167 0,'0'0'86'0,"1"-16"-15"16,-1 16-15-16,0 0-1 0,0 0-12 0,0 0-3 0,0 0-5 16,0 0-26-16,0 0-56 15,0 0-65-15,0 0-77 0,0 0-176 0,0 0-225 16,0 0 209-16</inkml:trace>
  <inkml:trace contextRef="#ctx0" brushRef="#br0" timeOffset="37740.3">14510 7131 1679 0,'14'15'-35'0,"-3"0"13"0,-1-2 10 16,1-3 14-16,-3-1 23 0,1 1 15 0,2 0 6 15,-1-2 2-15,-10-8-2 16,16 15 1-16,-8-8 19 0,-8-7-9 0,13 11 11 0,-13-11 8 16,11 7 7-16,-11-7-13 0,0 0 0 0,0 0 2 15,0 0 1-15,0 0-3 16,0 0 7-16,23-15 14 0,-23 15 21 0,0 0 15 16,0 0 7-16,4-22-7 0,-4 22-12 15,0 0-13-15,5-11-14 0,-5 11-11 0,0 0-10 16,0 0-8-16,13-7-4 15,-13 7-9-15,0 0-4 0,26-3-5 0,-26 3-2 16,17 3-6-16,-17-3-2 0,0 0-1 0,27 0-2 0,-27 0 7 16,0 0-9-1,19 0-2-15,-19 0 14 0,0 0-5 0,0 0-1 0,14-7-3 16,-14 7-1-16,0 0 0 16,0 0-1-16,0-22-3 0,0 22 0 0,0 0-3 0,-2-23-1 15,2 23-2-15,0 0-5 16,-2-20-7-16,2 20-23 0,0 0-42 0,0-20-46 15,0 20-65-15,2-9-60 16,-2 9-101-16,6-12-173 0,-6 12-396 0,8-7-294 0</inkml:trace>
  <inkml:trace contextRef="#ctx0" brushRef="#br0" timeOffset="37969.99">14970 7022 2680 0,'0'0'-43'0,"0"0"36"0,16-4 32 0,-16 4 40 16,0 0 19-16,0 0 8 15,20 14 1-15,-20-14-6 0,14 15-6 0,-8-5-12 16,-6-10 2-16,10 22-4 16,-6-8-1-16,1-1-8 0,-1 3-6 0,-4-16-3 15,0 29-3-15,0-13-20 0,0-16-43 16,-9 32-52-16,5-18-68 0,-3 1-73 0,0-4-129 15,-5 1-541-15,2 0-251 16</inkml:trace>
  <inkml:trace contextRef="#ctx0" brushRef="#br0" timeOffset="38640.12">15288 6592 2578 0,'0'0'-70'0,"-9"-18"38"16,9 18 38-16,0 0 15 0,0 0 38 15,0 0 16-15,0 0 8 0,0 0-3 0,0 0 1 16,0 0 20-16,0 0 13 0,0 0 5 0,0 0-8 15,0 0-6-15,0 0-4 16,0 0-11-16,0 0-4 0,9 61-7 0,-8-42 2 0,3-1-6 16,-4 3-5-16,2 1-4 0,2 4-7 0,-2 0-6 15,0 0-4-15,4 1-5 16,-2 0-2-16,-3 0-6 0,6 1-1 0,-2-1 1 0,0 0 2 16,-1 0 0-16,0 0 2 15,0-3-1-15,-2-1-2 0,2-1-5 16,1-2-2-16,-1-1-3 0,-2-2 1 15,0-2-10-15,0 0 3 0,-2-15-7 0,2 25-26 0,0-13-38 16,-2-12-45-16,3 16-52 0,-3-16-63 0,2 16-63 16,-2-16-125-1,2 9-179-15,-2-9-342 0,0 0-317 0</inkml:trace>
  <inkml:trace contextRef="#ctx0" brushRef="#br0" timeOffset="39169.94">15618 7169 2677 0,'0'0'-94'0,"0"0"41"15,0 0 38-15,0 0 38 16,0 0 45-16,0 0 31 0,0 0 25 0,-30 2 9 0,30-2 8 16,0 0-7-16,0 0-11 15,0 0-9-15,0 0-5 0,0 0-1 0,0 0-8 16,0 0-11-16,0 0-9 15,0 0-6-15,0 0-11 0,0 0-5 0,73 3-8 0,-73-3-5 16,23 0-3-16,-23 0-8 0,25 0-9 0,-25 0-31 16,21 0-34-16,-21 0-36 15,19-3-47-15,-19 3-65 0,17-2-58 0,-17 2-104 16,9-8-178-16,-9 8-328 0,0 0-204 16</inkml:trace>
  <inkml:trace contextRef="#ctx0" brushRef="#br0" timeOffset="39330.3">15602 7068 2732 0,'-18'-1'87'0,"18"1"15"16,0 0-11-16,0 0-7 0,-17-4-4 0,17 4 2 15,0 0 1-15,0 0-4 16,0 0-10-16,0 0-5 0,0 0-10 0,0 0 1 0,0 0-9 16,51-8-11-16,-51 8-24 15,26-2-57-15,-26 2-74 0,25 0-88 0,-12-2-135 16,0 1-577-16,-1 1-319 15</inkml:trace>
  <inkml:trace contextRef="#ctx0" brushRef="#br0" timeOffset="53919.97">17221 6380 298 0,'0'0'222'0,"0"0"-48"15,0 0-46-15,0 0-25 16,0 0-12-16,0 0-5 0,0 0 16 0,0 0 0 0,0 0 8 15,0 0 12-15,0 0-1 16,-3-21-1-16,3 21 14 0,0 0-1 0,0 0 5 16,0 0 2-16,0 0-8 0,0 0-4 0,0 0-4 0,0 0-15 15,0 0-11-15,0 0-13 16,0 0-12-16,0 0-4 0,0 0-9 0,0 0 5 16,0 0-2-16,0 0-3 15,0 0 1-15,0 0 0 0,-4 44-3 0,4-44-2 0,2 21-6 16,-2-7-1-16,2 1-5 15,1 0-2-15,1 3-4 0,-2-4-4 0,0 4-3 16,3 1-2-16,-1-2-4 0,0-1-1 0,2 1-6 0,-2 1-2 16,0-1-4-16,0 0-23 15,2-2-52-15,-2 0-61 0,2-3-80 0,-2 0-130 16,-2-3-215-16,-2-9-295 16,4 18-187-16</inkml:trace>
  <inkml:trace contextRef="#ctx0" brushRef="#br0" timeOffset="54579.82">16808 7018 2458 0,'0'0'-96'0,"0"0"15"0,0 0 9 16,0 0 7-16,0 0 6 0,0 0 10 0,0 0 17 0,0 0 15 15,0 0 5-15,0 0 8 16,0 0 15-16,0 0 11 0,0 0 10 0,0 0 11 16,0 0 4-16,0 0 5 15,0 0-7-15,59-5-3 0,-59 5-9 0,28-2-10 0,-9 2 4 16,2-1-11-16,1-3-12 15,0 4 7-15,6-4-11 0,1 1 0 0,3 3 5 16,0-3 2-16,2 0-1 0,2 2 2 0,4-1-2 16,0-2 5-16,2 2-1 0,1 1 4 15,1-1-1-15,-1-1 6 0,3 2-10 16,1-1 6-16,-1 0-15 0,3-1 12 16,-1 2-3-16,2 0 1 0,1-2-1 0,-3 3-3 15,3-2 3-15,-3 2 6 0,3-2 12 16,0 0-2-16,-3 2 6 0,4 0 7 0,-3-2 8 15,1 2-10-15,3 0 8 16,-2 0 2-16,6 2 7 0,-4-2 4 0,0 0 5 16,-3 2 5-16,1-2 4 0,0 0-9 0,-2 0-5 0,-4 0-8 15,-3 2 0-15,-7 0-10 16,-1-2-2-16,-4 0-6 0,-5 0-4 0,-1 0-17 16,-3 3-34-16,-2-3-45 15,-2 1-67-15,-2 0-61 0,-15-1-138 0,19 3-515 0,-19-3-197 16</inkml:trace>
  <inkml:trace contextRef="#ctx0" brushRef="#br0" timeOffset="55670.19">16971 7625 2406 0,'0'0'-144'0,"0"0"57"0,2-22 30 0,-2 22 40 15,4-16 26-15,-4 16 18 16,0 0 33-16,4-22 16 0,-4 22 22 0,0 0 27 16,0-17 0-16,0 17-1 0,0 0-8 0,0 0-12 0,0-19-11 15,0 19-15-15,0 0-8 16,0 0-4-16,0 0 1 0,0 0-2 0,0 0 5 16,0 0 3-16,0 0 2 0,0 0-4 15,0 0 0-15,0 0-2 0,-30 36-7 0,30-36-6 16,-6 25 0-16,2-10-6 15,2 2-5-15,0-3-7 0,-2 1-1 0,4-15-6 16,-2 28-2-16,2-14-1 0,0-14-3 0,2 23-6 0,-2-23-4 16,4 22-8-16,0-15-14 15,0 1-11-15,-4-8-9 0,12 7-12 0,-12-7-14 16,0 0-2-16,24 1-4 0,-24-1 1 16,0 0 3-16,28-12 3 0,-17 4 7 0,-3-2 10 15,0-2 19-15,-8 12 16 16,16-16 11-16,-10 6 9 0,-6 10 5 0,8-14 1 0,-8 14-6 15,8-10-4-15,-8 10-6 16,9-10-1-16,-9 10 1 0,0 0 2 0,0 0 4 16,11-2-5-16,-11 2 1 0,0 0-1 0,0 0-1 15,17 13 0-15,-17-13-4 0,10 9 1 16,-2-4-1-16,-8-5 3 0,18 8-3 0,-10-5-2 16,0 1 4-16,-8-4-1 15,20 4 2-15,-20-4-1 0,14 0 10 0,-14 0 8 0,0 0 10 16,24-10 8-16,-24 10 7 15,15-11 4-15,-15 11-2 0,8-15-4 0,-8 15-9 16,8-22 0-16,-8 22-6 0,4-20-8 0,-4 20-19 16,2-20-19-16,0 11-28 0,-2 9-35 15,0 0-47-15,3-21-56 0,0 14-52 0,-3 7-99 16,0 0-178-16,-3-15-428 16,3 15-349-16</inkml:trace>
  <inkml:trace contextRef="#ctx0" brushRef="#br0" timeOffset="56120.56">16816 8002 2830 0,'-21'-12'-59'0,"21"12"9"15,0 0 8-15,0 0-2 0,0 0 11 16,0 0 5-16,0 0 14 0,0 0 4 0,0 0 2 16,0 0 8-16,0 0 8 0,30-26 10 0,-30 26 10 15,21-6 3-15,-21 6 10 16,28-6 4-16,-9 5 0 0,-1-3 4 0,4 2 2 0,-2-1-7 16,8 2 5-16,0-1-8 15,1 0-5-15,1 0 1 0,0 0-8 0,-1 2-1 16,1-1-7-16,0-2-6 15,-5 3-23-15,1 0-25 0,-4 0-37 0,2 0-42 0,-5 3-36 16,0-3-46-16,-4 1-88 0,-3 1-440 0,0 0 11 16</inkml:trace>
  <inkml:trace contextRef="#ctx0" brushRef="#br0" timeOffset="56710.32">16937 8195 2293 0,'-30'-3'63'0,"30"3"-5"16,0 0 3-16,0 0-7 15,-12 8-11-15,12-8 12 0,0 0 10 0,-9 14 7 0,9-14 0 16,-6 15-6-16,6-15-12 0,-2 17-4 0,2-17-2 16,0 0-6-16,4 28-5 15,-4-28-2-15,4 22-2 0,0-12-7 0,-4-10-3 0,7 22-10 16,-7-22-3-16,10 17-12 16,-6-9-6-16,-4-8-7 0,11 12-20 0,-11-12 1 15,11 10-2-15,-11-10 5 16,0 0 1-16,0 0-1 0,20 3 4 0,-20-3 7 0,0 0 8 15,0 0 8-15,16-24 6 16,-16 24 5-16,4-21 8 0,-4 21 21 0,2-19 12 16,-2 19 14-16,4-18 10 0,-4 18-3 0,0-17-7 0,0 17-1 15,0 0-8-15,7-15-6 16,-7 15-5-16,0 0-2 0,0 0-7 0,19-3 1 16,-19 3-6-16,0 0 0 15,21 2-7-15,-21-2 0 0,0 0-3 0,28 4 1 0,-18-2 0 16,-10-2-5-16,19 2-1 15,-19-2 3-15,17-2 4 0,-17 2 13 0,0 0 7 16,23-2 9-16,-23 2 5 0,0 0 4 0,18-10 2 0,-18 10 8 16,10-8-1-16,-10 8 3 15,0 0-5-15,0 0-4 16,12-11-12-16,-12 11-5 0,0 0-11 0,0 0-15 16,11-9-29-16,-11 9-36 0,0 0-40 0,0 0-50 0,9-7-50 15,-9 7-50-15,0 0-61 16,0 0-113-16,0 0-561 0,10-3-420 0</inkml:trace>
  <inkml:trace contextRef="#ctx0" brushRef="#br0" timeOffset="57170.25">17297 8263 2914 0,'0'0'-76'0,"0"0"21"0,8 11 20 0,-8-11 16 16,5 12 11-16,-5-12 7 16,0 0 13-16,6 19 15 0,-6-19 11 0,4 15 7 0,-4-15 4 15,5 15 1-15,-5-15-3 16,2 16-2-16,-2-16-2 0,0 0-5 0,2 19 3 15,-2-19-9-15,0 0 0 16,4 16-6-16,-4-16 2 0,0 0 1 0,0 0-3 16,0 0-1-16,0 0-8 0,0 0 0 0,0 0-2 0,0 0-2 15,0 0-5-15,0 0 0 16,0 0 0-16,0 0-1 0,24-32 1 0,-24 32 1 16,8-16 12-16,-8 16 12 0,8-15 9 15,-8 15 9-15,10-13 12 0,-10 13 12 0,11-9 5 16,-11 9 2-16,0 0 0 15,19-5-3-15,-19 5-10 0,0 0 1 0,0 0-11 16,0 0-4-16,30 9-11 0,-30-9-1 0,11 11-5 0,-11-11 0 16,8 13-15-16,-8-13-29 15,8 14-37-15,-8-14-38 0,6 15-54 16,-6-15-54-16,12 14-52 0,-12-14-92 16,10 11-145-16,-6-7-433 0,-4-4-304 0</inkml:trace>
  <inkml:trace contextRef="#ctx0" brushRef="#br0" timeOffset="58149.85">17879 7431 2584 0,'0'0'-131'0,"0"0"25"0,0 0 27 16,0 0 25-16,0 0 18 15,0 0 22-15,0 0 30 0,0 0 23 0,0 0 3 0,0 0 5 16,0 0 3-16,0 0 0 15,0 0 6-15,0 0 24 0,0 0 3 16,0 0 7-16,-19 39 3 0,19-39 11 0,-6 21 1 0,6-21-6 0,-6 25 0 16,3-10-9-16,-1 1-13 15,-1-2-3-15,3 6-8 0,-2-2-9 0,0 1-1 16,2-1-9-16,0 1-4 16,0-2-3-16,0 3-6 0,2-1-4 15,-3-1-3-15,1 2-2 0,2-1-1 0,0 0-5 16,2 0 0-16,-2 0-5 0,3-1 2 0,-1 2-2 15,0-1 0-15,0-1-2 16,2 0-1-16,-2 1 0 0,4-2-1 0,-1-1-3 16,-1 0 2-16,3 0 1 0,-1-1-2 15,0 0-3-15,0 1 1 0,0-3 0 0,4 0 4 16,-4 3 1-16,2-1 4 0,0-3 2 0,1 0 1 16,0 2-4-16,-1-2 1 0,1 1-3 15,-1-2 1-15,-2 0-1 0,0 2 4 0,4-5-2 16,-10-8 4-16,12 18-3 15,-6-11-1-15,-6-7-2 0,11 18 1 0,-11-18-4 16,8 13 0-16,-1-6-2 0,-7-7-11 0,0 0-35 0,10 14-44 16,-10-14-62-16,9 8-66 15,-9-8-94-15,8 0-190 0,-8 0-435 16,0 0-342-16</inkml:trace>
  <inkml:trace contextRef="#ctx0" brushRef="#br0" timeOffset="59450.28">18161 7939 2755 0,'0'0'-97'0,"0"0"19"0,0 0 7 0,0 0 11 16,0 0 2-16,0 0 2 15,0 0 6-15,0 0 26 0,0 0 11 0,0 0 12 16,0 0 19-16,0 0 24 0,8 35 25 0,-8-35 20 0,0 0 14 16,4 15 14-16,-4-15 7 15,0 0-5-15,2 22-12 0,-2-22-14 16,2 20-8-16,-2-20-7 0,0 23-11 16,0-23-5-16,2 22-8 0,-2-8-5 0,0-14-5 0,0 23 1 15,0-23-5-15,2 22 1 16,-2-22 4-16,2 23 5 0,-2-23-1 0,2 21-3 15,-2-21-5-15,3 24 2 16,-3-24-1-16,3 19-7 0,-3-19-5 0,2 16-1 0,-2-16-5 16,2 16 2-16,-2-16-4 0,0 0 1 0,4 18-5 15,-4-18 4-15,0 0-1 16,4 12-3-16,-4-12-1 0,0 0-5 0,0 0 3 16,0 0 0-16,0 0-5 0,0 0 0 15,0 0-3-15,0 0 0 0,0 0-4 0,10-43-3 16,-10 24-7-16,0 19-4 15,-2-37-1-15,2 13 1 0,0 2 1 16,-2-3 2-16,2-2-5 0,-2 3 5 0,2-3-1 0,-2 0 5 0,2 4-1 16,0-3-2-16,0-1 3 15,-2 0 3-15,0 7-2 0,2-8-1 0,0 6-1 16,0-4 4-16,0 0-3 0,0 0 3 16,0-1-6-16,0 1 4 0,2 5-3 0,0-3 2 15,-2 4-2-15,0-2 2 16,2 3 0-16,-2-1 4 0,2 2-4 0,-2 18 5 15,0-33-3-15,0 18 5 16,0 15-3-16,2-26-1 0,-2 26 0 0,0-23 0 0,0 23-3 16,0-20-3-16,0 20 0 0,2-17-1 0,-2 17-4 15,0 0 2-15,2-22-10 0,-2 22-5 16,7-13-2-16,-7 13 3 0,0 0 0 0,10-18-2 16,-10 18 0-16,11-9 1 15,-11 9 3-15,15-10 4 0,-15 10-2 0,18-8 0 16,-6 3 7-16,-12 5-1 0,23-5 5 15,-8 0-1-15,0 0-1 0,1 1 3 0,6 1-1 16,-4-2 6-16,8 3-5 0,-3-5 2 0,7 4-8 16,-2-3-6-16,1 2-1 15,1-2-4-15,2 2 12 0,1 1-9 0,-1-1 5 16,8 1-1-16,-6-2 6 0,2 4-1 16,-2-3-1-16,6 2 2 0,-4-1 5 0,0 2 1 15,0 1-2-15,3-3-2 0,-3 3 8 16,-1 0-4-16,3-3 1 0,2 2 3 0,-3 1 3 15,5-3-5-15,0 2 3 16,1 1 2-16,-7-3-2 0,-1 3-1 0,1-2 3 16,0 0 1-16,1 2-3 0,1-1 0 0,-2-1 2 0,-1 2-2 15,3-2 2 1,-3 2-2-16,1-2 3 0,0 2-2 0,-1 0 2 0,1-1-2 16,-2 1 4-16,0-3-5 15,3 3-3-15,-4-3 1 0,1 3 8 0,0 0-8 0,0 0 3 16,-3-1 4-16,-1 1 0 15,0 1-4-15,-3-2 1 0,-3 2-2 16,1-1 1-16,-2 0 0 0,1 0 2 0,-3 3 0 0,0-3-2 16,2 3 2-16,-3-3 1 0,-2 0-5 15,1 0 4-15,1 1-3 0,-20-1 2 0,28 0-2 16,-14 2 3-16,-14-2 0 16,23 2-12-16,-23-2-31 0,21 2-31 0,-12-2-50 0,-9 0-61 15,14 1-148-15,-14-1-426 16,0 0-45-16</inkml:trace>
  <inkml:trace contextRef="#ctx0" brushRef="#br0" timeOffset="68250.2">18762 7941 2236 0,'11'-16'-39'0,"-11"16"33"15,0 0 16 1,0 0 22-16,0 0 31 0,0 0 12 0,0 0 21 0,8-8 12 16,-8 8 8-16,0 0-7 15,0 0-7-15,0 0-4 0,0 0-1 0,0 0-1 0,0 0-13 16,0 0-4-16,0 0-12 0,0 0-7 0,0 0-8 16,0 0-7-16,0 0 0 15,0 0-5-15,0 0-10 0,0 0 0 0,0 0-5 16,-53 2-2-16,53-2-4 0,-26 3-4 15,26-3-1-15,-27 3-4 0,12-1-4 0,15-2-6 16,-29 0 0-16,13 2 0 16,16-2-2-16,-26-2 1 0,26 2 3 0,-24 0-1 15,24 0 2-15,-19-3-2 0,19 3-1 0,-17-5 4 0,17 5-4 16,-17-5 0-16,17 5-1 16,0 0-1-16,-12-11 0 0,12 11-4 0,0 0-2 15,0 0-1-15,4-21-3 16,-4 21-4-16,0 0 5 0,16-19 1 0,-5 11-3 0,-11 8-1 15,21-17-4-15,-10 10-5 16,1-1-4-16,2 0-9 0,-2-1 4 0,0-1-10 16,1 2 1-16,-2-1-2 0,2 1-1 15,-1-2 5-15,-12 10 3 0,22-15 2 0,-14 7 3 16,2-1 27-16,-10 9 11 0,13-13 6 0,-13 13 6 16,13-10 8-16,-13 10-1 15,10-9 0-15,-10 9 4 0,0 0 0 0,11-10 3 16,-11 10 0-16,0 0 3 0,0 0 1 15,13-8 11-15,-13 8 14 0,0 0 9 0,0 0 1 16,0 0 1-16,0 0-9 0,13 24 1 0,-13-24-2 16,2 19-2-16,-2-19-2 15,4 23 5-15,-2-8-8 0,0 0 0 0,0 5-6 0,0-4-2 16,2 1-6-16,0 2-1 16,0 1-9-16,-1-1-2 0,4 1-4 0,-3 1-1 15,2 1-5-15,-2-4-3 16,5 4-3-16,-3-5-21 0,-2 0-26 0,3-2-34 0,1 1-43 15,-1-3-52-15,1 0-55 16,0-2-66-16,-8-11-137 0,16 18-175 0,-10-14-281 16,-6-4-242-16</inkml:trace>
  <inkml:trace contextRef="#ctx0" brushRef="#br0" timeOffset="68710.18">19116 7827 2660 0,'0'0'-33'0,"0"0"23"16,0-24 14-16,0 24 18 16,0 0 26-16,0 0 20 0,0 0 21 0,2-19 2 15,-2 19-6-15,0 0-15 0,0 0-9 16,6-13-5-16,-6 13-14 0,12-7-4 0,-12 7-5 15,17-6-2-15,-17 6-8 16,20-4-6-16,-20 4-2 0,22-4 1 0,-22 4-4 16,26 0 1-16,-26 0-5 0,23 4-3 0,-23-4 1 0,22 6-2 15,-22-6 4-15,14 8-1 16,-6-1 12-16,-8-7 10 0,8 13 6 0,-8-13 4 16,2 18 2-16,-2-18 6 15,-5 21 7-15,5-21 7 0,-7 23 5 0,5-10 8 0,2-13-1 16,-8 24 2-16,6-11-9 15,2-13-5-15,-2 25-9 0,2-25 3 0,2 31-9 16,0-13 1-16,0-2 14 0,2 2 3 0,0-2-1 0,-2 4-6 16,-2-3 6-16,0 2-7 15,0-2-1-15,-2 3-7 0,0-4-7 0,-2-1-7 16,0 1 1-16,0-1-10 16,-2 1-30-16,-1-5-34 0,-1 0-41 0,8-11-48 15,-15 18-68-15,10-11-54 0,-3-3-91 16,8-4-168-16,0 0-93 0,0 0-276 0,0 0-247 15</inkml:trace>
  <inkml:trace contextRef="#ctx0" brushRef="#br0" timeOffset="69129.84">19482 7427 2533 0,'0'0'-122'0,"10"-16"13"15,-10 16 7-15,0 0 17 16,12-9 3-16,-12 9 15 0,0 0 17 15,18-6 13-15,-18 6 16 0,0 0 9 16,18 0 9-16,-18 0 24 0,0 0 15 0,0 0 31 0,18 15 18 16,-18-15 14-16,4 13 7 0,-4-13 11 0,0 20-1 15,0-20-3-15,-2 19 7 16,2-19-3-16,-9 28 6 0,5-14 0 0,-3-1 10 0,1 0-1 16,6-13-3-16,-8 24-7 15,4-14-9-15,4-10-13 0,-4 20-8 0,4-20-13 16,-2 18-6-16,2-18-7 15,0 0-12-15,2 19-27 0,-2-19-28 0,0 0-36 0,16 13-57 16,-16-13-57-16,19 3-66 0,-19-3-94 0,22-2-186 16,-12 1-386-16,-10 1-254 15</inkml:trace>
  <inkml:trace contextRef="#ctx0" brushRef="#br0" timeOffset="69463.24">19780 7925 2658 0,'0'0'-38'16,"0"0"24"-16,4 22 10 0,-4-22 1 16,0 0 16-16,13 7 18 0,-13-7 17 0,0 0 12 15,20 2-1-15,-20-2 5 0,22 0-9 0,-22 0-2 0,28 0 6 16,-28 0 0-16,31-2-1 16,-13 0-8-16,-2 1-10 0,-16 1-20 0,32-6-58 15,-17 6-48-15,-3-4-56 16,2 2-50-16,-14 2-94 0,18-4-497 0,-18 4-80 0</inkml:trace>
  <inkml:trace contextRef="#ctx0" brushRef="#br0" timeOffset="69663.48">19949 7877 2359 0,'-13'-10'-9'16,"13"10"18"-16,0 0 16 15,0 0 17-15,0 0 32 0,0 0 31 0,0 0 19 16,0 0 10-16,-14 20 2 15,14-20-17-15,-2 18-11 0,2-18-8 0,0 19-18 0,0-19-4 16,0 23-7-16,0-23-10 0,2 24-6 0,-2-24-6 16,0 25-30-16,2-13-43 15,-2-12-43-15,4 23-57 0,-2-13-51 16,2-1-47-16,-4-9-114 0,9 13-519 0,-3-8-205 16</inkml:trace>
  <inkml:trace contextRef="#ctx0" brushRef="#br0" timeOffset="70429.94">20356 7625 2506 0,'0'-20'-62'0,"0"20"21"0,0 0 29 0,0 0 11 15,0 0 39-15,0 0 12 16,-4-15 22-16,4 15 27 0,0 0 29 0,0 0 11 0,0 0-1 16,0 0 2-16,0 0-6 15,0 0-7-15,0 0-11 0,-26 32-8 16,26-32-16-16,-6 25-8 0,4-12-8 15,0 5-4-15,2-18-13 0,0 33-2 0,0-17-8 16,2 2-4-16,0-2-6 0,2 0-5 0,0 0-2 0,2-3-2 16,0-1-2-16,2 1-3 15,0-4-6-15,-2 1-7 0,2-3-10 16,-8-7-8-16,15 8-9 0,-6-6-1 16,-9-2 0-16,0 0 3 0,21-6-1 0,-21 6 3 0,10-14 1 15,-10 14 2-15,12-16 5 16,-12 16 7-16,6-20 7 0,-6 20 6 0,6-16 4 0,-6 16-2 15,6-12-6-15,-6 12 1 16,0 0-7-16,6-15 1 0,-6 15-3 0,0 0 4 16,0 0-7-16,0 0 5 0,0 0-2 0,17-1 0 15,-17 1 1-15,0 0-1 0,0 0-1 16,0 0 2-16,32 10 0 0,-32-10-2 0,15 6-2 16,-15-6 4-16,0 0 1 15,19 1 8-15,-19-1 8 0,0 0 5 0,0 0 8 16,21-7 11-16,-21 7-3 0,11-9 0 15,-11 9-3-15,6-14 0 0,-6 14-2 0,4-16-5 16,-4 16-4-16,0-22-5 0,0 22-6 16,-2-23-9-16,2 23-25 0,-2-21-20 0,2 21-25 15,-2-23-25-15,2 23-39 0,-2-17-48 0,2 17-51 16,0-14-69-16,0 14-161 16,-2-13-141-16,2 13-300 0,0 0-272 0</inkml:trace>
  <inkml:trace contextRef="#ctx0" brushRef="#br0" timeOffset="70830.06">20398 8050 2608 0,'0'0'-94'15,"0"0"27"-15,0 0 11 16,39-19 9-16,-39 19 22 0,18-4 21 0,-18 4 22 16,21-4 33-16,-21 4 8 15,26-6 15-15,-12 3 2 0,2-2 4 0,0 2-1 0,-16 3-8 16,32-6-5-16,-17 2-10 0,-1 1-11 0,-14 3-21 16,24-4-29-16,-24 4-36 15,21-3-21-15,-21 3-41 0,17 0-32 0,-17 0-34 0,0 0-99 16,0 0-431-16,15 0 45 15</inkml:trace>
  <inkml:trace contextRef="#ctx0" brushRef="#br0" timeOffset="71379.86">20439 8170 2022 0,'0'0'-4'0,"0"0"41"0,-12 11 11 16,12-11 13-16,-6 14 12 0,6-14 11 0,-6 15 1 0,6-15-3 15,-2 19-5 1,2-19-6-16,-2 25-6 0,2-25-10 0,2 24-5 0,-2-24-1 16,4 25-6-16,-2-12-5 15,2 0-3-15,-4-13-4 0,8 25-5 16,-2-15-3-16,-6-10-8 0,10 17-13 0,-4-10-8 15,-6-7-12-15,13 12-22 0,-13-12-5 0,12 6-5 16,-12-6-4-16,0 0 8 0,0 0 8 0,0 0 4 16,28-11 14-16,-28 11 1 15,8-16 6-15,-8 16 14 0,6-19 2 0,-6 19 16 16,2-19 24-16,-2 19 15 0,6-16 15 16,-6 16 10-16,2-15-5 0,-2 15-7 0,0 0-6 15,4-14-10-15,-4 14-2 16,0 0-8-16,0 0-2 0,0 0-6 0,0 0-3 0,20 0-6 15,-20 0-1-15,0 0-6 16,0 0 2-16,0 0-1 0,26 13-2 0,-26-13-1 16,0 0 2-16,15 7 1 0,-15-7 13 0,0 0 13 0,0 0 7 15,0 0 2-15,19 0-4 16,-19 0 6-16,0 0 5 0,13-13-3 0,-13 13 4 16,0 0 3-16,6-21 3 15,-6 21-1-15,6-13-6 0,-6 13-7 0,0 0-7 0,4-21-10 16,-4 21-20-16,4-13-26 15,-4 13-41-15,0 0-53 0,5-20-58 16,-5 20-60-16,2-9-75 0,-2 9-146 16,0 0-143-16,5-11-260 0,-5 11-181 0</inkml:trace>
  <inkml:trace contextRef="#ctx0" brushRef="#br0" timeOffset="71840.15">20758 8153 2527 0,'0'0'-24'0,"0"0"39"16,30 15 17-16,-30-15 7 0,4 13 17 0,-4-13 17 15,2 18 12-15,-2-18 0 0,2 16 5 0,-2-16-14 16,2 21 0-16,-2-21-11 0,4 18 0 0,-4-18 3 16,3 17-1-16,-3-17-10 15,4 15-5-15,-4-15-9 0,0 0 1 0,4 17-3 0,-4-17-5 16,0 0-6-16,0 0-12 16,0 0-7-16,0 0-6 0,0 0-6 0,0 0 1 15,0 0-6-15,0 0 7 16,0 0-6-16,0 0-3 0,22-39 8 0,-22 39 12 0,10-18 8 15,-10 18 16-15,6-17 16 16,-6 17 9-16,6-14 7 0,-6 14 11 0,0 0 8 16,11-11 17-16,-11 11 23 0,0 0-9 0,0 0 0 0,0 0-16 15,0 0-7-15,34 18-10 16,-34-18-35-16,12 11-6 0,-12-11-6 0,11 15-6 16,-4-8-15-16,-7-7-25 15,10 14-36-15,-6-9-46 0,-4-5-59 0,10 10-75 0,-10-10-75 16,10 2-186-16,-10-2-103 15,0 0-366-15,0 0-385 0</inkml:trace>
  <inkml:trace contextRef="#ctx0" brushRef="#br0" timeOffset="72080.26">20950 7692 2966 0,'0'0'53'16,"2"-20"31"-16,-2 20 3 0,0 0-12 15,2-17 4-15,-2 17 20 0,0 0 25 16,0 0 9-16,0 0 2 0,0 0-14 0,0 0-1 0,37 42-20 16,-29-21-7-16,1 3-9 0,-1 2-4 0,1 5-11 15,-1 1-10-15,0 2-1 16,-6 1-10-16,0-2-30 0,-2 1-33 0,-2 3-37 0,-4 0-47 16,-4-2-51-16,-1-1-60 15,-4 1-50-15,-4-6-114 0,0 0-148 16,-4-6-388-16,1-1-305 0</inkml:trace>
  <inkml:trace contextRef="#ctx0" brushRef="#br0" timeOffset="72569.47">20239 7775 2787 0,'0'0'-18'0,"0"0"20"0,0 0 27 15,0 0 16-15,0 0 9 16,0 0 22-16,0 0 10 0,-26 35 3 0,20-20 0 0,2 2-4 16,2-1-9-16,-2 4-5 0,2 1-5 0,0-1-10 15,2 3-4-15,2-1-9 16,4 0-16-16,0 1-40 0,6 0-56 0,0 0-55 0,4 2-49 16,4-4-74-16,1 0-146 15,5-2-436-15,-2-5-160 0</inkml:trace>
  <inkml:trace contextRef="#ctx0" brushRef="#br0" timeOffset="73110.11">21168 7424 2544 0,'0'0'15'0,"0"0"32"16,0 0 14-16,0 0 14 0,0 0 18 15,-8-15 13-15,8 15 14 0,0 0 6 0,0 0-3 16,0 0-10-16,0 0-14 0,0 0-8 16,0 0-13-16,0 0-14 0,0 0-4 0,0 0-6 15,15-17-7-15,-15 17-6 16,0 0-5-16,0 0-2 0,0 0-4 0,0 0-5 0,0 0-2 15,30 31 4 1,-26-19-2-16,-4-12 9 0,2 22 5 0,-2-22 8 0,0 30 8 16,0-14 9-16,-2 1 4 0,-2-1-2 0,1 1 4 0,-1 0 7 15,4-17-5-15,-4 30-7 16,0-19-7-16,4-11-6 0,-2 24-4 0,2-24-3 16,-2 16 0-16,2-16-8 15,0 0-7-15,4 23-15 0,0-18-24 0,-4-5-27 16,11 7-34-16,-11-7-45 0,14 0-47 15,-14 0-45-15,20-2-45 0,-20 2-69 0,18-12-115 16,-9 7-152-16,2-5-308 0,-5 2-278 0</inkml:trace>
  <inkml:trace contextRef="#ctx0" brushRef="#br0" timeOffset="73780.01">20352 7291 2580 0,'0'0'-121'16,"0"0"32"-16,0 0 24 0,0 0 19 0,0 0 18 16,0 0 28-16,0 0 19 15,0 0 16-15,0 0 13 0,0 0 4 0,0 0 15 16,0 0-1-16,0 0 5 0,0 0-2 15,18-23 6-15,-18 23-1 0,0 0 0 0,17-5-6 16,-17 5-3-16,0 0-1 0,20-6 0 0,-20 6 7 0,12-3 10 16,-12 3 9-16,0 0 4 15,22-4 0-15,-22 4 0 0,18 0-5 0,-18 0-1 16,22 0-6-16,-22 0-4 16,25 0-12-16,-9 1-8 0,6-1-5 15,4 0-6-15,3 0-6 0,5-1-5 0,4 1-3 16,7-3-3-16,1 2 14 0,3-2-7 0,-1-1-6 15,9 3-3-15,-10-3-10 16,-2 1-19-16,0-3-26 0,-8 4-27 0,-5-3-12 0,0 2-5 16,-5-1-36-16,-1 2-74 15,-3-1-70-15,-6 0-152 0,-5 3-186 16,2-1-261-16,-14 1-197 0</inkml:trace>
  <inkml:trace contextRef="#ctx0" brushRef="#br0" timeOffset="75820.28">18908 6984 2450 0,'0'0'-112'0,"0"0"19"15,0 0 17-15,0 0 13 0,0 0 25 0,0 0 19 0,0 0 25 16,0 0 26-16,14-30 26 15,-14 30 19-15,0 0 12 0,0 0 14 0,13-8 7 16,-13 8 6-16,0 0-8 0,0 0-8 0,17-8-7 16,-17 8-6-16,0 0-11 0,15-3-1 15,-15 3-1-15,0 0-3 0,22-6-3 16,-22 6-6-16,16-2-7 0,-16 2-3 16,24-2-8-16,-24 2-4 0,25-1-5 0,-11-1 0 15,-14 2-2-15,34-3-8 0,-14 3-1 16,1-1-3-16,0 1-5 0,0 0 2 0,3 0-3 15,-4 0-4-15,4 0 4 16,1 0-6-16,1 0 1 0,-3 0-2 0,7 1-3 16,-1-1 4-16,0 0 0 0,3 3-3 0,-2-3 1 0,1 0-2 15,1 0-2-15,-2 2-1 16,3-2 2-16,-2 0-1 0,1 0 1 0,-2 0 0 16,1 0 0-16,-1 0-3 15,-1 0 5-15,0-2-2 0,1 2-4 0,2 0 5 16,0 0-3-16,-3-3 2 0,3 3-4 15,-2 3 3-15,-1-6 0 0,1 3 2 0,2 0-5 16,-3 3 2-16,1-6-2 0,0 6 0 0,-1-3 0 0,1 0 3 16,0 2-1-16,-3-2 0 15,3 1-5-15,-4-1 4 0,3 0 0 0,-1 0-1 16,0 2 0-16,1 0 3 16,-2-2-2-16,2 0 0 0,1 2-3 0,0-2 4 15,0 0-1-15,-1 0 1 0,1 0-2 16,0 2 2-16,-3-4-2 0,5 4 1 0,-2-2-2 15,-1 0 1-15,1-2 2 16,2 2 0-16,-3 0 0 0,-1-2 7 0,-3 2 8 16,-2 0 2-16,1 0 9 0,-3-2 2 0,-3 2 2 0,-18 0-2 15,33-2-5-15,-18 2-5 16,-15 0-15-16,25 0-19 0,-25 0-31 0,19-1-34 16,-19 1-58-16,0 0-58 15,21 1-76-15,-21-1-177 0,0 0-480 0,0 0-334 0</inkml:trace>
  <inkml:trace contextRef="#ctx0" brushRef="#br0" timeOffset="80259.97">21548 7299 610 0,'12'28'71'15,"-12"-28"-7"-15,0 0-16 0,0 0 8 16,0 0 13-16,0 0-4 0,0 0 2 15,6 15 6-15,-6-15 9 0,0 0-10 16,0 0-5-16,0 0 2 0,9 12 4 0,-9-12-4 16,0 0-9-16,0 0-3 0,7 11-4 0,-7-11-4 0,0 0 7 15,0 0 4-15,0 0 19 16,8 9-9-16,-8-9 5 0,0 0-5 0,0 0 0 16,0 0 0-16,12 12-7 15,-12-12-4-15,0 0-2 0,9 10-10 0,-9-10-4 0,0 0-3 16,6 13 1-16,-6-13-4 15,6 13-3-15,-6-13-7 0,7 13 4 0,-7-13-9 16,7 14 9-16,-7-14-15 0,6 19 4 0,-2-8 17 16,2 3 0-16,-2-1 3 15,0 3 2-15,0-2-3 0,2 3 3 0,-2 0-2 0,-2 0 3 16,2-1-5-16,-2 3 0 16,0 1 7-16,0-2 0 0,-2 4-1 15,2-1-4-15,-2 0 2 0,0 0-1 0,2 1-2 16,-4-2-5-16,2 1-3 0,-2 2-1 0,2-3-2 15,-2 2-6-15,0-3-2 16,-2 1-12-16,2 0-49 0,-2-1-53 0,-1 0-56 16,0 0-72-16,-5 0-146 0,2 0-511 0,-5-2-246 0</inkml:trace>
  <inkml:trace contextRef="#ctx0" brushRef="#br0" timeOffset="81575.82">21128 6895 2503 0,'0'0'-124'0,"0"0"19"16,0 0 18-16,0 0 18 0,0 0 11 0,0 0 13 15,0 0 13-15,0 0 13 16,0 0 5-16,0 0-2 0,0 0 12 0,0 0 3 0,0 0-1 16,0 0 10-16,0 0 0 15,18 7 15-15,-18-7-4 0,0 0 2 0,0 0 4 16,0 0-4-16,16 2-2 15,-16-2-2-15,0 0 2 0,0 0-8 0,19 2 11 16,-19-2-1-16,0 0-4 0,19 0-8 0,-19 0 1 0,0 0 10 16,25 0 0-16,-25 0 2 15,0 0 24-15,28-2-10 0,-28 2 5 0,24-2-3 16,-24 2 1-16,21-1-2 0,-21 1 0 16,23 0 1-16,-23 0-10 0,21-2 2 0,-21 2 2 15,20-3-7-15,-20 3 9 16,18-1 1-16,-18 1-7 0,0 0 5 0,28 0 2 15,-28 0 8-15,15-2-1 0,-15 2 5 16,0 0 4-16,20 0-9 0,-20 0 11 0,0 0-3 16,20-2-5-16,-20 2 2 0,0 0-5 0,19-2-3 15,-19 2-8-15,0 0-3 16,0 0-5-16,19-2-2 0,-19 2-8 0,0 0-23 0,0 0-21 16,0 0-47-16,0 0-47 15,19-1-54-15,-19 1-91 0,0 0-580 0,0 0-197 16</inkml:trace>
  <inkml:trace contextRef="#ctx0" brushRef="#br0" timeOffset="86789.99">13735 9390 2455 0,'-4'-22'-93'0,"4"22"29"0,0 0 17 0,0 0 18 15,0 0 7-15,0 0 20 16,0 0 27-16,0 0 17 0,0 0 26 0,0 0 1 15,0 0 8-15,0 0 6 0,0 0 6 16,2-21 8-16,-2 21 6 0,0 0 5 0,0 0 1 16,0 0 1-16,0 0-9 0,0 0-8 0,0 0-3 15,0 0-6-15,0 0-8 16,0 0-14-16,0 0-3 0,0 0-11 0,0 0-5 16,0 0-9-16,0 0-3 0,0 0-7 15,0 0-2-15,0 0-2 0,0 0 0 0,0 0-4 16,0 0 1-16,0 0-4 15,0 0-1-15,0 0 2 0,0 0-3 0,-9 50 1 16,9-50-2-16,-2 25-2 0,2-25-2 0,0 24 3 0,-3-11 3 16,3-13-8-16,0 27 4 15,0-10-1-15,3-1-4 0,-3-16 3 0,4 30-2 16,-2-15 0-16,1-1 2 0,1-1-2 16,-4-13 1-16,9 25-1 0,-5-14 1 0,-4-11-3 15,10 19 4-15,-4-10-1 16,-6-9-2-16,9 16 1 0,-9-16 1 0,14 14 4 0,-7-9-8 15,-7-5 2-15,10 7 1 16,-10-7-4-16,12 9 10 0,-12-9-10 0,0 0-2 16,18 1-3-16,-18-1 0 0,0 0 3 0,0 0-3 15,23-11 0-15,-23 11-1 16,10-11-1-16,-10 11-5 0,10-14 1 0,-10 14-1 0,7-21 4 16,-5 8-4-16,2-2-5 15,-4 15 2-15,5-32 4 0,-3 13-4 0,-2-1-1 16,2 4 4-16,-2 16 1 15,2-38 1-15,-2 22 1 0,0 0 1 0,0 16 2 0,0-26 0 16,0 26 0-16,0-23 0 0,0 23 2 0,2-19-2 16,-2 19 0-16,0 0-2 15,0-23-1-15,0 23 4 0,0 0 12 0,0 0 9 0,0 0 1 16,0 0 4-16,0 0 10 16,0 0 3-16,0 0 6 0,0 0-1 0,-13 53 2 15,13-35-3-15,0-18 2 16,0 36-4-16,2-20-2 0,-2 6 0 0,0-3-2 0,3 0-6 15,-1 0-3-15,0 0 0 16,0 0-2-16,0-2-2 0,3 0-3 0,-2 0-1 16,-1 0-5-16,4-2-19 0,-4 1-29 0,-2-16-47 15,7 24-49-15,0-12-59 0,-7-12-50 16,9 19-78-16,-2-13-153 0,-3-1-456 0,-4-5-337 16</inkml:trace>
  <inkml:trace contextRef="#ctx0" brushRef="#br0" timeOffset="90540.33">14211 9677 2685 0,'0'0'-110'16,"0"0"32"-16,0 0 9 0,0 0 8 0,0 0 18 0,0 0 17 16,0 0 29-16,0 0 20 0,0 0 21 15,0 0 14-15,0 0 7 0,0 0 1 16,0 0 4-16,0 0 8 0,0 0 0 0,3 49-5 0,-3-49 0 16,0 17-3-16,0-17-4 15,2 18-10-15,-2-18-5 0,0 21-4 0,0-21-8 16,3 19 0-16,-3-19-6 15,2 17-3-15,-2-17 0 0,4 17-6 0,-4-17-4 0,2 17 0 16,-2-17 0-16,2 13-3 0,-2-13-1 0,0 0 1 16,3 16 1-16,-3-16-1 15,0 0 3-15,0 0-7 0,0 0-3 16,0 0 1-16,0 0-2 0,0 0-4 16,0 0 0-16,0 0-11 0,0 0-9 0,0 0-11 0,22-39 4 15,-20 24-12-15,1-2-6 16,-1-2 6-16,0-5-13 0,-2-6 0 0,2 0-11 15,-2-3 3-15,2 0-6 0,-2-5 11 16,0-1 3-16,0 4 2 0,0 3 9 0,3 0-4 16,-3 0 13-16,0 2-1 0,2-1 5 0,-2 1-2 15,2 1 7-15,-2 2-4 0,3-1 9 16,-1 3 20-16,0 0-27 0,2 0 7 16,-2 5 0-16,-1 0-3 0,1 1 1 15,-2 2 4-15,4 1 6 0,-4 16-11 0,5-26 7 16,-1 15 0-16,-4 11 8 0,7-21-2 15,-7 21 0-15,11-15-3 0,-11 15-4 0,14-14 6 16,-3 9 9-16,-11 5-5 0,28-8 0 0,-14 2-4 16,5 2 11-16,2 2-7 15,7-1 3-15,3-2 3 0,6 1 9 0,5-3 1 0,0 0 12 16,4 3 15 0,8-3 8-16,1-3 18 0,4-1 19 0,20-1 6 0,-16 0-2 15,-5 3-13-15,1 2-8 16,-2-3-5-16,2 0-7 0,-5 4-6 0,0-1-5 0,-10 1-2 15,-1 0-8-15,-5 3-4 16,-4-1-4-16,-3 0-3 0,-5 2-7 0,-3 1-1 16,-2-3-13-16,-2 4-22 0,-1-3-35 0,-18 3-27 0,24-1-22 15,-24 1-35-15,20 0-47 16,-20 0-63-16,0 0-142 0,12 8-410 0,-12-8-109 16</inkml:trace>
  <inkml:trace contextRef="#ctx0" brushRef="#br0" timeOffset="91329.83">14786 9686 2305 0,'0'0'-96'0,"0"0"13"0,0 0 10 16,0 0 5-16,0 0 5 0,0 0 20 0,0 0 10 15,-42-15 4-15,42 15 8 16,-21 0 11-16,21 0 2 0,-22 0 11 0,22 0 10 0,-22 0 8 15,22 0 17-15,-20-2 1 16,20 2 11-16,0 0 14 0,-25-4-18 0,25 4-7 16,-16-4 9-16,16 4-23 0,0 0 5 0,-14-11-7 15,14 11 0-15,0 0-1 0,-10-17-8 16,10 17-11-16,-3-14 2 0,3 14-7 0,0 0-1 16,0 0 5-16,7-29-1 15,-7 29-1-15,10-14 6 0,-10 14-9 16,13-12 2-16,-5 5-4 0,-8 7 0 0,23-10 13 15,-12 5-12-15,-11 5 7 0,26-7-5 0,-16 1 19 16,-10 6-12-16,26-3-10 0,-26 3 4 0,21-2-3 16,-21 2 1-16,19-2 5 15,-19 2-1-15,17-1 1 0,-17 1 3 0,0 0-2 0,0 0 31 16,27 3 25-16,-27-3 19 16,0 0 22-16,13 12 11 0,-13-12 6 0,2 11-1 15,-2-11-2-15,2 17-4 16,-2-17 0-16,0 0-4 0,-4 31 0 0,4-31-2 0,-4 28-8 15,2-12-8-15,2-16-2 16,-2 30-7-16,-1-13-9 0,3 0-6 0,-2 1-4 16,2 1-7-16,0-19-7 0,2 34-1 0,-2-18-6 15,3 1-4-15,-1-2-4 0,-2-15 0 16,6 28-11-16,-4-17-27 16,-2-11-36-16,7 20-47 0,-7-20-41 0,3 16-64 15,1-10-54-15,-4-6-104 0,0 0-143 0,9 6-374 16,-9-6-227-16</inkml:trace>
  <inkml:trace contextRef="#ctx0" brushRef="#br0" timeOffset="91849.98">15006 9540 2523 0,'0'0'-64'0,"10"-12"40"15,-10 12 8-15,0 0 8 0,0 0-9 0,0 0 11 16,0 0-3-16,13-11 18 15,-13 11 2-15,0 0-13 0,18-8 1 0,-18 8-7 0,17-6-1 16,-17 6 6-16,21-3-2 0,-21 3 13 16,20-3-2-16,-20 3 0 0,22 0-1 15,-22 0-1-15,19 6 18 0,-19-6 14 0,15 12 18 16,-15-12 15-16,6 17 8 0,-6-17 16 16,3 23 15-16,-6-7 12 0,3-16 11 0,-8 32 8 15,2-16 2-15,-1 4-5 16,1-4-13-16,0 3-9 0,1 1-9 0,1-3-12 0,2 1-13 15,0 0-6-15,0 2-9 16,0-2-7-16,2-18-4 0,2 37-6 0,0-20-6 16,0 2-5-16,2-3 16 0,0 4-11 0,-3-1 0 15,-1 0-5-15,0 2 1 0,0-2-6 16,-1 0 0-16,-3 2-7 16,0-2 3-16,-2 2-6 0,-6 0 1 0,3-2-10 15,0 0-15-15,1-4-32 0,-4-2-33 0,1-3-36 16,4 0-42-16,7-10-55 0,-15 13-47 15,9-13-72-15,6 0-154 0,0 0-492 0,0 0-408 16</inkml:trace>
  <inkml:trace contextRef="#ctx0" brushRef="#br0" timeOffset="92250.28">15192 9219 2875 0,'3'-19'-110'16,"-3"19"15"-16,7-13 14 0,-7 13 4 0,0 0 17 16,8-19 13-16,-8 19 16 15,6-10 10-15,-6 10 12 0,0 0-10 0,15-11 9 16,-15 11 5-16,0 0 6 0,13-8 15 15,-13 8-1-15,0 0 5 0,0 0-2 0,0 0-11 16,0 0 14-16,0 0 20 0,27 16 16 0,-27-16 15 16,2 16 11-16,-2-16 7 15,0 22 15-15,0-22 10 0,-4 26 0 16,2-8 8-16,0-3-2 0,-2 4 0 0,1 0-6 16,-1-2-5-16,-1 4-17 0,4-4-7 0,-1 2-8 15,0-1-10-15,2 0-4 16,0-18-7-16,2 33-5 0,1-18-7 0,2-2-5 0,2-1-20 15,1 0-38-15,-1-4-48 16,-7-8-60-16,21 16-65 0,-9-12-54 0,-12-4-130 16,19 4-601-16,-6-2-428 0</inkml:trace>
  <inkml:trace contextRef="#ctx0" brushRef="#br0" timeOffset="92735.23">15489 9749 2961 0,'0'0'-59'15,"0"0"18"-15,0 0 18 0,0 0 5 0,0 0 7 16,0 0 1-16,0 0-8 16,0 0 8-16,0 0 1 0,0 0-5 15,0 0-5-15,0 0-22 0,0 0-7 0,57 0-8 16,-57 0-13-16,28-4-9 0,-28 4-18 0,28-3-20 15,-18-2-41-15,2 4-83 16,-12 1-343-16,24-4 216 0</inkml:trace>
  <inkml:trace contextRef="#ctx0" brushRef="#br0" timeOffset="92990">15624 9673 1667 0,'0'0'15'0,"-12"-8"33"0,12 8-7 0,0 0 8 0,0 0 14 16,0 0 39-16,0 0 31 0,0 0 23 0,0 0 4 16,0 0-4-16,0 0-13 0,-12 29-15 15,12-29-10-15,-3 17-8 0,3-17-9 0,0 24-9 16,0-24-13-16,3 22-4 16,-3-22-10-16,4 26-5 0,-4-14-7 0,0-12-8 15,4 24-2-15,0-14-16 16,-4-10-34-16,4 21-15 0,-4-21-46 0,8 17-42 0,-8-17-36 15,7 15-22-15,0-9-36 16,-7-6-70-16,0 0-564 0,14 12-176 0</inkml:trace>
  <inkml:trace contextRef="#ctx0" brushRef="#br0" timeOffset="93495.34">15822 9619 2443 0,'0'0'-66'16,"0"0"25"-16,0 0 32 0,0 0 23 0,0 0 22 15,0 0 22-15,0 0 16 16,0 0 10-16,0 0-1 0,0 0-11 0,0 0-6 15,-16 46-2-15,16-46-7 0,0 21-3 16,0-21-6-16,0 23-6 0,0-23-3 0,5 20-3 16,-5-20-1-16,5 20-7 15,-5-20 1-15,8 18-4 0,-8-18-1 0,12 11-2 0,-12-11-5 16,13 9-12-16,-13-9-8 0,13 6-5 0,-13-6 5 16,0 0-9-16,0 0 0 15,25-6-2-15,-25 6-1 0,0 0 0 0,19-16 3 0,-14 6 1 16,-5 10 3-1,10-25 4-15,-8 13 14 0,4 1 19 0,-6 11 23 0,6-19 19 16,-6 19 4-16,5-16 6 16,-5 16-10-16,5-13 0 0,-5 13 4 0,0 0 4 0,0 0-1 15,0 0-3-15,0 0-5 16,0 0-3-16,0 0-8 0,0 0-1 0,0 0-2 16,22 31-9-16,-22-31-2 0,7 15-3 15,-7-15-9-15,8 15-2 0,-1-6-4 0,-7-9-7 16,8 12-25-16,-8-12-29 0,9 11-42 15,-9-11-47-15,8 10-38 0,-8-10-44 16,0 0-49-16,0 0-95 0,14 8-127 0,-14-8-397 16,0 0-237-16</inkml:trace>
  <inkml:trace contextRef="#ctx0" brushRef="#br0" timeOffset="93786.63">16024 9418 2639 0,'2'-23'-52'0,"-2"23"0"0,6-19 19 0,-6 19-16 16,6-18 16-16,-6 18 19 0,10-16-10 0,-4 9 9 16,-6 7 7-16,17-13-10 0,-17 13 21 15,19-7 3-15,-19 7 17 0,17 2 15 0,-17-2 21 16,0 0 15-16,24 12 0 16,-18 1 7-16,-2-2 11 0,0 4 13 0,-4-15 5 15,2 29 8-15,-2-14 3 16,0 2 2-16,0-17 0 0,-4 30-5 0,2-15-9 15,2-15-7-15,-2 27-8 0,0-15-15 16,2-12-6-16,2 23-7 0,-2-23-2 0,6 21-16 16,-2-13-36-16,-4-8-48 0,16 14-64 15,-6-8-69-15,3 0-78 0,-13-6-116 0,23 4-172 16,-10-4-325-16,-1-2-208 0</inkml:trace>
  <inkml:trace contextRef="#ctx0" brushRef="#br0" timeOffset="94171.91">16666 9655 2591 0,'0'0'5'0,"0"0"41"0,0 0 1 16,-16 6 16-16,16-6 18 0,0 0 24 0,0 0 11 15,0 0-8-15,-14 6-7 0,14-6-19 16,0 0-4-16,0 0-12 0,0 0-4 15,0 0-8-15,0 0-5 0,0 0-5 16,0 0-7-16,0 0-10 0,60-13 1 16,-47 11-17-16,-13 2-17 0,24-2-17 0,-8 0-19 15,-16 2-34-15,25-3-31 0,-25 3-22 0,23-4-31 0,-23 4-15 16,19-4-30-16,-13 2-52 16,-6 2-552-16,14-4-125 0</inkml:trace>
  <inkml:trace contextRef="#ctx0" brushRef="#br0" timeOffset="94414.98">16642 9500 2333 0,'0'0'-37'0,"-12"-14"59"0,12 14 21 16,-8-9 19-16,8 9 35 0,0 0 28 16,-9-12 23-16,9 12 1 0,0 0 1 15,0 0-15-15,0 0-7 0,0 0-4 0,0 0-3 16,0 0 0-16,0 0 2 0,0 0-6 15,34-6-9-15,-34 6-12 0,0 0-10 0,29 6-11 16,-29-6-9-16,26 8-8 16,-11-7-10-16,1 2-25 0,0 1-36 0,-16-4-44 0,29 0-58 15,-29 0-64-15,30 0-49 16,-16 0-49-16,-14 0-106 0,30-7-596 0,-15 6-433 16</inkml:trace>
  <inkml:trace contextRef="#ctx0" brushRef="#br0" timeOffset="94890.06">17104 9322 2851 0,'0'0'-119'0,"0"0"33"0,0 0 21 15,0 0 19-15,0 0 20 0,0 0 38 16,0 0 27-16,0 0 36 0,0 0 26 15,0 0 15-15,0 0 18 0,0 0 9 16,0 0 1-16,0 0-5 0,0 0-6 0,0 0-3 16,-10 50-4-16,10-50-13 0,0 23-7 0,0-23-13 0,0 31-5 15,2-16-7-15,-2 2-1 16,2-1-2-16,0 0-1 0,-2-16-5 16,2 34 2-16,0-16 12 0,3-2-8 15,-3 0-5-15,2 1-11 0,-2-1-6 0,2-1-11 0,0 0-1 16,-4-15-7-16,4 24 1 15,-2-11-3-15,-2-13-8 0,5 20-24 0,0-8-36 16,-3-5-45-16,-2-7-62 0,4 15-84 0,-4-15-95 0,2 9-211 16,-2-9-83-16,0 0 20 15,0 0-242-15,0 0-169 0</inkml:trace>
  <inkml:trace contextRef="#ctx0" brushRef="#br0" timeOffset="97829.96">18139 9645 2511 0,'0'0'-6'0,"0"0"34"15,0 0-2-15,0 0 12 0,0 0 5 16,0 0 6-16,0 0 15 0,0 0 6 0,0 0-2 16,0 0-7-16,49 20-4 0,-30-21-5 0,2 1-8 0,3-3-2 15,4 3 1-15,3-2-2 16,3 1-1-16,6-2-4 0,2 2-3 0,1-3-3 16,-1 0-4-16,3 3 1 15,-1-3-4-15,0 2-7 0,1 0 2 0,-3 0-1 0,-6 0-1 16,0 2-5-16,-4 0-1 15,0-2-4-15,-8 2-4 0,0 0-4 0,-3 0-21 16,-4 0-12-16,-17 0-19 0,30 0-7 0,-30 0-7 0,23-2-12 16,-23 2 8-16,15-3-13 15,-15 3 18-15,0 0 18 0,0 0 15 0,0 0 30 16,-4-14 22-16,4 14 35 16,0 0 26-16,0 0 23 0,-21-17 14 0,21 17 8 15,0 0 8-15,-15-13-5 0,15 13 5 16,0 0 0-16,-11-10-3 0,11 10-6 0,0 0-14 15,0 0-16-15,0 0-9 16,0 0-12-16,0 0-6 0,0 0-3 0,32-14-13 0,-32 14-6 16,0 0-6-16,34 10-1 0,-34-10-2 0,21 11-7 15,-13-3-2-15,1 0-7 16,-9-8 0-16,11 17-5 0,-11-17-12 0,6 17-34 16,-4-7-38-16,-2-10-52 0,0 0-67 15,-6 26-55-15,2-20-100 0,4-6-171 0,-9 15-92 16,9-15-264-16,-7 8-231 15</inkml:trace>
  <inkml:trace contextRef="#ctx0" brushRef="#br0" timeOffset="98340.2">19553 9408 2615 0,'0'0'0'15,"7"-9"31"-15,-7 9 3 16,0 0 0-16,0 0 21 0,0 0 16 0,0 0 15 0,0 0 2 16,0 0 1-16,0 0-8 15,-17 53-5-15,14-34-7 0,-1 0 0 0,0 0 1 16,2 1 3-16,0 2-3 15,0-2-2-15,4 0-6 0,0-1-2 0,0-2-7 0,0 2-4 16,2-4-3-16,3 1-6 0,-1-3-4 0,3-2-12 16,-1 1-2-16,-8-12-8 15,17 13-6-15,-17-13-3 0,15 9-6 0,-15-9 2 16,19 0 3-16,-19 0 2 0,0 0 7 16,28-18 9-16,-20 8 8 0,-2-3 8 0,1 0 4 15,-3-3 11-15,2 3 23 16,-2-2 10-16,-4 15 12 0,9-23 9 0,-4 13-1 15,-5 10-35-15,8-17-6 0,-8 17-10 16,6-11-6-16,-6 11 4 0,0 0 3 0,0 0 1 16,0 0-10-16,0 0-8 0,0 0-2 0,24 28 3 15,-18-18-8-15,0 2-1 0,0 1-8 16,3-2-19-16,-3 3-17 0,3-4-27 16,-3 2-31-16,3-1-41 0,-3 1-56 15,0-2-71-15,2-1-40 0,-2-2-103 0,-6-7-150 16,12 10-40-16,-6-6-346 0,-6-4-316 15</inkml:trace>
  <inkml:trace contextRef="#ctx0" brushRef="#br0" timeOffset="98720.08">19909 9110 2708 0,'7'-13'-44'16,"-7"13"47"-16,0 0 16 0,10-13 2 0,-10 13-2 16,0 0 10-16,12-10 4 15,-12 10-7-15,0 0 6 0,16-5 3 16,-16 5 0-16,0 0 8 0,23 2 7 0,-23-2 7 15,0 0 13-15,23 11 9 0,-23-11 5 0,13 14-4 16,-7-7 0-16,-6-7-7 0,8 19-8 0,-8-19-4 16,2 21-1-16,-2-21-2 0,-2 25 2 15,2-25 2-15,-6 25 1 0,4-14 3 0,2-11 3 16,-6 23-3-16,4-11-2 16,2-12-7-16,-2 22-2 0,2-22-7 0,0 20-14 15,0-20-19-15,8 15-38 16,-8-15-58-16,14 13-70 0,0-9-75 0,-2-2-101 0,5 1-200 15,0 0-409-15,-17-3-350 16</inkml:trace>
  <inkml:trace contextRef="#ctx0" brushRef="#br0" timeOffset="99240.16">20466 9172 2753 0,'0'0'-68'0,"-5"-19"38"15,5 19 24-15,0 0 25 0,0 0 8 0,0 0 40 16,0 0 16-16,0 0 13 0,-30 34 4 0,24-17 3 16,0 6 3-16,-2 4 5 0,-1 5 7 15,3 0-3-15,-1 5 4 0,1-1-7 0,2 0-7 16,0 2-11-16,2 0-5 16,2-3-13-16,2 3-6 0,2-2-7 15,2 0-10-15,3 1-3 0,-1-3-3 16,5-2-17-16,-3-1-18 0,6 1-30 0,-4-7-45 0,3-3-55 15,0 3-64-15,2-5-49 16,-5-7-87-16,8 0-172 0,-8-5-445 0,3-1-346 16</inkml:trace>
  <inkml:trace contextRef="#ctx0" brushRef="#br0" timeOffset="99779.98">20972 9488 2726 0,'0'0'-86'0,"0"0"33"0,12-11 16 0,-12 11 20 15,0 0 26-15,0 0 23 16,0 0 17-16,0 0 26 0,0 0 17 0,-46 0 12 15,46 0 8-15,-34 1 6 16,15 2 0-16,0-2 1 0,0 2 3 0,-1-2-4 0,20-1-6 16,-35 4-6-16,20-4-7 0,15 0-12 0,-25 3-7 15,25-3-12-15,-22 3-3 16,22-3-4-16,-18 1-2 0,18-1-6 0,0 0-3 16,-20 0-10-16,20 0-19 0,0 0-18 15,0 0-10-15,0 0-3 0,2-24-2 0,-2 24-7 16,0 0-5-16,24-32-8 15,-12 17 3-15,1-1 1 0,0-1 6 0,-1 0 2 16,-1-1 10-16,4 3 3 0,-4 0 12 0,-3 0 8 0,4 2 10 16,-2-1 8-16,-2 2 4 15,0 3 1-15,-8 9 1 0,12-17-4 0,-5 10-4 16,-7 7 22-16,0 0 9 16,0 0 8-16,0 0 12 0,28 13-8 0,-28-13-1 0,8 28-16 15,-4-9-6-15,0 1 3 16,0 4-8-16,-1 2-6 0,4 0 1 0,-3-1-10 15,0 1 3-15,0 0-6 16,2 0-33-16,0-2-12 0,1-1-31 0,0-2-42 0,-3-4-44 16,0 1-53-16,0-3-48 15,2-2-37-15,-4-2-89 0,1-1-112 16,-3-10-91-16,4 13-313 0,-4-13-249 0</inkml:trace>
  <inkml:trace contextRef="#ctx0" brushRef="#br0" timeOffset="100149.86">21109 9374 2752 0,'0'0'23'15,"7"-13"6"-15,-7 13-4 0,4-16-3 16,-4 16-7-16,10-10 3 0,-10 10-6 16,16-14 6-16,-16 14-4 0,20-8-4 15,-5 2-4-15,-15 6-6 0,24-4 0 0,-10 2 4 16,-14 2 6-16,28 2 4 0,-28-2-4 0,23 7 1 15,-12 0 5-15,-11-7 2 0,14 18-4 16,-9-10 9-16,-5-8 16 0,2 28 27 0,-2-12 21 16,0-16 13-16,-9 36 10 0,3-14 8 0,2 0 6 15,-2 1 1-15,-1 2-4 0,0-2-12 16,1 1-11-16,4 1-10 0,0 0-7 0,0 0-7 16,2-3-9-16,0 5-3 15,2-2-9-15,2 1-6 0,0-1-1 16,3 3-5-16,-2-4-1 0,1-1-6 0,-4-4-4 15,0 2-3-15,2-2-3 0,-4-2-1 0,0-1-1 16,-4 2-10-16,0-1-24 0,-5-3-37 0,-2-1-48 16,-3 3-66-16,1-4-65 0,-2-2-45 15,-2-2-117-15,3 0-135 0,-4-4-435 0,2-3-395 16</inkml:trace>
  <inkml:trace contextRef="#ctx0" brushRef="#br0" timeOffset="100570.38">21362 8833 2881 0,'4'-19'-100'0,"-4"19"29"0,0 0 7 15,6-11 18-15,-6 11 27 0,0 0 16 0,10-10 21 16,-10 10 1-16,0 0 1 0,0 0-3 16,17-4-2-16,-17 4 1 0,0 0 8 0,0 0 15 15,0 0 12-15,19 17 0 16,-19-17 3-16,3 17 10 0,-3-17 7 0,-5 21 18 15,5-21 9-15,-8 29 21 0,3-14 10 16,-1 0 1-16,0 0-2 0,1 0-5 0,-1 1-10 16,2-2-8-16,4-14-12 0,-6 24-7 0,4-12-11 15,2-12-6-15,0 20-13 16,0-20-18-16,8 20-41 0,-8-20-55 0,17 13-68 0,-4-7-71 16,-1-3-62-16,-1-1-118 15,3-2-189-15,2 0-318 0,-16 0-256 0</inkml:trace>
  <inkml:trace contextRef="#ctx0" brushRef="#br0" timeOffset="100949.95">21681 9519 2755 0,'-10'16'51'0,"10"-16"24"16,0 0-5-16,0 0-5 0,0 0-2 0,0 0 2 0,0 0 18 16,0 0 4-16,14 18-6 15,-14-18-10-15,19 4-8 0,-19-4-3 0,26 4-9 16,-12-4-5-16,-14 0-7 16,32 1-26-16,-15-2-44 0,-17 1-70 0,32-3-69 0,-20 2-102 15,4-3-188-15,-4 0-372 16,-6-2-162-16</inkml:trace>
  <inkml:trace contextRef="#ctx0" brushRef="#br0" timeOffset="101159.98">21829 9445 2530 0,'0'0'26'0,"0"0"27"0,0 0 15 0,-17-3 26 16,17 3 27-16,0 0 6 0,0 0 11 15,-10 25 10-15,10-25-6 0,-5 23-13 16,3-7-11-16,2-16-13 0,-2 32-12 15,2-17-8-15,0 4-11 0,2-1-8 0,-2-1-8 16,2 2-8-16,0 0-24 0,1-3-41 0,-3 1-44 0,2 1-45 16,2-3-39-16,-4-15-42 15,4 29-28-15,0-20-36 0,-4-9-85 0,5 22-563 16,-1-15-277-16</inkml:trace>
  <inkml:trace contextRef="#ctx0" brushRef="#br0" timeOffset="102040.07">22117 9310 2657 0,'0'0'-67'0,"0"0"30"0,0 0 14 15,0 0 25-15,0 0 13 16,0 0 41-16,0 0 37 0,0 0 17 0,0 0 3 0,0 0-6 15,0 0-9-15,0 0-6 16,0 0-10-16,-4 54-2 0,4-54-6 0,2 31 3 16,0-14-9-16,2-2-3 0,-2 3-9 0,2-2-2 0,1 1-8 15,-1-2-5-15,0-1-6 16,-4-14-1-16,8 21-7 0,-3-9-5 0,-5-12-6 16,9 15-13-16,-9-15-8 15,8 10-11-15,-8-10-5 0,0 0-10 0,14 7-4 0,-14-7-1 16,0 0-2-16,0 0 6 15,0 0 3-15,20-25 1 0,-16 14 9 0,-4 11 11 16,6-27 8-16,-4 11 10 0,0 1 13 0,-2 15 9 16,5-30 16-16,-3 17 14 0,-2 13 9 15,2-21 4-15,-2 21-7 0,2-19-4 0,-2 19-4 16,2-16-9-16,-2 16-8 16,0 0-2-16,2-15 4 0,-2 15 7 0,0 0 6 15,0 0 3-15,0 0 19 0,0 0-4 16,0 0-8-16,0 0-3 0,9 44 0 0,-5-30-2 15,0 1-18-15,3 2-1 16,-1-2-5-16,0 4-4 0,0 0-7 0,0-2-13 16,4 1-34-16,-4-2-50 0,-2 0-67 0,4 1-78 15,-3-4-94-15,-1-1-205 0,0-1-93 16,0-1 23-16,-4-10-258 0,0 0-177 0</inkml:trace>
  <inkml:trace contextRef="#ctx0" brushRef="#br0" timeOffset="104180.06">22307 8963 2440 0,'0'0'-69'0,"0"0"25"0,0 0 21 0,0 0 24 16,0 0 33-16,0 0 36 0,0 0 30 0,0 0 26 16,0 0 13-16,0 0 6 15,0 0-2-15,0 0-3 0,0 0-3 16,0 0-8-16,0 0-5 0,0 0-10 0,0 0-6 16,0 0-17-16,0 0-9 0,0 0-9 0,0 0-6 15,0 0-6-15,0 0-10 16,0 0-6-16,0 0-5 0,0 0-4 0,0 0 3 0,0 0-11 15,0 0 0-15,32-30-7 16,-32 30 0-16,0 0-4 0,0 0-1 0,0 0-3 16,23 5 0-16,-23-5-3 0,0 0 3 0,0 0-3 15,0 0-2-15,18 13 3 0,-18-13-4 16,0 0 4-16,4 16 5 0,-4-16 10 0,0 0 0 16,-2 23 2-16,2-23 4 15,0 0 2-15,-4 24 4 0,4-24 5 0,-5 19-7 16,5-19 7-16,-7 19-3 15,7-19-2-15,-2 21 1 0,2-21-3 0,-4 18-5 0,4-18-3 16,0 18-5-16,0-18 2 0,2 17-6 0,-2-17-2 16,6 16-17-16,-6-16-21 0,14 13-23 15,-14-13-42-15,18 3-61 0,-3-1-71 0,0-2-47 16,2-3-71-16,0 1-151 16,-2-2-94-16,-1 0-344 0,2 0-331 0</inkml:trace>
  <inkml:trace contextRef="#ctx0" brushRef="#br0" timeOffset="104693.78">22635 9158 2663 0,'0'0'-103'0,"0"0"37"16,5-22 28-16,-5 22 46 0,0 0 24 0,0 0 19 0,2-15 11 16,-2 15 8-16,0 0 10 0,0 0 22 0,0 0 13 15,0 0 6-15,13-8 1 16,-13 8-12-16,0 0-3 0,0 0-9 0,0 0-5 16,18 26-9-16,-12-14-9 0,2 2-4 15,0 2-4-15,0 6-4 0,3 1-3 0,-1 1-7 16,1 4-2-16,0 3-4 15,-3 2-2-15,0-3-3 0,-2 2-1 0,2-1-5 16,-4-3-2-16,-4 2-1 0,0-1-1 0,0 2-6 0,-4-5-1 16,-1 4-3-16,-2-4 1 15,1 0-6-15,-2-2-4 0,-1-2-10 0,3-1-15 16,-2 0-40-16,-1-6-43 0,2 0-52 16,1 1-62-16,2-4-60 0,-2-3-103 0,4 1-158 15,2-10-356-15,-4 13-254 16</inkml:trace>
  <inkml:trace contextRef="#ctx0" brushRef="#br0" timeOffset="105059.95">23059 9492 2704 0,'0'0'22'0,"0"0"40"0,0 0 22 15,0 0 16-15,0 0 8 16,0 0-4-16,0 0 0 0,0 0-2 0,0 0-12 15,10-19-6-15,-10 19-11 0,16-4-2 16,-16 4-13-16,20-4-6 0,-20 4-7 0,30-6-4 16,-13 5-1-16,0-3-9 0,0 2-12 0,-17 2-17 15,32-6-30-15,-16 2-28 16,-16 4-38-16,24-3-42 0,-13-1-26 0,-11 4-48 0,18-8-49 16,-18 8-129-16,8-8-432 15,-8 8-145-15</inkml:trace>
  <inkml:trace contextRef="#ctx0" brushRef="#br0" timeOffset="105240.01">23101 9342 2376 0,'0'0'18'0,"-19"-4"52"15,19 4 19-15,0 0 4 0,-15-3 12 0,15 3 6 16,0 0 3-16,0 0-12 0,0 0-7 16,0 0-10-16,0 0-7 0,0 0-8 0,0 0-8 15,34-22-8-15,-34 22-2 16,30-7-9-16,-13 4-16 0,2 0-41 0,0-1-48 15,-1 1-66-15,2 0-49 0,-1-1-42 16,0 0-108-16,-4 0-508 0,1 0-169 0</inkml:trace>
  <inkml:trace contextRef="#ctx0" brushRef="#br0" timeOffset="105520.31">23546 9151 2541 0,'0'0'6'0,"0"0"28"0,12-9 6 16,-12 9 12-16,0 0 28 15,0 0 30-15,0 0 31 0,0 0 16 16,0 0 8-16,0 0 4 0,15 26-9 16,-15-26 5-16,5 25 28 0,-1-8-12 0,0-1-7 0,0 3-42 15,0-1-17-15,0 0-11 16,0 2-15-16,2 0-8 0,0-2-12 0,0 4-7 15,-2-4-24-15,0 0-29 0,2-3-35 16,-4 2-43-16,3-4-55 0,-1 3-67 0,0-3-53 16,-1-3-77-16,-3 1-166 0,0-11-95 0,2 17-334 15,-2-17-313-15</inkml:trace>
  <inkml:trace contextRef="#ctx0" brushRef="#br0" timeOffset="117890.2">25462 9018 2729 0,'0'0'-87'0,"0"0"19"0,0 0 11 0,0 0 15 16,-12-12 20-16,12 12 24 0,0 0 25 16,0 0 5-16,0 0 7 0,0 0 17 0,0 0 9 15,0 0 9-15,0 0 10 16,-11-7 3-16,11 7-6 0,0 0-8 0,0 0-11 15,0 0-2-15,0 0-5 0,0 0 1 16,0 0 8-16,0 0 2 0,0 0-3 0,-9 34-5 16,9-34-2-16,-2 21-1 0,2-21-5 0,-2 23 0 15,2-23-6-15,0 24-4 16,-2-10-5-16,2-14-2 0,2 30-3 0,0-15 0 0,2-1-5 16,-2 2-1-16,-2-16-5 15,7 22 3-15,-4-11-5 0,-3-11-1 0,11 19 0 16,-6-11 0-16,-5-8-6 15,12 11 1-15,-12-11 3 0,12 10 2 0,-12-10-8 16,16 3 0-16,-16-3-3 0,0 0 4 0,0 0-7 0,23-3 3 16,-23 3-3-16,0 0 5 15,19-11-4-15,-19 11 0 0,14-12 3 0,-14 12-4 0,9-15 0 16,-9 15 0-16,8-18 1 16,-2 9 7-16,-6 9 8 0,7-16 9 0,-7 16 6 15,6-16 3-15,-6 16 3 16,0 0-3-16,7-17-4 0,-7 17 0 0,0 0-6 0,4-14-1 15,-4 14-7 1,0 0 0-16,0 0-6 0,0 0-3 0,0 0-2 0,7-15 0 16,-7 15 0-16,0 0 3 0,0 0 2 0,0 0 6 15,0 0-2-15,0 0 3 0,0 0-6 16,0 0 11-16,9 46 2 0,-9-46-1 0,2 23-2 16,0-12-3-16,-2-11-2 15,3 25 0-15,-1-12-7 0,-2-13 7 0,6 27-4 16,-4-16-3-16,-2-11-2 0,4 23-7 15,-2-12-20-15,0-1-21 0,-2-10-28 0,2 15-29 16,-2-15-33-16,4 15-39 0,-2-8-47 0,-2-7-37 16,5 11-74-16,-5-11-206 15,0 0-406-15,0 0-356 0</inkml:trace>
  <inkml:trace contextRef="#ctx0" brushRef="#br0" timeOffset="118499.91">25675 8655 2698 0,'0'0'-130'16,"0"0"38"-16,0 0 18 0,7-13 22 0,-7 13 9 15,0 0 21-15,0 0 2 16,13-9 12-16,-13 9 15 0,0 0 0 0,0 0 0 0,18-4 10 16,-18 4 6-16,0 0 6 15,17-2-2-15,-17 2 7 0,0 0 5 0,0 0 4 16,21 8 0-16,-21-8 2 15,0 0-5-15,12 11 0 0,-12-11 13 0,2 15 0 16,-2-15 3-16,0 0 3 0,-5 25 8 0,5-25 3 0,-5 21 1 16,5-21 0-16,-6 21 5 15,6-21-7-15,-6 19-2 0,4-8-1 0,2-11-1 16,-3 17 0-16,3-17-9 0,0 0-2 16,-4 22-1-16,4-22 4 0,0 0-7 0,0 0 1 15,6 22-7-15,-6-22-4 16,9 6-3-16,-9-6-7 0,0 0-4 0,23 6-19 0,-23-6-24 15,17 2-34-15,-17-2-40 16,23-2-59-16,-23 2-42 0,22 0-50 0,-22 0-94 16,21-2-572-16,-12-1-298 0</inkml:trace>
  <inkml:trace contextRef="#ctx0" brushRef="#br0" timeOffset="124590.01">25757 8815 925 0,'0'0'186'0,"0"0"-71"0,-12-12-2 15,12 12-27-15,0 0-3 0,0 0-4 16,0 0 3-16,-19-4-6 0,19 4 9 0,0 0-14 16,0 0 3-16,0 0-3 15,-19-2 1-15,19 2-4 0,0 0-11 0,0 0 7 16,0 0-9-16,-19-4 0 0,19 4 3 15,0 0-9-15,0 0 1 0,0 0-10 0,-29 6-2 16,29-6 2-16,-17 5-12 0,17-5 4 0,-19 8-3 16,8-2 2-16,11-6 13 15,-23 8-19-15,23-8-1 0,-20 9-5 0,20-9 6 0,-13 7 14 16,13-7 11-16,-14 6 6 16,14-6 0-16,0 0-4 0,0 0-4 0,0 0-6 15,0 0-5-15,0 0-6 16,0 0 0-16,0 0-4 0,0 0-5 0,0 0 1 0,0 0-4 15,29-33-1 1,-17 24-3-16,1 2 3 0,-4-5-4 0,5 3-3 0,-3-2 1 16,1 1-1-16,0-2 8 0,-2 3 0 15,4-3 4-15,-4 1 2 0,1 1-3 0,-3-2 2 16,2 3 1-16,-10 9-1 0,19-21 5 0,-12 11 0 16,-1 1 3-16,-6 9-1 15,16-19 2-15,-9 10-4 0,-7 9-3 0,11-15-1 16,-11 15-1-16,8-13-6 0,-8 13-2 15,10-15-1-15,-10 15 1 0,5-10-5 0,-5 10-1 16,0 0-2-16,10-10 0 0,-10 10-3 0,0 0-4 16,0 0-2-16,0 0 1 15,10-13 0-15,-10 13 2 0,0 0-3 0,0 0 2 0,0 0 5 16,0 0 8-16,0 0 5 16,0 0 6-16,0 0 1 0,0 0 3 0,0 0-1 15,0 0 2-15,-2 43 3 0,2-43 2 16,-3 19 2-16,3-19 7 0,-3 22-6 15,3-22 2-15,-4 24-1 0,4-24-2 16,-2 25 6-16,2-10-1 0,0-15-4 0,-3 31 4 16,3-19 1-16,0-12 1 0,0 31-1 0,0-16-2 0,0-15-1 15,0 28-1-15,0-13 0 16,0-15 2-16,3 24-9 0,-3-24-1 0,0 23 2 16,0-23-5-16,2 21 3 15,-2-21-1-15,2 21 1 0,-2-21 4 0,0 17-5 0,0-17 1 16,0 15-4-16,0-15-3 15,0 0 1-15,2 19-2 0,-2-19-3 0,0 0-5 16,0 0-4-16,0 20 1 0,0-20 1 0,0 0-1 16,0 0-2-16,0 0-3 0,0 19-4 15,0-19 5-15,0 0 4 0,0 0-6 0,0 0-1 16,0 0 0-16,0 0-2 16,0 0 5-16,0 0-4 0,0 17-1 0,0-17-2 0,0 0 2 15,0 0 0-15,0 0 1 16,0 0-5-16,0 0 2 0,0 0 2 0,0 0 1 15,0 0 3-15,0 0-1 16,0 0 0-16,0 0-1 0,0 0 0 0,0 0 0 0,0 0 0 16,0 0-2-16,0 0-2 0,0 0-1 15,0 0-2-15,0 0-8 0,0 0-16 16,0 0-13-16,0 0-24 0,0 0-21 0,0 0-31 0,0 0-21 16,0 0-33-16,0 0-27 15,0 0-19-15,-22-8-26 0,22 8-21 0,0 0-20 16,0 0-27-16,-22-9-34 15,22 9-630-15,-14-6-417 0</inkml:trace>
  <inkml:trace contextRef="#ctx0" brushRef="#br0" timeOffset="125170.15">25736 8877 2823 0,'7'-12'-137'0,"-7"12"31"16,0 0 19-16,0 0 25 0,10-13 22 15,-10 13 19-15,0 0 22 0,10-11 30 16,-10 11 5-16,0 0 10 0,0 0 14 0,9-10 5 0,-9 10 12 16,0 0-1-16,0 0 1 0,0 0-4 0,0 0 4 15,0 0-2-15,0 0 5 16,0 0-2-16,0 0-5 0,0 0-4 0,0 0-10 0,0 0 2 16,0 0-7-16,0 0-7 15,0 0-4-15,0 0-3 0,0 0-2 0,-52 4-6 16,52-4-6-16,-18 6 1 15,18-6-2-15,-22 5-2 0,22-5 0 0,-23 6-3 0,23-6 0 16,-20 3-4-16,20-3 2 0,-16 0-2 16,16 0 5-16,0 0 3 0,-22 5 2 15,22-5 5-15,0 0 6 0,-14 3-1 0,14-3-2 16,0 0-3-16,0 0-2 0,0 0-2 16,0 0 4-16,0 0-11 0,0 0-3 15,0 0-2-15,0 0-5 0,0 0 3 16,0 0-2-16,0 0-3 0,-6-21 1 0,6 21-2 15,0 0 0-15,0 0-1 0,20-23-2 16,-20 23 3-16,11-11-2 0,-11 11-4 0,13-15 1 16,-6 7-2-16,-7 8 3 0,18-18 6 15,-9 8-7-15,-2-2-3 0,2 0 2 16,0 3-1-16,1-5 0 0,0 3 1 0,-3-1 2 0,1 2-1 16,1-2 7-16,1 1 4 15,-10 11 0-15,11-18 4 0,-5 11 5 0,-6 7 1 16,12-15 1-16,-12 15 0 15,9-11-4-15,-9 11-3 0,0 0-6 0,9-12-2 0,-9 12-3 16,0 0 1-16,0 0-4 0,0 0 3 0,0 0 1 16,0 0-1-16,0 0-14 15,0 0-33-15,0 0-47 0,0 0-65 0,22 26-61 0,-22-18-63 16,0-8-148-16,4 18-191 16,-4-18-255-16,5 18-236 0</inkml:trace>
  <inkml:trace contextRef="#ctx0" brushRef="#br0" timeOffset="129109.98">26277 9274 2544 0,'0'0'-48'0,"0"0"22"0,0 0 5 16,0 0 9-16,0 0 31 0,0 0 24 0,0 0 26 0,0 0 8 15,0 0-4 1,0 0-1-16,0 0-9 0,0 0-1 0,0 0 8 0,0 0 7 16,0 0 8-16,0 0 5 0,27-29-3 0,-27 29-1 15,16-4-4-15,-16 4-2 0,20-2-8 16,-20 2-5-16,24-2-6 0,-24 2-7 0,30-2-6 16,-14 2-2-16,6-2-7 15,-4 0-6-15,3 0-5 0,-6-1-22 0,5 0-25 16,-20 3-29-16,27-5-41 0,-14 2-45 15,-13 3-40-15,21-5-47 0,-14 1-70 0,1 1-633 16,-8 3-324-16</inkml:trace>
  <inkml:trace contextRef="#ctx0" brushRef="#br0" timeOffset="129359.88">26494 9118 2720 0,'-17'-11'-83'0,"17"11"27"15,0 0 14-15,0 0 29 0,-16-7 19 16,16 7 24-16,0 0 29 0,0 0 15 0,0 0 18 16,0 0 13-16,-17 21 2 0,17-21 6 0,-6 18 1 15,2-4-10-15,4-14-4 16,-5 30-8-16,5-14-9 0,-2 0-7 0,2 2-10 0,2 1-9 16,-2-2-4-16,3 0-7 15,-3 0-9-15,2 1-21 0,0-3-37 0,-2-15-41 16,5 27-52-16,-5-16-45 15,0-11-58-15,3 19-45 0,-3-19-145 0,4 11-427 0,-4-11-168 16</inkml:trace>
  <inkml:trace contextRef="#ctx0" brushRef="#br0" timeOffset="129909.82">26921 9060 2426 0,'0'0'-98'0,"0"0"10"0,0 0 12 15,0 0 8-15,0 0 13 16,0 0 18-16,0 0 15 0,0 0 9 0,-24-21 5 16,24 21 9-16,0 0 6 0,-32 0 6 15,32 0 27-15,-27 3 4 0,27-3 5 0,-28 4-6 16,28-4 2-16,-25 4 9 15,25-4-10-15,-23 2-9 0,23-2 5 0,-20 3 1 16,20-3 11-16,-16 3 15 0,16-3-3 0,0 0-7 0,0 0-7 16,-23-4 2-16,23 4-8 15,0 0-9-15,-8-13-1 0,8 13-2 0,0 0-7 16,0 0-2-16,9-29-3 16,-9 29 0-16,14-19-3 0,-6 7 1 0,1 2-1 0,0-4-6 15,3 2 2-15,-2-1-2 16,-1 2-3-16,3-3 1 0,1 3-2 0,-3-3 4 15,1 5 15-15,-1-3 5 0,2 3 14 0,-3-1 2 0,2 1 6 16,-11 9 2-16,16-14-3 16,-16 14-5-16,9-9-4 0,-9 9 11 0,0 0 20 15,16-6 1-15,-16 6-3 16,0 0-1-16,0 0-1 0,13 21 3 0,-13-21 1 0,2 23 2 16,0-6-1-16,-2 0-4 15,0 2-7-15,0 2-5 0,0 0-6 0,0 3-5 16,0 0-8-16,2-1 0 15,-2 4-5-15,0-3 0 0,1 2-6 0,1 1-5 0,0-2-5 16,0 0-22-16,1-3-21 0,-1-4-33 0,1 1-32 16,-1-1-47-16,0-2-57 15,2 1-48-15,-4-5-48 0,2-2-117 0,-2-10-168 16,2 15-265-16,-2-15-176 16</inkml:trace>
  <inkml:trace contextRef="#ctx0" brushRef="#br0" timeOffset="130360.11">27151 8915 2475 0,'0'0'-58'0,"-8"-12"15"15,8 12 16-15,0 0 22 0,-8-12 28 0,8 12 26 0,0 0 7 16,0 0 9-16,0 0-1 15,0 0-2-15,-7-14-6 0,7 14-6 0,0 0-5 16,0 0-6-16,0 0-2 0,32-8-11 0,-32 8 4 0,24 0-5 16,-24 0-2-16,26 0-1 15,-26 0-6-15,33 2-1 0,-18 0-2 0,2-1-6 16,-17-1 4-16,21 7 2 16,-21-7-4-16,21 9-2 0,-17-2-1 0,-4-7 9 0,4 16 17 15,-4-16 21-15,-6 25 12 16,0-10 15-16,-1 0-2 0,-5 2 0 0,3 2-5 15,-1 3-6-15,-2-3-2 16,3 3-2-16,0 1-4 0,2 0-1 0,-2 3-4 0,5 0-2 16,1 3-1-16,3 0-6 0,0 0-5 0,1 1-3 15,5 5-2-15,3-3-3 16,0 1-5-16,-2-1-1 0,2 0-3 0,-3-4-4 16,0-2-2-16,-4-2 1 15,-2-1-3-15,0 2 0 0,-8-2-2 0,2-2 0 0,-7 0-3 16,1-3-20-16,-3 0-43 15,-2-1-41-15,2-4-51 0,-1 1-58 0,3-5-58 16,0-3-130-16,1-3-592 0,12-3-438 0</inkml:trace>
  <inkml:trace contextRef="#ctx0" brushRef="#br0" timeOffset="130940.03">27390 8357 2878 0,'0'0'-142'16,"0"-19"24"-16,0 19 32 0,0 0 23 0,0 0 17 0,0 0 10 15,0 0 7-15,14-15 9 16,-14 15 4-16,0 0 4 0,0 0 23 0,20-5-10 16,-20 5 21-16,18 0 4 0,-18 0 1 15,0 0-1-15,0 0 14 0,27 5-4 0,-27-5 15 16,10 8 16-16,-10-8-7 0,0 0 8 0,2 23 1 16,-2-23 5-16,-5 18 0 15,5-18-1-15,-7 23 7 0,1-12 2 0,0 0 11 0,6-11-1 16,-12 23-2-16,7-12 0 15,5-11 3-15,-11 20-3 0,11-20-7 0,-7 17-6 16,7-17-12-16,-4 15 3 0,4-15-4 0,0 0-4 16,0 16-8-16,0-16-2 0,0 0-8 15,14 14-5-15,-14-14-5 0,17 6-18 0,-17-6-33 16,21 2-38-16,-21-2-45 16,25-2-61-16,-25 2-50 0,29-3-73 0,-14 0-139 15,-3-1-518-15,3-1-360 16</inkml:trace>
  <inkml:trace contextRef="#ctx0" brushRef="#br0" timeOffset="132589.88">27701 8810 2695 0,'-10'-11'-144'0,"10"11"28"0,0 0 25 16,0 0 17-16,0 0 30 0,0 0 18 0,0 0 18 16,0 0 17-16,0 0 7 15,0 0-4-15,0 0 6 0,0 0 0 0,0 0 22 0,0 0 13 16,0 0 15-16,0 0 8 15,0 0 0-15,0 0-9 0,0 0 14 0,0 0-1 16,-19 23-5-16,19-23-4 16,0 0-9-16,-3 22-5 0,3-22-6 0,0 17 0 0,0-17-4 15,0 0-2-15,0 27-5 0,0-27-4 0,3 21-1 16,-3-21-1-16,5 19-1 16,-3-8 0-16,-2-11 3 0,6 18-1 0,-6-18 3 0,6 19 1 15,-6-19 0-15,8 15-4 16,-8-15-2-16,14 12-2 0,-14-12-2 0,10 7-4 15,-10-7-5-15,12 8 2 16,-12-8-2-16,16 4-5 0,-16-4 1 0,0 0-2 0,20 0-2 16,-20 0-2-16,0 0-1 0,22-3 2 0,-22 3-5 15,0 0 0-15,16-7 2 16,-16 7-6-16,0 0 2 0,15-12-3 0,-15 12 4 16,9-9-1-16,-9 9 3 0,7-13-5 15,-7 13 1-15,6-15 2 0,-6 15 0 16,3-20 1-16,-3 20-3 0,2-21 0 15,-2 21 5-15,3-21-8 0,-3 21 6 0,3-23 9 16,-3 23 2-16,2-18 0 0,-2 18 1 0,0-19 6 0,0 19 6 16,2-16 2-16,-2 16-4 15,0 0 0-15,2-19-4 0,-2 19-4 0,0 0-3 16,0 0-3-16,2-17-1 16,-2 17 5-16,0 0 4 0,0 0 5 0,0 0 3 0,0 0 9 15,0 0 5-15,0 0-3 16,0 0-2-16,6 47 5 0,-6-47 2 0,0 27-8 15,0-27 0-15,2 28 1 16,-2-10-3-16,1-3-4 0,1 3-2 0,2-2 3 0,-2 0-4 16,1 1-4-16,0-2-2 0,-1 1-4 15,3-2-1-15,-1 0-2 0,-4-14-1 16,6 24 1-16,-2-12-4 0,-4-12-1 0,5 21-2 16,-5-21-19-16,6 15-32 15,-6-15-41-15,5 14-54 0,-5-14-82 0,8 11-79 16,-8-11-120-16,6 6-209 0,-6-6 0 15,0 0-196-15,0 0-150 0</inkml:trace>
  <inkml:trace contextRef="#ctx0" brushRef="#br0" timeOffset="134720.21">27873 8450 2497 0,'0'0'-77'0,"1"-21"31"15,-1 21 11-15,0 0 27 16,0 0 38-16,0 0 17 0,8-14 9 0,-8 14 4 15,0 0 3-15,0 0-1 16,10-9-4-16,-10 9 4 0,0 0 2 0,15-6-6 0,-15 6-4 16,0 0-2-16,15-5-6 0,-15 5-6 0,0 0-8 15,0 0 3-15,0 0-1 16,29 5-7-16,-29-5 1 0,0 0-2 16,17 12 6-16,-17-12-5 0,9 11 2 0,-9-11 5 15,9 13 9-15,-9-13 5 0,4 18 6 0,-4-18 3 16,0 17 7-16,0-17 1 15,0 0 3-15,-6 28 9 0,6-28-4 0,-11 19 5 16,4-8 2-16,7-11-4 0,-8 18-21 16,1-9-2-16,7-9-2 0,-8 15-5 0,8-15 0 15,-6 15-2-15,6-15 0 0,0 0 6 0,-2 17-14 16,2-17-3-16,0 0-3 16,0 0-3-16,20 12-15 0,-20-12-31 0,20 2-41 0,-20-2-53 15,20-2-63-15,-7 2-57 16,-13 0-72-16,23-5-154 0,-11 1-190 0,-2 2-176 15,-10 2-155-15</inkml:trace>
  <inkml:trace contextRef="#ctx0" brushRef="#br0" timeOffset="144080.19">28360 8967 710 0,'0'0'119'0,"-27"0"-19"15,27 0-11-15,0 0 9 0,0 0 9 0,0 0 9 16,0 0 9-16,0 0 8 0,0 0 18 16,0 0 6-16,0 0 4 0,0 0 4 0,0 0-5 15,0 0-12-15,0 0-13 16,0 0-3-16,0 0-19 0,0 0-1 0,0 0-11 15,0 0-7-15,0 0-6 0,0 0-11 16,0 0-9-16,62-3-8 0,-43 6-7 0,-19-3-1 16,35-3-12-16,-16 2-1 0,0 1-7 0,-1-3-1 15,-18 3-3-15,31-2-6 16,-17 1-7-16,-14 1-20 0,24 0-20 16,-24 0-36-16,22-2-27 0,-22 2-35 0,12-2-36 15,-12 2-29-15,7-4-29 0,-7 4-74 0,0 0-532 16,0 0-150-16</inkml:trace>
  <inkml:trace contextRef="#ctx0" brushRef="#br0" timeOffset="144359.87">28449 8905 2304 0,'-19'-12'-129'0,"19"12"19"0,0 0 28 0,-8-11 29 0,8 11 28 15,0 0 21-15,0 0 20 16,-6-17 33-16,6 17 13 0,0 0 9 0,0 0 11 15,0 0 7-15,0 0 3 16,0 0 4-16,0 0-1 0,0 0 4 0,0 0 0 0,0 0 2 16,10-23 5-16,-10 23 4 0,0 0-2 0,0 0 2 15,23-1-5-15,-23 1-4 16,17-2-8-16,-17 2-10 0,25-3-8 0,-25 3-8 0,28-1-8 16,-14 1-7-16,6-2-6 15,-20 2-24-15,35-2-30 0,-17 0-34 0,0-1-40 16,2 2-41-16,-20 1-43 15,34-3-41-15,-15 0-47 0,-19 3-114 0,26-5-473 0,-14 1-179 16</inkml:trace>
  <inkml:trace contextRef="#ctx0" brushRef="#br0" timeOffset="144749.95">29091 8677 2409 0,'0'0'-105'16,"0"0"18"-16,0 0 32 0,0 0 32 16,0 0 38-16,0 0 39 0,0 0 29 0,0 0 28 15,0 0 14-15,0 0 3 0,0 0 7 0,0 0 10 16,-7 48 2-16,7-48-12 16,0 20-5-16,0-20-9 0,2 26-14 0,-2-26-7 15,3 22-16-15,-1-11-8 16,-2-11-9-16,2 27-5 0,0-16-8 0,-2-11-4 0,4 23-8 15,-4-23-32-15,6 21-48 16,-6-21-68-16,4 19-78 0,-4-19-88 0,5 16-197 16,-5-9-454-16,0-7-327 0</inkml:trace>
  <inkml:trace contextRef="#ctx0" brushRef="#br0" timeOffset="146875.33">25315 10332 2698 0,'0'0'-68'16,"0"0"37"-16,0 0 18 0,0 0 1 0,0 0 13 0,0 0 11 15,0 0 31-15,0 0 7 16,0 0 5-16,0 0 7 0,0 0-4 0,0 0 1 16,-20 27-1-16,20-27 7 0,-5 23 1 0,5-23 2 15,-4 21-2-15,2-8-6 0,2-13-4 16,0 25-3-16,0-25-3 0,2 23-2 0,-2-23-3 16,4 22 2-16,1-12-2 15,-5-10 4-15,8 18-8 0,-8-18-3 0,6 18-3 16,-6-18-1-16,13 12-8 0,-13-12-1 15,14 11 0-15,-14-11-5 0,11 6-3 0,-11-6-1 16,0 0-1-16,19 1-1 0,-19-1 3 16,0 0-5-16,0 0-1 0,33-11 6 15,-26 6 5-15,-7 5 11 0,13-14 2 0,-4 5 7 0,-9 9 9 16,13-22 9-16,-8 13 4 16,-5 9 7-16,12-19 3 0,-8 10 6 0,-4 9 7 15,8-15-5-15,-8 15 4 16,9-14-6-16,-9 14 0 0,0 0-13 0,8-15-5 0,-8 15-9 15,0 0-7-15,0 0 0 16,0 0-3-16,0 0-3 0,0 0-1 0,0 0 2 16,0 0 0-16,0 0-1 0,0 0 2 0,10 42-7 0,-10-42 3 15,0 21-4-15,3-10-4 16,-3-11-10-16,2 27 6 0,0-12-3 0,2 2-1 16,-2-2-2-16,4 3-4 15,-2-3-1-15,-1 2-8 0,3-2-10 0,0 1-24 0,1-1-28 16,3-2-37-16,-4 0-48 15,1-2-59-15,1 1-73 0,2-4-68 16,1-1-185-16,-6-2-111 0,-5-5 38 0,0 0-301 0,18 14-283 16</inkml:trace>
  <inkml:trace contextRef="#ctx0" brushRef="#br0" timeOffset="147737.03">25579 10085 2705 0,'0'0'-78'0,"-8"-12"16"0,8 12 27 16,0 0 20-16,-4-17 36 0,4 17 23 0,0 0 18 15,0 0 7-15,0 0-6 0,4-27-5 16,-4 27 4-16,0 0-7 0,14-15-2 0,-14 15-1 16,14-7-5-16,-14 7-6 15,18-6-3-15,-18 6-5 0,13-4 0 0,-13 4-3 16,0 0-3-16,24 2 4 0,-24-2-1 15,0 0-2-15,12 13 3 0,-12-13 0 0,2 19 4 16,-2-19 10-16,-2 25 9 0,2-25 4 0,-5 29 2 16,1-14 1-16,-1 0 8 15,1-1-1-15,4-14-4 0,-8 26-7 0,5-14 1 16,3-12-6-16,-3 20 0 0,3-20-1 16,-4 20-1-16,4-20-8 0,0 0-4 0,7 22-4 15,-7-22-15-15,11 12-22 16,-11-12-40-16,18 8-35 0,-6-3-50 15,2-1-56-15,3-3-61 0,-6 1-123 0,5 1-178 16,-3-2-318-16,-13-1-220 0</inkml:trace>
  <inkml:trace contextRef="#ctx0" brushRef="#br0" timeOffset="147969.93">25973 10486 2686 0,'8'14'28'0,"-8"-14"11"16,0 0 8-16,0 0 8 15,11 10 5-15,-11-10 1 0,0 0-2 0,20 3-5 0,-20-3-4 16,24 0-7-16,-24 0-6 16,27-2-3-16,-10 2-3 0,-17 0-8 15,33-1-12-15,-16-2-27 0,0 1-49 16,-17 2-43-16,33-4-50 0,-24 0-55 0,-9 4-125 0,25-7-415 15,-18 2-36-15</inkml:trace>
  <inkml:trace contextRef="#ctx0" brushRef="#br0" timeOffset="148170.01">26167 10418 2240 0,'0'0'-21'0,"0"0"25"16,0 0 18-16,0 0 35 15,0 0 38-15,0 0 38 0,0 0 23 0,-20 21 10 16,20-21-2-16,0 19-7 15,0-19-8-15,2 23-15 0,-2-23-11 0,4 32-8 0,-2-17-15 16,3 1-14-16,-2 1-9 0,1 0-8 0,-2 0-16 16,3-2-35-16,-3 1-49 15,-2-16-64-15,6 26-71 0,-5-14-54 0,1-3-74 16,-2-9-162-16,4 16-410 0,-4-16-225 16</inkml:trace>
  <inkml:trace contextRef="#ctx0" brushRef="#br0" timeOffset="148650">26432 10258 2575 0,'0'0'-28'0,"0"0"22"0,0-17-2 16,0 17 2-16,0 0 21 0,0 0 11 0,2-18 29 16,-2 18 7-16,0 0 4 0,0 0-3 15,0 0-6-15,4-19-7 0,-4 19-3 0,0 0-9 16,12-7 13-16,-12 7-5 16,15-6-5-16,-15 6-1 0,17-4-8 0,-17 4-5 15,22-2 1-15,-22 2-2 0,22 2-5 16,-22-2 0-16,21 4-3 0,-21-4-1 0,18 6 1 15,-18-6-3-15,13 12 4 16,-13-12 3-16,8 17 5 0,-8-17 13 0,-2 20 8 0,2-20 13 16,-6 29 4-16,-1-14 5 0,1 1 0 0,-4 0 0 15,2 1-1-15,1-3 1 16,-3 1 1-16,4 0 1 0,-1 1 0 0,-1-3 4 0,5 2-8 16,-4-1 0-16,7-14-11 15,-5 23 4-15,5-23-3 0,-2 21-7 0,2-21-5 16,5 19-4-16,-5-19-4 15,11 15-5-15,0-9-6 0,-11-6-4 0,23 11-12 0,-12-7-24 16,3 0-35-16,3-2-37 0,-17-2-52 0,30 1-52 16,-14-1-60-1,-1-1-101-15,1-3-190 0,0 1-75 0,-2-3-212 0,-4 1-154 16</inkml:trace>
  <inkml:trace contextRef="#ctx0" brushRef="#br0" timeOffset="149130.32">26818 10355 2388 0,'3'-25'-50'0,"-3"25"40"0,0 0 9 0,4-17 18 0,-4 17 19 16,0 0 9-16,6-16 9 15,-6 16 0-15,0 0-1 16,7-11-7-16,-7 11 1 0,0 0-11 0,12-11-3 15,-12 11-3-15,0 0 9 0,15-6-3 0,-15 6 13 0,0 0 0 16,20-2-10-16,-20 2 1 0,0 0 2 0,26 8-6 16,-26-8-2-16,17 10-1 15,-5-5 3-15,-2 2 3 0,1 3 2 0,-3 0-3 16,1 1 3-16,-3 3-3 0,-1-1 6 16,-3 3 11-16,-2-16 6 0,-2 28 12 15,1-11 3-15,-3 0 6 0,-2 4 2 16,-3-2-1-16,1 4-1 0,-2-2-7 0,1 1-7 15,0 0-4-15,0-1-6 0,4 1-1 16,-1 0-14-16,1-3-3 0,1 0-3 0,2 0-4 16,2-1-3-16,0 2-4 0,2-1-2 0,0 0-1 15,0 0-5-15,3-2 0 16,-3 2-3-16,0-2 2 0,-2 1-2 0,0 1 6 0,0-19 13 16,-6 33 3-16,-1-15 5 15,0 3 22-15,-4-2-8 0,2 0-5 0,-5-2-5 16,1-2-10-16,4 2-15 15,-5-3-31-15,3-2-30 0,1-1-31 0,2-1-44 0,8-10-65 16,-13 13-58-16,3-8-64 0,10-5-127 0,-9 4-127 16,9-4-400-1,0 0-386-15</inkml:trace>
  <inkml:trace contextRef="#ctx0" brushRef="#br0" timeOffset="150000.12">27196 10106 2891 0,'0'0'-69'0,"0"0"6"0,0 0 15 0,-21-28 8 15,21 28 17-15,0 0 12 0,0 0 17 16,0 0 3-16,12-14-4 0,-12 14-1 0,0 0 9 16,0 0-11-16,19-10 8 15,-19 10-1-15,0 0 14 0,19-2 15 0,-19 2 15 16,0 0-3-16,20 0-1 15,-20 0 2-15,0 0 9 0,13 9 1 0,-13-9 6 0,7 13 9 16,-7-13 6-16,0 20 0 0,0-20 5 0,-4 25 9 16,4-25 7-16,-9 28 9 15,6-14 0-15,-3 1-1 0,-1-1-6 0,7-14-6 0,-11 26-7 16,9-16-7-16,2-10-13 16,-7 23-6-16,7-23-4 0,-2 20-7 15,2-20-9-15,6 17-1 0,-6-17-11 16,9 18-23-16,0-13-33 0,-9-5-34 0,20 13-43 0,-5-9-52 15,-3 2-44-15,-1-2-30 16,1-1-62-16,-12-3-111 0,22 1-149 0,-12 1-310 16,-10-2-208-16</inkml:trace>
  <inkml:trace contextRef="#ctx0" brushRef="#br0" timeOffset="150350.03">27573 10081 2499 0,'0'0'-70'0,"0"0"35"0,14-7 20 0,-14 7 45 0,0 0 39 15,0 0 33-15,19 16 32 16,-19-16 15-16,10 23 2 0,-6-8 1 0,0 3-2 16,1 4-4-16,-1 5-8 0,3 0-6 0,0 0-14 15,-2 7-9-15,5-2-16 0,-5 0-8 16,0 3-8-16,0-5-10 0,-1 0-7 0,-2 3-10 16,-4-3-12-16,-2 7-18 15,-4-3-22-15,-1 0-36 0,-8 6-38 0,-4-4-50 16,-5 3-43-16,-15 8-41 15,6-9-31-15,-15 2-62 0,2-1-679 0,2-11-442 0</inkml:trace>
  <inkml:trace contextRef="#ctx0" brushRef="#br0" timeOffset="151160.28">25143 10136 2949 0,'0'0'-110'0,"-5"-19"33"0,5 19 16 0,0 0 21 16,0 0 31-16,0 0 23 0,0 0 19 0,0 0 21 15,-25 42 13-15,20-25 15 16,-3 6 15-16,1 0 12 0,-1 4 7 0,1-1 8 0,-1 5 2 16,2 2 2-16,-3-1 2 15,4 4 0-15,-1-2-6 0,4-2-5 16,0 0-17-16,2 2-1 0,2-2-6 15,2 5-16-15,5 0-4 0,0-1-10 0,4 0-9 0,3 5-5 16,4-5-8-16,2-1-6 0,4-2-32 0,1-3-45 16,-3-7-64-1,6 4-81-15,-1-6-65 0,-2-6-131 0,5 1-217 0,1-5-377 16,1-2-428-16</inkml:trace>
  <inkml:trace contextRef="#ctx0" brushRef="#br0" timeOffset="152659.87">27723 9809 2935 0,'0'0'-96'0,"0"0"16"16,-8-18 10-1,8 18 21-15,0 0 26 0,-5-13 8 0,5 13 7 0,0 0 4 16,0 0-5-16,0 0 0 16,11-23-4-16,-11 23 10 0,14-8 3 0,-14 8-6 15,16-5 1-15,-16 5 5 0,17-5 2 16,-17 5 4-16,0 0 6 0,25-1 12 0,-25 1 7 15,0 0 0-15,20 6 7 16,-20-6 15-16,14 9-2 0,-14-9 17 0,6 11 9 16,-6-11 2-16,5 16 7 0,-5-16 6 0,0 17 0 0,0-17 3 15,0 0 3-15,-9 32 9 16,4-20-1-16,-1-1 0 0,6-11 2 0,-9 23-3 16,6-14-7-16,3-9-6 15,-6 21-11-15,6-21-9 0,-7 16-6 16,7-16 0-16,-5 14-9 0,5-14-3 0,0 0-7 15,0 20-4-15,0-20-6 0,0 0-4 0,18 14-1 16,-18-14-7-16,21 5-3 0,-21-5-25 0,22 4-25 0,-8-2-40 16,-14-2-43-1,27 2-65-15,-10 0-51 0,-4-2-64 0,-13 0-174 0,25 0-131 16,-12 0-280-16,-13 0-242 16</inkml:trace>
  <inkml:trace contextRef="#ctx0" brushRef="#br0" timeOffset="154040.24">28180 10435 2499 0,'0'0'-122'0,"0"0"30"0,0 0 24 16,0 0 18-16,0 0 28 0,0 0 22 0,0 0 27 0,0 0 20 16,0 0 16-16,0 0 9 15,0 0 17-15,0 0 10 0,0 0 11 0,0 0 7 16,0 0 10-16,0 0 3 16,0 0-2-16,0 0 0 0,0 0 0 0,47-13-5 0,-47 13-4 15,19-2-4-15,-19 2-9 16,23-2-8-16,-23 2-16 0,26-2-8 0,-26 2-8 15,28-2-9-15,-14 0-5 16,-14 2-6-16,25-2-5 0,-10 1-4 0,-15 1-8 16,23-2-32-16,-23 2-36 0,20-4-41 0,-20 4-54 0,13-4-61 15,-13 4-59-15,12-2-89 16,-12 2-155-16,0 0-388 0,0 0-259 0</inkml:trace>
  <inkml:trace contextRef="#ctx0" brushRef="#br0" timeOffset="154260.01">28253 10313 2658 0,'0'0'-28'0,"-13"-6"28"0,13 6 21 0,0 0 19 16,0 0 24-16,0 0 13 16,0 0 5-16,0 0-4 0,0 0-6 0,0 0-10 0,0 0-2 15,0 0-4-15,0 0-7 16,0 0-4-16,0 0 3 0,40-11-12 0,-40 11-2 15,25-2-6-15,-25 2-15 0,28-4-45 0,-14 2-53 16,-14 2-54-16,37-5-42 16,-21 3-86-16,0-2-587 0,0 0-205 0</inkml:trace>
  <inkml:trace contextRef="#ctx0" brushRef="#br0" timeOffset="154863.69">28824 10074 2435 0,'0'0'-111'0,"0"0"37"0,0 0 29 0,0 0 15 16,0 0 17-16,0 0 31 0,0 0 19 0,0 0 27 16,0 0 22-16,0 0 22 15,0 0 14-15,0 0 13 0,0 0 19 0,0 0 8 0,0 0 5 16,0 0 0 0,0 0-7-16,0 0-4 0,0 0-5 0,0 0-3 0,30 23-5 15,-30-23 14-15,6 14-12 16,-6-14-12-16,6 14-5 0,-6-14-7 0,7 17-8 15,-7-17-12-15,6 20-2 0,-2-11-7 16,-4-9-8-16,6 23-1 0,-1-14-7 0,-5-9-11 16,8 20-6-16,-3-10-6 0,-5-10-5 15,6 21-2-15,-2-11-6 0,-4-10-5 0,8 17-3 16,-8-17-4-16,6 15-9 0,-6-15 5 16,10 13-4-16,-10-13 1 0,6 16-4 15,-6-16-11-15,8 11-22 0,-6-5-42 16,-2-6-45-16,6 9-61 0,-6-9-85 0,0 0-93 15,9 8-243-15,-9-8-33 0,0 0 18 16,0 0-374-16,0 0-424 0</inkml:trace>
  <inkml:trace contextRef="#ctx0" brushRef="#br0" timeOffset="158120.38">29321 10250 503 0,'0'0'216'0,"0"0"-59"0,-29-15-59 0,29 15-11 0,0 0-2 16,0 0 6-16,0 0 6 15,0 0 6-15,0 0 5 0,0 0 14 0,0 0 11 0,0 0 10 16,0 0 9-16,0 0 0 16,0 0-2-16,0 0-2 0,0 0-5 0,0 0-5 15,0 0-2-15,-2-17-6 16,2 17-7-16,0 0-2 0,0 0 1 15,0 0-9-15,0 0-8 0,0 0-10 0,0 0-6 16,0 0-3-16,0 0-6 0,0 0-4 0,0 0-1 16,0 0-2-16,0 0-6 0,0 0-5 0,0 0-8 15,39-4-3-15,-39 4-1 0,18-2-6 16,-18 2 17-16,21-3-5 0,-21 3 1 0,23-5-15 16,-8 4-4-16,-15 1-4 15,24-4-1-15,-24 4-8 0,22-4-19 0,-22 4-27 16,20-1-25-16,-20 1-38 0,0 0-28 15,19-4-41-15,-19 4-46 0,0 0-33 0,10-5-36 16,-10 5-85-16,0 0-133 0,0 0-417 0,0 0-292 16</inkml:trace>
  <inkml:trace contextRef="#ctx0" brushRef="#br0" timeOffset="158449.92">29402 10155 2693 0,'0'0'-70'0,"0"0"31"0,-9-16 21 16,9 16 39-16,0 0 38 0,0 0 34 0,-6-13 37 16,6 13 25-16,0 0 8 0,0 0 1 0,0 0-6 15,-8-13-15-15,8 13-17 0,0 0-10 16,0 0-16-16,0 0-7 0,0 0-1 0,0 0-3 16,0 0-5-16,0 0 3 15,0 0 0-15,0 0-16 0,-28 23 17 0,28-23-7 16,-6 17 3-16,6-17 0 0,-2 22-12 15,2-22-7-15,2 24-8 0,-2-9-7 0,0-15-1 16,2 32 5-16,0-17-16 16,2 2-9-16,-2 1 1 0,0-1-2 0,0-2 0 0,2 0-10 15,1 1-7-15,-1-3-6 0,1 1-15 0,1-1-29 16,-2-2-35-16,0-1-42 16,0-1-55-16,3 1-69 0,-3-3-61 0,-4-7-117 15,2 13-159-15,-2-13-11 0,6 10-305 16,-6-10-270-16</inkml:trace>
  <inkml:trace contextRef="#ctx0" brushRef="#br0" timeOffset="159650.13">29819 10046 2663 0,'0'0'-64'0,"0"0"19"0,0 0 15 0,11-13 12 16,-11 13 30-16,0 0 38 15,0 0 31-15,0 0 15 0,0 0 10 16,0 0-1-16,0 0 0 0,0 0 0 16,0 0 1-16,0 0 5 0,0 0-5 0,0 0-3 0,0 0-11 15,0 0-8-15,0 0-11 16,4-15-6-16,-4 15-9 0,0 0-4 0,0 0-6 15,0 0-3-15,0 0-8 16,0 0-2-16,-39-4-3 0,39 4-1 0,-18 0-9 0,18 0 1 16,0 0-3-16,-32 2-3 0,32-2 0 0,0 0-2 15,-28 0-2-15,28 0-1 16,-17 2-2-16,17-2-1 0,0 0-2 0,-21 1-1 0,21-1 3 16,0 0-2-16,0 0 0 15,-21 3 1-15,21-3 1 0,0 0 4 0,0 0 3 16,0 0-2-16,-20 1 2 15,20-1 0-15,0 0-3 0,0 0-7 0,0 0-5 0,0 0-4 16,0 0-3-16,0 0-4 16,0 0-9-16,0 0-7 0,0 0-12 0,0 0-10 15,30-36-4-15,-30 36-5 0,15-15-11 0,-6 7 6 16,1-1 6-16,-10 9 5 16,17-19 7-16,-11 9 12 0,3 1 15 0,-9 9 16 15,13-20 14-15,-7 13 8 0,-6 7 7 16,10-13 8-16,-10 13 1 0,9-13-2 0,-9 13 2 15,9-12-6-15,-9 12-2 0,0 0-3 0,8-10-6 0,-8 10 1 16,0 0 3-16,0 0 13 16,0 0 3-16,0 0 9 0,0 0 1 0,0 0-3 15,0 0-1-15,13 39-1 16,-13-28-6-16,0-11-1 0,2 25 1 0,0-10-6 0,-2-15-7 16,2 32 2-16,0-14 0 15,0 1-1-15,0-1-5 0,3 3 2 0,-3-2-6 16,2 0 1-16,1 3-2 15,-3-3-4-15,2-2-2 0,0 2-19 0,0-2-22 0,0 1-32 16,0-4-34-16,-2 0-39 0,-2-14-47 0,8 28-39 16,-4-16-36-16,-2-3-55 15,0 1-132-15,2-1-536 0,-4-9-433 0</inkml:trace>
  <inkml:trace contextRef="#ctx0" brushRef="#br0" timeOffset="160720.01">30193 9922 2884 0,'-28'-3'-135'0,"28"3"18"0,0 0 9 16,0 0 19-16,0 0 13 16,0 0 25-16,0 0 30 0,0 0 15 0,0 0 15 15,0 0 25-15,0 0 7 0,0 0 28 16,0 0 0-16,0 0 14 0,0 0-5 15,0 0 6-15,0 0-3 0,0 0-4 16,0 0-5-16,0 0-2 0,0 0-4 0,0 0-5 16,0 0-4-16,0 0-7 0,0 0-3 0,0 0-6 0,0 0-5 15,0 0-3-15,0 0-4 16,0 0-2-16,0 0-5 0,0 0-1 0,0 0-2 16,43-6-6-16,-43 6 1 15,0 0-4-15,0 0-2 0,20-2-3 0,-20 2 3 0,0 0-1 16,0 0-2-16,22-2-1 15,-22 2 0-15,0 0-2 0,22 0 2 16,-22 0-4-16,0 0 1 0,21 0-1 16,-21 0-3-16,0 0 5 0,19 2-2 0,-19-2 3 15,0 0-3-15,0 0 0 0,19 2 1 0,-19-2-1 0,0 0 3 16,0 0-3-16,15 4-3 16,-15-4 4-16,0 0-1 0,11 8 3 15,-11-8-4-15,0 0-1 0,12 7 5 16,-12-7-3-16,0 0 0 0,0 0 5 0,6 15 3 0,-6-15 2 15,0 0 9-15,0 0 11 16,-6 25-3-16,6-25 6 0,-12 22 2 0,5-9 2 16,-2-1 4-16,3 0-2 0,-4 3-4 0,3-2 0 0,-1 2-9 15,2-1 7-15,-1 2-9 16,3-3-2-16,4-13 1 0,-9 26-4 0,7-14-4 16,2-12 0-16,2 23-2 15,-2-23-7-15,9 23-9 0,0-12-5 0,-3 3-3 16,2-3 2-16,3 2-4 0,-3 1 3 15,3-1 3-15,-2 0 0 0,-1 3 2 0,0-3-1 16,-4 1 6-16,3 2 19 0,-5 0 15 0,0 1 6 16,-2-17 10-16,-2 32-1 15,0-15 1-15,-3-2-1 0,-1 3-5 0,0 1-6 0,-4-1-5 16,-2 2-3 0,2-1-6-16,-5 2-7 0,1 0-18 0,-4 1-32 0,-2 1-48 15,0 0-55-15,2-2-66 16,-2 2-54-16,-1-4-95 0,7 0-142 0,-2-4-428 0,4-3-324 15</inkml:trace>
  <inkml:trace contextRef="#ctx0" brushRef="#br0" timeOffset="163745.38">30444 9465 2630 0,'0'0'-115'0,"0"0"38"0,52 6 27 0,-52-6 16 0,0 0 25 16,0 0 37-16,0 0-1 15,0 0 14-15,0 0 3 0,0 0 1 0,0 0 3 16,0 0 10-16,0 0 14 15,0 0 5-15,0 0 1 0,0 0 0 0,0 0-5 16,0 0-8-16,0 0-2 0,0 0-11 16,-48 17-4-16,37-13-6 0,11-4-4 0,-19 4-4 15,19-4-3-15,-21 4-3 0,21-4 0 0,-20 6-7 16,20-6 2-16,0 0-7 16,-22 3 1-16,22-3-3 0,0 0-1 15,-16 4 2-15,16-4-2 0,0 0-4 0,0 0-6 16,0 0-11-16,0 0-4 0,0 0-12 0,0 0-7 15,0 0-19-15,0 0-8 16,0 0-2-16,0 0-6 0,0 0-7 0,0 0 4 0,26-46-2 16,-26 46 13-16,14-13 6 0,-7 5-1 0,-7 8 17 15,13-13-4-15,-13 13 21 16,15-14 21-16,-15 14 15 0,14-12 5 0,-14 12 5 16,13-14 6-16,-13 14 11 15,11-11 10-15,-11 11 4 0,10-10 2 0,-10 10-2 16,0 0-3-16,10-11-4 0,-10 11-3 15,0 0-6-15,10-10-4 0,-10 10-4 0,0 0-2 16,0 0 10-16,0 0 18 0,0 0 9 0,0 0 5 0,0 0 6 16,16 23 7-16,-16-23-1 15,2 23-7-15,0-10-4 0,0 3-2 0,1 0-4 16,-1 1-9-16,0 1-6 16,0 1 0-16,0 0-8 0,0-2-4 0,0 2-6 15,3 1-5-15,-3-4-5 0,2 4-9 16,-2-4-30-16,0 2-50 0,3-1-76 0,-1-1-86 15,0 0-109-15,0-3-235 16,-2 1-54-16,-2-14-200 0,2 19-152 0</inkml:trace>
  <inkml:trace contextRef="#ctx0" brushRef="#br0" timeOffset="171469.88">26312 11911 1769 0,'0'0'-29'0,"0"0"29"0,0 0 6 16,-21 4 8-16,21-4 15 0,0 0 9 0,0 0 15 15,0 0 23-15,0 0 9 0,0 0 3 16,0 0 6-16,0 0 1 0,0 0 9 0,0 0 3 16,0 0 0-16,0 0 5 15,0 0-15-15,0 0-7 0,0 0-9 0,0 0-5 16,0 0-7-16,0 0-3 0,0 0-6 15,0 0-3-15,0 0-7 0,0 0-8 0,0 0-2 16,0 0-3-16,0 0-5 0,0 0-2 0,0 0-3 16,0 0 2-1,0 0-2-15,60 2 1 0,-60-2 4 0,20 0 3 0,-20 0-5 0,25 0-3 16,-25 0-1-16,23-2-5 16,-23 2-3-16,24 0-5 0,-24 0-11 0,20 0-28 15,-20 0-39-15,19 0-48 16,-19 0-49-16,0 0-49 0,26 0-83 0,-17-1-621 0,-9 1-311 15</inkml:trace>
  <inkml:trace contextRef="#ctx0" brushRef="#br0" timeOffset="172079.9">26663 11750 2710 0,'-2'-21'-92'0,"2"21"25"15,0 0 12-15,0 0 5 0,3-19 10 16,-3 19 8-16,0 0-6 0,10-14 10 15,-10 14 8-15,11-7-6 0,-11 7 7 0,16-8 15 16,-16 8-15-16,17-6 5 0,-17 6 5 16,17-3 10-16,-17 3 6 0,16-3 11 15,-16 3 2-15,0 0 10 0,30 3 2 0,-30-3 4 0,17 3-4 16,-17-3 15-16,14 7 8 16,-14-7 2-16,11 14 2 0,-11-14 8 0,4 15 1 0,-4-15-1 15,0 19 3-15,0-19-4 16,-4 25-2-16,4-25 7 0,-7 27-2 0,3-12 4 15,-2-1 0-15,2-1-4 16,-2 0 5-16,-1 1-7 0,7-14-5 0,-6 21 1 0,6-21-6 16,-8 18-2-16,8-18 0 0,-2 20-3 0,2-20-8 15,0 0-5-15,2 23-3 16,-2-23-3-16,10 11-5 0,-10-11-7 0,13 10-19 16,-13-10-31-16,14 3-37 0,-14-3-42 15,19 5-37-15,-7-5-48 0,-12 0-29 0,0 0-170 16,32-8-486-16,-21 4-247 15</inkml:trace>
  <inkml:trace contextRef="#ctx0" brushRef="#br0" timeOffset="172670.09">26976 11784 2563 0,'0'0'-111'15,"0"0"18"-15,0 0 16 0,0 0 12 0,0-25 10 0,0 25 8 16,0 0 8-16,0 0 4 15,0 0 11-15,0 0-8 0,0 0 11 0,0 0 2 16,15-8-4-16,-15 8 12 0,0 0-2 0,0 0-2 16,0 0 9-16,23 0 6 15,-23 0 6-15,0 0-17 0,20 0 13 0,-20 0 1 0,0 0 3 16,31 4 11-16,-31-4 8 16,23 4-2-16,-12-1 0 0,-11-3 20 0,21 7 12 15,-21-7-12-15,17 9 21 0,-10-3 16 16,-7-6 8-16,9 15 14 0,-9-15 0 0,3 21 2 15,-3-21 2-15,-5 23 4 16,5-23-5-16,-8 26-2 0,2-14-6 0,0 1-12 16,1 1-3-16,-1-1-7 0,6-13-8 0,-12 25-7 0,10-14-5 15,2-11-8-15,-3 21-5 16,3-21-4-16,0 23 0 0,0-23-6 0,3 23-6 16,1-8-1-16,4-1-2 15,-2-2-2-15,1 4-2 0,1-3-2 16,-3 3-2-16,2 0-1 0,-2-2-2 0,-1 1 5 15,0 1 7-15,-4-16 5 0,0 30 1 0,0-14-2 16,0-16-2-16,-6 28-1 0,1-13-5 0,-4-2-5 16,4 1-15-16,-1-1-22 0,-3-1-33 15,9-12-44-15,-16 21-52 0,13-14-44 0,-3 1-40 16,0-2-73-16,6-6-632 16,-10 11-357-16</inkml:trace>
  <inkml:trace contextRef="#ctx0" brushRef="#br0" timeOffset="173169.75">27245 11449 2775 0,'0'0'-70'0,"0"0"32"15,0 0-5-15,0-22 6 16,0 22 3-16,0 0 1 0,0 0 3 0,0 0-1 16,11-14 4-16,-11 14 7 0,0 0-5 0,0 0 8 0,23 0 6 15,-23 0 17-15,0 0 5 16,0 0 19-16,27 14 7 0,-27-14 10 0,11 14 10 16,-11-14 7-16,4 17-1 15,-4-17-1-15,0 23 2 0,0-23 7 0,-4 27 14 0,0-14 7 16,4-13 8-16,-12 25 5 15,7-13 3-15,5-12-5 0,-8 20-5 0,8-20-11 16,-3 19-4-16,3-19-9 0,-4 20-1 0,4-20-8 0,0 0-6 16,7 20-16-16,-7-20-32 15,16 9-53-15,-3-2-59 0,2-4-65 0,4 1-65 16,-4-1-88-16,3-1-642 16,2 1-398-16</inkml:trace>
  <inkml:trace contextRef="#ctx0" brushRef="#br0" timeOffset="173609.82">27706 11898 2845 0,'0'0'-99'16,"0"0"33"-16,0 0 19 0,0 0 20 0,0 0 14 16,0 0 10-16,0 0 13 0,0 0-1 0,0 0 9 0,0 0-12 15,0 0 4-15,0 0-7 16,0 0 0-16,0 0 6 0,0 0-3 0,0 0-7 16,0 0 8-16,0 0-7 15,55-9 4-15,-55 9-11 0,27-4-2 16,-27 4-14-16,25-3-12 0,-11 2-21 0,-14 1-30 15,24-2-22-15,-24 2-34 0,22-4-81 0,-22 4-406 16,17-6 151-16</inkml:trace>
  <inkml:trace contextRef="#ctx0" brushRef="#br0" timeOffset="173889.86">27793 11797 1814 0,'-13'-13'22'0,"13"13"43"0,0 0 6 16,0 0-12-16,0 0 8 16,0 0 0-16,0 0 29 15,0 0 25-15,0 0 18 0,0 0 7 0,0 0 12 0,0 0 9 16,0 0-1-16,0 0-3 0,0 0 0 0,-7 40-12 16,7-40-13-16,2 21-9 15,-2-21-16-15,0 24-13 0,3-8-9 0,-3-16-7 16,2 26-14-16,0-10-6 0,2 0-7 15,-4-16-5-15,7 26-16 0,-2-13-29 0,-1 0-33 16,-4-13-43-16,7 19-51 0,-3-9-50 0,-4-10-59 16,11 15-56-16,-11-15-120 15,7 11-574-15,0-7-436 0</inkml:trace>
  <inkml:trace contextRef="#ctx0" brushRef="#br0" timeOffset="176020.24">28200 11967 2912 0,'-2'-23'-83'0,"2"23"31"0,0 0 17 0,0 0 14 0,0 0 11 16,0 0 4-16,0 0 9 15,0 0-6-15,0 0 9 0,0 0-3 0,0 0-3 16,0 0 0-16,0 0 9 0,0 0 13 16,0 0 8-16,0 0 7 0,0 0 3 0,0 0 4 15,0 0-2-15,0 0-4 16,0 0-4-16,0 0-3 0,10 47-4 15,-10-47-2-15,2 22 0 0,-2-22-3 16,3 20-2-16,-1-8-1 0,-2-12-1 0,5 24-3 0,-1-12 0 16,-4-12-3-16,8 26-1 0,-6-18 2 0,-2-8-4 15,6 20-1-15,-6-20 3 16,6 16 0-16,-6-16 1 0,4 14-1 0,-4-14 4 0,0 0 5 16,7 17 6-16,-7-17-4 15,0 0 0-15,4 12-4 0,-4-12-3 0,0 0-7 16,0 0-4-16,0 0-5 15,0 0-7-15,0 0-8 0,0 0-6 0,0 0-2 0,0 0 0 16,0 0-3-16,0 0-4 0,0 0-13 0,0 0-2 16,0 0-18-16,21-40-4 15,-21 40-5-15,2-19-5 0,0 5-2 0,-2 14 10 16,3-28 0-16,-2 10-11 16,1 1 5-16,-2-2 4 0,-2-2-2 0,2 2 12 0,0 0 6 15,-1-2 7-15,1 1 5 16,-3 0 15-16,3 1 16 0,-2 0-1 0,0 0 2 15,0 2 10-15,0-2 4 16,2 19-10-16,-5-35 8 0,3 19-3 0,-2-2-12 0,2 1 6 16,2 17-10-16,-4-33-5 0,0 15-6 0,4 2-8 15,-6-1-12-15,6 17-3 16,-3-30 0-16,1 14-1 0,-2 1-1 0,0 0 1 0,4 15 9 16,-4-29 13-16,-1 17 1 15,5 12 12-15,-9-28 11 0,7 14 4 0,2 14 3 16,-8-24-1-16,6 13 0 15,2 11 4-15,-6-25 0 0,6 25 8 0,-2-23 7 16,2 23-6-16,-4-23 31 0,4 23 0 0,-3-20-7 16,3 20 4-16,0-18 15 0,0 18-10 15,3-18 0-15,-3 18-7 0,0 0-1 0,-3-25 7 16,3 25 5-16,0 0 3 16,3-21-10-16,-3 21 3 0,0 0-4 0,4-14-3 0,-4 14-6 15,0 0-4-15,4-13-6 16,-4 13 14-16,0 0-18 0,0 0 4 0,6-16-1 15,-6 16 1-15,0 0-13 16,0 0 9-16,0 0-7 0,8-14 4 0,-8 14-1 0,0 0 7 16,9-9 7-16,-9 9-3 0,0 0-4 0,0 0 3 15,17-9-1-15,-17 9 1 16,0 0 4-16,17-6-10 0,-17 6-2 0,15-3-2 16,-15 3-5-16,0 0 3 15,25-4-4-15,-25 4 4 0,22-4-7 0,-22 4-4 0,22-6 1 16,-10 4-2-16,-12 2 0 15,29-3 2-15,-13 1 3 0,0-2-4 0,-16 4 2 16,36-3 1-16,-20 1 1 0,5-1-1 0,-2 2 1 0,4-3 9 16,-1 2-13-16,5-2 5 15,-1 2-5-15,2-2 3 0,-1 2 2 0,1-1 0 16,2 0 2-16,-1 0 7 16,-2-1-4-16,3 0-1 0,-3 1 4 0,3 0-2 0,-3 2-2 15,3-3 1-15,-2 0 0 16,-1 2 0-16,1-2 4 0,-2 2 5 0,-4 0-8 15,6 1 4-15,-5-1-3 16,5-2 3-16,-7 1-1 0,4 2 2 0,-1-2-5 0,-1 2 4 16,3-1-6-16,1 0-1 0,-2 0-1 0,-2 1-1 15,1-1 5-15,-1 0-6 16,0 0-3-16,0-3 3 0,1 4-3 0,0-1-2 0,-1-2 9 16,0 2 9-16,-2-2 15 15,3 3 6-15,-4-1 0 0,2-2 6 0,1 2 4 16,-1-1-4-16,0 0-1 15,0-1-5-15,-1 3-5 0,2-1-2 0,0-2-4 0,-1 2-3 16,1-2 1-16,2 2-5 0,0-2-1 0,1 0-1 16,-1 1-4-16,1-1 2 15,-2 2-6-15,-2-2 0 0,2 2 1 0,1-1-1 16,1-1 3-16,-4 2 1 0,6-2-2 16,-3 3 4-16,3-4 1 0,-4 3-2 15,-1 1 8-15,-2-3-2 0,2 2 7 16,-1 0-2-16,-2 0 2 0,0 1-1 0,1-2-3 15,-5 3 0-15,4-1-2 0,-4-2-6 16,0 3-3-16,-4-1-20 0,-12 1-34 16,25-2-34-16,-14 2-54 0,-11 0-51 0,19 0-38 15,-19 0-79-15,15 0-664 0,-15 0-395 16</inkml:trace>
  <inkml:trace contextRef="#ctx0" brushRef="#br0" timeOffset="176619.91">28620 11868 2780 0,'0'0'-116'15,"9"-12"36"-15,-9 12 29 16,0 0 20-16,0 0 17 0,0 0 32 0,0 0 26 0,0 0 32 15,0 0 22-15,0 0 10 16,0 0 8-16,0 0 7 0,0 0-7 0,0 0-1 16,24 23-7-16,-24-23-6 0,8 14-5 0,-8-14-11 15,6 17-6-15,-6-17-6 0,7 17-7 16,-3-5-6-16,-4-12-4 0,8 18-6 0,-2-6-8 16,1-1 2-16,-7-11-6 15,8 21-8-15,-2-9 2 0,-6-12-7 16,10 17-2-16,-6-8-3 0,-4-9-4 0,8 18-38 15,-8-18-57-15,6 11-60 0,-6-11-68 0,0 0-74 16,9 13-168-16,-9-13-512 0,6 1-395 0</inkml:trace>
  <inkml:trace contextRef="#ctx0" brushRef="#br0" timeOffset="176850.28">28832 11954 2942 0,'11'-11'-27'0,"-11"11"23"0,0 0 17 0,0 0 12 16,13-13 8-16,-13 13 16 0,10-5 9 15,-10 5 8-15,0 0 2 0,19-6-5 16,-19 6 2-16,17-2 7 0,-17 2 6 16,23-2 1-16,-23 2-7 0,26 0-6 0,-26 0-7 15,30 0-13-15,-30 0-29 0,27 0-41 0,-13-1-49 16,-14 1-56-16,24 1-47 15,-24-1-38-15,21-1-65 0,-21 1-616 0,19-3-277 0</inkml:trace>
  <inkml:trace contextRef="#ctx0" brushRef="#br0" timeOffset="177060.36">29044 11872 2742 0,'-16'-12'27'0,"16"12"29"0,0 0 3 15,0 0-8-15,0 0 0 16,0 0 24-16,0 0 24 0,0 0 16 0,0 0 8 15,0 0-4-15,0 0-1 16,0 0-4-16,0 0-10 0,20 54-3 0,-16-43-12 0,3 3-12 16,-1-2-6-16,-2 2-6 0,3-1-9 0,-1-1-3 15,-6-12-20-15,11 24-34 16,-7-14-43-16,-4-10-48 0,8 17-55 0,-8-17-44 0,9 16-44 16,-9-16-59-16,11 8-148 15,-7-4-455-15,-4-4-280 0</inkml:trace>
  <inkml:trace contextRef="#ctx0" brushRef="#br0" timeOffset="177645.07">29472 11765 2575 0,'0'0'-112'0,"0"0"25"0,0 0 12 16,0 0 11-16,17-6 16 0,-17 6 10 0,0 0 12 0,0 0 22 15,0 0 14 1,0 0 17-16,0 0 16 0,0 0 3 0,0 0 12 16,0 0-2-16,0 0 3 0,0 0 6 15,0 0-6-15,0 0-9 0,0 0-1 0,-59 17-4 0,45-15-4 16,14-2 5-16,-25 2-2 15,25-2 0-15,-25 4 1 0,25-4-8 16,-21 2 0-16,21-2 2 0,-20 1-3 16,20-1 1-16,0 0-7 0,-23-1-6 0,23 1-6 0,0 0 0 15,0 0-2-15,0 0-11 0,-10-14-5 0,10 14 3 16,0 0-11-16,0 0 3 16,0 0-3-16,23-28 3 0,-23 28 2 0,16-17-3 15,-4 7 11-15,-2 0 4 0,0-1 2 16,1 0 14-16,-11 11 5 0,19-20 18 0,-10 11 6 15,-1 2 10-15,-8 7 9 16,13-14 2-16,-13 14 10 0,13-13-2 0,-13 13-6 16,8-9-2-16,-8 9-11 0,0 0-5 15,12-10 2-15,-12 10 29 0,0 0 1 16,0 0-3-16,0 0 0 0,0 0-7 0,18 27 16 0,-18-27-8 16,6 21-11-16,0-7-7 15,-1 0-10-15,-1 1-6 0,0 1-5 0,2 1-6 0,-1 0-5 16,-1 1-8-16,3-2-3 15,-1 1-11-15,-2 1-20 0,2-4-31 0,0 0-36 16,0 1-40-16,0-2-59 0,0-1-48 0,2 0-53 0,-4-4-82 16,2 1-156-16,-6-9-102 15,9 13-254-15,-9-13-220 0</inkml:trace>
  <inkml:trace contextRef="#ctx0" brushRef="#br0" timeOffset="178070.33">29713 11682 2643 0,'0'0'52'0,"0"0"25"0,4-14-1 0,-4 14-8 16,0 0-5-16,0 0-2 0,4-17-5 15,-4 17-5-15,0 0-4 0,13-10-7 0,-13 10-3 0,0 0-5 16,17-8-2-16,-17 8-2 15,19 0-6-15,-19 0-5 0,19-1 5 0,-19 1-4 16,0 0-2-16,32 1-2 0,-32-1 4 0,21 6 1 16,-21-6 4-16,17 7 9 15,-17-7 17-15,11 14 15 0,-11-14 6 0,6 15 4 0,-4-3-5 16,-2-12-3-16,0 27-6 16,0-14-6-16,0 6-6 0,0-19 1 15,0 34-9-15,2-15-2 0,0 2-4 0,2 2-2 16,3 2-4-16,-3-3-3 0,5 3-3 15,-1 0-1-15,1 2-4 0,-1-4 1 16,0 1-3-16,0 3-2 0,0-4 1 0,-2 2 0 16,-2 0 4-16,-2-4 3 0,-2-1 7 0,-2 1-5 0,-4 2-1 15,2-2-2 1,-6 0-3-16,2 0-12 0,-2-4-26 0,1-2-43 0,-1-1-62 16,3-1-83-16,-1-1-70 15,-1-1-139-15,3-4-170 0,6-7-307 0,0 0-277 0</inkml:trace>
  <inkml:trace contextRef="#ctx0" brushRef="#br0" timeOffset="178509.98">30109 11346 2677 0,'0'-20'6'0,"0"20"29"0,0 0 3 16,0-21 3-16,0 21 14 0,0 0 19 15,4-15 6-15,-4 15-3 0,0 0-13 0,0 0-7 0,8-15-12 16,-8 15-2-16,13-6-10 15,-13 6 1-15,0 0-6 0,25-1-3 0,-25 1-3 16,0 0-1-16,26 5 0 0,-26-5-5 0,15 8 5 16,-15-8 12-16,10 16 8 15,-10-16 14-15,5 22 10 0,-5-11 11 0,0-11 16 0,-5 23 10 16,5-23 3-16,-8 29 0 16,4-16 10-16,4-13-11 0,-7 27 3 0,3-14-6 15,4-13-9-15,-4 23-5 0,2-12-15 16,2-11-8-16,0 21-6 0,0-21-6 0,2 18-5 15,-2-18-16-15,6 15-36 16,-6-15-47-16,15 12-66 0,-7-7-70 0,1-1-72 16,0 0-119-16,-9-4-189 0,16 3-23 0,-16-3-307 0,0 0-282 15</inkml:trace>
  <inkml:trace contextRef="#ctx0" brushRef="#br0" timeOffset="188060">26084 12458 893 0,'0'0'148'15,"0"0"-40"-15,0 0-3 0,0 0-3 16,0 0-9-16,0 0 11 0,0 0-2 0,0 0-2 15,0 0-1-15,0 0 1 16,0 0-4-16,0 0 2 0,0 0-6 0,0 0 1 16,0 0-6-16,0 0-2 0,0 0 0 0,0 0 5 0,0 0-11 15,0 0 2-15,0 0-7 16,0 0-9-16,0 0-6 0,8 25-1 0,-8-25-8 16,5 14 1-16,-5-14-11 15,2 17-1-15,-2-17-1 0,5 21 1 0,-5-21-6 0,3 20 1 16,1-8-6-16,-4-12 6 15,4 19-9-15,-4-19-3 0,5 21 0 0,-5-21 1 16,4 17-5-16,-4-17 0 0,2 13-4 0,-2-13 2 16,0 0-3-16,4 18-2 0,-4-18 2 15,0 0 1-15,3 14-2 0,-3-14 6 16,0 0-1-16,0 0 2 0,0 0 1 16,0 0-3-16,0 0 1 0,0 0-5 0,0 0-5 15,0 0 2-15,0 0 0 0,0 0-4 16,0 0 2-16,0 0 0 0,0 0-4 0,-9-58-1 15,7 42-2-15,2 16-1 16,-2-30-4-16,0 13-1 0,-1 2 0 0,3 15-2 16,-2-36-3-16,0 18 1 0,0 1 2 0,0-2-3 0,2 2-4 15,-2-2 6-15,1 0 3 16,1 19-3-16,-5-37 0 0,5 21 2 0,0-4-2 16,-2 3 6-16,2 17-2 15,0-34 3-15,0 16-4 0,0 2 3 0,0 16-3 0,0-31 4 16,0 18-1-1,0 13 0-15,2-29 0 0,-2 29-2 0,0-22 3 0,0 22 3 16,0-23-7-16,3 11 5 0,-3 12-4 0,-3-21 4 16,3 21-2-16,0-19 0 0,0 19 2 15,0-19 0-15,0 19-3 16,-2-17 1-16,2 17 1 0,0 0-2 0,-2-26 1 16,2 26 3-16,-3-18-1 0,3 18-1 0,-2-18-2 15,2 18 3-15,-2-18 0 0,2 18-2 16,-2-19 0-16,2 19 0 0,-4-21 2 0,4 21 0 15,-3-22-1-15,3 22 1 16,-2-20-2-16,2 20 1 0,-6-19 1 0,6 19 1 16,-3-19-2-16,3 19 0 0,-2-21-7 15,2 21 5-15,0-23 0 0,0 23-3 0,0-21 3 16,0 21-3-16,0-23 5 0,0 23 1 0,2-22-5 16,-2 22 2-16,0-24 1 15,0 24 2-15,-2-22-3 0,2 22 6 16,2-22-1-16,-2 22 4 0,0-19-8 0,0 19 4 15,0-17 0-15,0 17 3 0,0 0-1 0,3-23 1 16,-3 23-3-16,0 0 1 0,0-22-3 0,0 22-1 16,4-15 0-16,-4 15 2 0,0 0 2 15,0-21-3-15,0 21-2 0,2-15 2 0,-2 15 0 16,0 0 0-16,2-21 0 16,-2 21 0-16,1-16 7 0,-1 16-8 0,0 0-3 15,0-24 8-15,0 24-7 0,2-14 0 16,-2 14 1-16,0 0 2 0,0-23-3 0,0 23 1 15,0 0-1-15,4-21 2 16,-4 21 0-16,2-15-2 0,-2 15 2 0,0 0 2 16,2-21-4-16,-2 21 5 0,5-12 0 0,-5 12 2 0,0 0-3 15,7-18-1 1,-7 18 2-16,5-12-1 0,-5 12-2 0,0 0 3 0,6-16 0 16,-6 16-1-16,0 0-1 15,0 0 4-15,9-12-3 0,-9 12 0 0,0 0 1 0,6-12 0 16,-6 12-1-16,0 0-1 15,0 0 0-15,10-12 0 0,-10 12 3 0,0 0 0 16,0 0-1-16,0 0 1 16,9-9-1-16,-9 9-2 0,0 0 2 0,0 0 0 0,13-7 1 15,-13 7-3-15,0 0 1 16,0 0 0-16,20-6-1 0,-20 6 4 0,0 0-3 16,16-4-1-16,-16 4-1 0,0 0-4 0,20-4 2 15,-20 4 6-15,0 0-2 0,20-2-3 16,-20 2 4-16,18-1 0 0,-18 1-1 0,0 0 1 15,27-2 0-15,-27 2 0 16,21 0-1-16,-21 0-1 0,24-3 0 0,-24 3 2 16,28-4-4-16,-28 4 4 0,29 0-1 15,-10-3 3-15,-2 1-5 0,2 0-2 0,-1 0 2 16,5 1 2-16,-5-2-1 0,4 1 1 0,-3 1 1 16,2-1-4-16,-4 0 1 15,1 0-2-15,-18 2 2 0,34-4-1 0,-21 4 0 16,-13 0 7-16,29-3-5 0,-14 3 2 15,-15 0-4-15,27-3 1 0,-27 3 1 0,29-2 0 16,-29 2-2-16,27-2 3 0,-12 1-4 0,-15 1 5 16,31 0-4-16,-16-2 4 0,-15 2-1 15,34-4 3-15,-16 2-7 0,-2 2 2 16,2-3-2-16,-18 3 3 0,31-3 0 16,-16 2-2-16,-15 1-2 0,28-3 8 0,-12 2-7 15,-16 1 3-15,27-2 5 0,-12 0-3 16,-15 2-1-16,29-2 1 0,-15 0 1 0,-14 2-2 15,32-1 1-15,-15-2 0 16,2 1 2-16,0 0-3 0,2 1-1 0,-3-2 0 16,2 2 0-16,-2-1 2 0,3 1-1 0,-4-2 1 0,1-1-3 15,0 1 0-15,-18 3 1 16,38-3 1-16,-22 2 0 0,2-2 2 0,-2 2-2 16,0-3 0-16,-16 4 1 15,33-4-2-15,-17 2 2 0,2 0-2 0,-18 2 0 0,34-3 4 16,-18 1-5-16,3-1 5 15,-1 2-6-15,0-2 5 0,2 2-2 0,1-2-1 16,-1 2 0-16,0-1 7 0,1-2-1 0,0 3 1 16,0-1 1-16,0 0 6 0,1 0-4 15,-4-3 4-15,4 4 4 16,-4-1-1-16,2 1-2 0,-4-2-1 0,4 1 0 16,-20 2-6-16,38-4 1 0,-21 3 0 0,3 1-4 15,-20 0 3-15,34-4-2 0,-19 2-3 16,5 2 2-16,-20 0-2 0,36-2 4 0,-19 0-4 15,0 1 1-15,-17 1-1 16,36-3-1-16,-18 3-1 0,2 0 0 0,-2-1-2 16,-18 1 2-16,37-3 2 0,-18 3-3 15,0 0-1-15,0 0 1 0,-19 0-2 0,36-1 2 16,-20 1 2-16,4-2-4 0,-20 2 4 0,37 0-1 16,-19 0-1-16,-1-2 0 15,-17 2 0-15,30 0 0 0,-11 0 0 0,-19 0 0 0,31 0 2 16,-13-2-4-1,-18 2 2-15,33 0 0 0,-15 0 0 0,-18 0 1 0,29-2 0 16,-14 2-3-16,-15 0 4 0,27-2 5 0,-27 2 0 16,28 0-1-16,-14-2 0 0,-14 2 3 15,30-2-4-15,-15 0-2 0,-15 2 3 0,32-2-1 16,-18 2-2-16,-14 0 0 16,30-1 1-16,-15-2 0 0,-15 3-2 0,27-1-3 15,-12-1 4-15,-15 2-1 16,32-2-6-16,-20 0 6 0,-12 2 2 0,26-3 1 0,-26 3-4 15,26-3 2-15,-26 3-1 16,21-3-1-16,-21 3-4 0,24-2 5 0,-24 2-1 16,22-6-1-16,-22 6 6 0,24-4-7 0,-24 4 2 0,21-4 1 15,-21 4-2-15,21-4 0 16,-10 1 2-16,-11 3-3 0,20-6 4 0,-20 6-3 16,20-3 3-16,-20 3-1 15,21-7-1-15,-21 7-2 0,22-5 1 0,-22 5 0 0,22-4 0 16,-22 4 0-16,24-4-2 15,-24 4 4-15,21-5-2 0,-21 5 0 0,23-4-1 16,-23 4-3-16,21-4 3 0,-21 4 0 0,20-3 1 16,-20 3 1-16,20-7 0 0,-20 7 1 15,24-3-1-15,-24 3-1 16,21-3 0-16,-21 3-1 0,20-3-2 0,-20 3 3 16,22-4 1-16,-22 4-3 0,22-2 2 0,-22 2 1 15,23-4 0-15,-23 4-1 0,21-3-2 16,-21 3 7-16,25-5-8 0,-25 5 0 0,24-4 4 15,-24 4-1-15,21-4 1 16,-21 4-1-16,23-1 0 0,-23 1-1 0,23-4 1 16,-23 4-1-16,24-2 1 0,-24 2-1 0,23-4-2 0,-23 4 3 15,23-3-1-15,-23 3 2 16,23-2-2-16,-23 2 0 0,24-4 2 0,-24 4-1 16,21-4-1-16,-21 4 1 15,25-2 0-15,-12-1 1 0,-13 3-1 0,24-3 0 0,-24 3-1 16,22-3 1-1,-22 3-3-15,24-4 1 0,-24 4 3 0,21-4-1 0,-21 4 0 16,24-4-1-16,-24 4 1 0,22-5-1 0,-22 5-1 16,24-3 1-16,-24 3 0 0,23-5 2 15,-23 5-1-15,26-2-1 0,-14 0-1 0,-12 2 2 16,26-4 1-16,-26 4-1 16,26-3 2-16,-14 0-3 0,-12 3 0 0,27-3 2 15,-27 3-1-15,26-4-2 0,-14 2-2 16,-12 2 6-16,26-1-2 0,-26 1-5 0,27-3 3 15,-11 1-2-15,-16 2-3 16,26-1 5-16,-10 1-3 0,-16 0-3 16,27-2 1-16,-27 2-1 0,26-2 0 0,-26 2 1 0,30 0-2 0,-30 0 4 15,24 0-2-15,-24 0 3 16,28-2 1-16,-28 2-6 0,25 0 6 0,-25 0-1 16,28 0-3-16,-28 0 5 15,24-2 1-15,-24 2-2 0,22-2 1 0,-22 2-1 16,24 0 2-16,-24 0-1 15,23-2-1-15,-23 2 2 0,24 0 1 0,-24 0-1 0,20-1 1 16,-20 1-4-16,22-3 4 0,-22 3 0 0,23 0-5 16,-23 0 5-16,22-1 0 0,-22 1-4 15,20-3 4-15,-20 3 1 0,22-1-2 16,-22 1 1-16,19 0 0 0,-19 0 3 16,21-3-3-16,-21 3-2 0,0 0 1 0,29-1 5 15,-29 1-4-15,22 0-4 0,-22 0 5 16,19-2 2-16,-19 2-3 0,21-2-1 0,-21 2 4 15,19-2 1-15,-19 2 1 0,18-1 0 0,-18 1 4 16,20-3-2-16,-20 3 4 16,0 0 2-16,28-1-4 0,-28 1 0 0,0 0 0 0,19-3-6 15,-19 3-3-15,0 0-21 16,0 0-34-16,16-1-51 0,-16 1-61 0,0 0-49 16,9-2-102-16,-9 2-627 15,0 0-364-15</inkml:trace>
  <inkml:trace contextRef="#ctx0" brushRef="#br0" timeOffset="200429.9">23937 11930 1165 0,'0'0'234'16,"0"0"-115"-16,-10-11-25 16,10 11 11-16,0 0-30 0,-14-8 4 0,14 8 3 0,0 0-1 15,0 0 3-15,0 0-4 16,0 0-5-16,-35 18-1 0,26-8-5 0,1 1-7 15,0 2 4-15,1 0 14 16,-1 2 0-16,0 1 3 0,1 1-4 0,0 0-1 0,1 0-3 16,2 0-4-16,0 1-3 0,2 1 2 15,0-4-7-15,0 2 2 0,2-17-3 16,0 28 2-16,2-14-3 0,-2-14-2 0,4 23-2 16,-4-23-1-16,8 17-8 0,-8-17-1 15,10 13-5-15,-10-13-5 0,14 7-1 0,-14-7-7 16,14 4-3-16,-14-4-1 15,0 0-7-15,26-5 5 0,-26 5-7 0,17-12-3 16,-17 12 2-16,16-15-3 0,-10 4-1 0,4-1-5 0,-10 12 0 16,12-23 4-16,-8 13 0 15,-4 10-3-15,9-18 4 0,-9 18 0 0,6-15-2 16,-6 15-5-16,7-12-3 16,-7 12-1-16,0 0 3 0,0 0-1 15,0 0 1-15,12-5 0 0,-12 5 3 0,0 0-1 16,0 0-1-16,0 0 5 0,17 23 3 15,-17-23-1-15,8 11-2 0,-8-11 1 16,14 11 2-16,-14-11 1 0,12 10 1 0,-12-10 7 0,12 8 2 16,-12-8-1-16,16 6 0 0,-16-6-1 0,0 0-3 15,23 1 0-15,-23-1-3 16,0 0 4-16,23-6 4 0,-23 6 0 0,15-7 5 0,-15 7-1 16,12-14 6-16,-12 14 3 15,14-16-4-15,-8 4 3 0,0-1-3 0,-6 13-1 16,8-32-5-16,-3 18-3 15,-1 0 1-15,0-1-6 0,-2 0-1 0,-2 15-3 16,2-23-5-16,-2 23 1 0,5-19-1 16,-5 19-4-16,2-17-12 0,-2 17-28 0,0 0-33 15,2-17-34-15,-2 17-34 0,0 0-41 0,0 0-41 16,0 0-37-16,0 0-63 16,0 0-144-16,0 0-490 0,0 0-378 0</inkml:trace>
  <inkml:trace contextRef="#ctx0" brushRef="#br0" timeOffset="200905.96">24462 12065 2748 0,'0'0'-133'0,"0"0"32"0,0 0 25 16,0 0 28-16,0 0 23 0,0 0 45 0,0 0 21 0,0 0 35 15,0 0 12-15,0 0 11 16,0 0 3-16,0 0-1 0,0 0-1 0,0 0 1 16,0 0-1-16,0 0 4 15,9 33-1-15,-9-33 1 0,20 3-6 0,-20-3-1 0,22 3-6 16,-8 0-8-16,-14-3-10 15,26 3-9-15,-26-3-8 0,24 4-3 0,-24-4-9 16,23 1-22-16,-23-1-26 0,19 0-32 0,-19 0-35 16,0 0-42-16,23 0-44 0,-23 0-47 15,10 0-49-15,-10 0-105 0,0 0-549 0,0 0-297 16</inkml:trace>
  <inkml:trace contextRef="#ctx0" brushRef="#br0" timeOffset="201100.27">24485 12024 2752 0,'0'0'-41'0,"0"0"28"16,-10-10 10-16,10 10 6 0,0 0 28 0,0 0 24 15,0 0 29-15,0 0 3 0,0 0 2 16,0 0-7-16,21-23-6 0,-21 23-6 0,19-3-9 16,-19 3-7-16,22-4-5 15,-22 4-18-15,25-4-26 0,-25 4-51 16,27-2-50-16,-27 2-47 0,30-2-35 0,-17 1-64 15,-13 1-132-15,28-4-372 0,-15 2-23 0</inkml:trace>
  <inkml:trace contextRef="#ctx0" brushRef="#br0" timeOffset="201690.15">24875 11889 2181 0,'0'0'-45'0,"0"0"5"0,0 0 12 16,0 0 6-16,0 0 1 0,0 0 21 0,0 0 25 15,0 0 16-15,0 0 24 16,0 0 16-16,0 0 15 0,0 0 3 0,0 0-2 0,0 0 4 16,0 0-7-1,-4 54-2-15,4-42-9 0,0-12-4 0,2 27-10 16,0-11-9-16,0-1-3 0,-2-15-8 15,5 26-4-15,-1-12 2 0,-4-14-8 0,9 20-1 0,-8-8-4 16,-1-12-2-16,11 16-4 0,-11-16 3 0,8 14-4 16,-8-14-2-16,8 11 7 15,-8-11-12-15,0 0 1 0,16 7-3 0,-16-7-5 16,0 0 0-16,0 0-5 0,0 0-1 16,0 0 2-16,19-23 0 0,-19 23 0 0,2-16-1 15,-2 16-4-15,2-16 1 16,-2 16 7-16,0 0 0 0,4-20 1 0,-4 20-4 15,0 0-4-15,4-13-1 16,-4 13 0-16,0 0 4 0,0 0 2 0,0 0-1 0,0 0 3 16,0 0-1-16,21 0 2 0,-21 0 3 15,0 0-4-15,0 0-3 0,23 12 4 16,-23-12 1-16,16 3 1 0,-16-3 8 16,0 0-2-16,18 5 3 0,-18-5-2 0,0 0 1 15,18 3 1-15,-18-3 0 0,0 0-1 16,0 0-3-16,0 0 1 0,23-10-6 15,-23 10 2-15,8-12-4 0,-8 12 1 0,7-14 1 16,-7 14-1-16,4-19-1 0,-4 19-4 0,5-25-1 0,-5 25 3 16,0-25-4-16,3 13-12 15,-3 12-12-15,1-24-25 0,-1 24-26 0,2-20-29 16,-2 20-35-16,2-18-42 16,-2 18-42-16,4-16-61 0,-4 16-124 0,0-9-474 0,0 9-240 15</inkml:trace>
  <inkml:trace contextRef="#ctx0" brushRef="#br0" timeOffset="202260.04">25240 12094 2533 0,'0'0'-98'15,"0"0"31"-15,0 0 24 0,0 0 20 0,0 0 25 0,24 4 30 16,-24-4 25-16,0 0 20 16,7 16 13-16,-7-16 8 0,4 15 3 0,-4-15-2 0,4 17 2 15,-4-17-1-15,7 19 6 16,-7-19 0-16,4 19-3 0,1-9-6 0,-5-10-10 15,6 20-6-15,-6-20-8 0,6 16-8 0,-6-16-8 16,2 13-3-16,-2-13-7 16,0 0-4-16,6 17-1 0,-6-17 0 15,0 0 4-15,5 13-2 0,-5-13-1 0,0 0-8 16,0 0 0-16,0 0-5 0,0 0-3 0,0 0-8 16,0 0-2-16,0 0-2 15,0 0-8-15,18-32 0 0,-18 32-2 0,5-24 0 0,-3 12-1 16,-2 12 0-1,6-24 0-15,-4 12 4 0,-2 12 2 0,7-19 11 0,-7 19 0 16,6-17 0-16,-6 17 2 0,6-14-3 0,-6 14 16 0,0 0 10 16,7-9 5-16,-7 9 5 15,0 0 2-15,0 0 0 0,0 0 6 0,0 0 21 16,0 0-14-16,31 19-3 16,-31-19 6-16,11 14-19 0,-4-6-7 0,-7-8-5 15,13 18-3-15,-8-9-1 0,-5-9-10 16,14 16-5-16,-8-7-21 0,-2-1-32 15,3-2-41-15,-7-6-45 0,5 10-55 16,-5-10-62-16,11 10-76 0,-11-10-164 0,7 4-162 0,-7-4 44 16,0 0-283-16,0 0-237 0</inkml:trace>
  <inkml:trace contextRef="#ctx0" brushRef="#br1" timeOffset="213660.09">30959 10583 336 0,'0'0'73'0,"0"0"-24"15,0 0-7-15,0 0 10 16,0 0-13-16,0 0 4 0,0 0 0 0,0 0-10 16,0 0 2-16,0 0 0 0,0 0 3 15,0 0-1-15,0 0 6 0,0 0 2 16,0 0-4-16,0 0 9 0,0 0 0 15,0 0-8-15,0 0 8 0,0 0 4 0,0 0-7 16,0 0-4-16,0 0 3 0,0 0-8 0,0 0 5 0,-25 4-4 16,25-4 1-16,0 0 1 15,0 0-4-15,0 0 6 0,0 0 9 0,-17 3-3 16,17-3 0-16,0 0-6 16,0 0 4-16,0 0-9 0,-19 4 4 0,19-4-3 0,0 0 1 15,-16 1 7-15,16-1-25 16,0 0 5-16,-18 4 3 0,18-4-13 0,0 0 0 15,-16 5-1-15,16-5 2 0,0 0-2 0,0 0-8 16,-22 4 13-16,22-4-1 16,0 0-1-16,-17 5 10 0,17-5-6 0,0 0-2 0,-18 3 1 15,18-3 3-15,0 0-3 16,-20 2 6-16,20-2-10 0,0 0 3 0,-21 4 0 16,21-4-3-16,0 0 0 15,-19 5-2-15,19-5-2 0,-15 2-7 0,15-2 3 0,0 0 1 16,-21 4-2-16,21-4-2 15,0 0 0-15,-19 6 1 0,19-6-1 0,0 0 2 16,-16 6-6-16,16-6 1 0,-18 4-4 16,18-4 6-16,0 0 0 0,-23 3 0 15,23-3-2-15,-17 6-2 0,17-6 4 0,-15 4-2 0,15-4-8 16,-18 3 2-16,18-3 8 16,-18 4-3-16,18-4-3 0,-17 4 3 0,17-4 0 15,-17 4 0-15,17-4-6 0,-17 4 10 16,17-4 3-16,-18 5-8 0,18-5 1 0,-18 3-3 15,18-3-2-15,-18 3 6 16,18-3-2-16,-18 4-4 0,18-4 4 0,-17 4 2 16,17-4 2-16,-16 4 0 15,16-4 0-15,-18 3-3 0,18-3-2 0,0 0 2 0,-24 6-6 16,24-6 6-16,-18 4 9 0,18-4-11 0,-17 4-5 16,17-4 5-16,-19 4 1 15,19-4-4-15,-19 3 4 0,19-3 3 16,-18 5-6-16,18-5-1 0,-20 6 2 15,20-6 3-15,-19 3 3 0,19-3-7 0,-21 4-1 16,21-4 2-16,-19 3 3 0,19-3-3 0,-18 2 0 0,18-2-4 16,-16 4 2-16,16-4 4 15,0 0-7-15,-23 4 4 0,23-4 1 0,-15 3 1 0,15-3-1 16,0 0 2-16,-23 5 2 16,23-5-1-16,-18 4-3 0,18-4 4 0,0 0-1 15,-26 4-4-15,26-4-5 16,-18 1 6-16,18-1 0 0,-19 2 2 0,19-2-4 0,-17 2 5 15,17-2 1-15,-19 3-5 0,19-3 2 0,0 0-2 16,-24 4 2-16,24-4-4 16,0 0 2-16,-20 4 8 0,20-4-10 0,-15 4 6 0,15-4 3 15,0 0-10-15,-21 4 2 16,21-4 12-16,0 0-8 0,-23 2-4 0,23-2-1 16,-18 2 11-16,18-2-10 15,-16 2 11-15,16-2-11 0,-20 2 5 0,20-2-4 16,0 0 5-16,-25 3-2 0,25-3 3 15,-17 3 3-15,17-3-1 0,-17 1 1 0,17-1-1 16,0 0 1-16,-23 4-1 0,23-4 0 16,0 0 0-16,-21 4-3 0,21-4 2 15,-15 4-3-15,15-4 0 0,0 0 0 0,-19 3 2 0,19-3 0 16,0 0 6-16,-21 4-8 16,21-4 5-16,0 0-5 0,-24 4 6 0,24-4-5 15,-14 4 1-15,14-4 0 16,0 0 2-16,-26 5 8 0,26-5-5 0,-19 3 3 0,19-3-6 15,-18 3 1-15,18-3-2 16,-20 2 1-16,20-2-2 0,-21 4 4 0,21-4-4 16,-19 4-1-16,19-4 2 0,-21 2 0 0,21-2 1 15,-24 4-3-15,24-4 1 0,-25 3 1 16,8-1-3-16,0 0 9 0,17-2 3 0,-34 3-8 16,18 0 3-16,-4-1 9 15,4 0-19-15,-4-1 10 0,-1 2-1 16,0-2 2-16,0 1 17 0,2 0-2 0,0 0-3 15,0-1 0-15,1 2-3 0,0-2-1 0,18-1 0 16,-30 4-3-16,13-2 2 0,17-2-3 0,-28 4-2 16,14-2 3-16,14-2-2 15,-28 4-4-15,14-2 3 0,14-2-5 0,-30 4 0 0,13-2-1 16,-1-1 1-16,2 3-3 16,16-4 3-16,-32 3-3 0,17-3 2 0,-1 6-2 15,16-6-5-15,-30 3 2 16,14-1 1-16,0 0-3 0,16-2 3 0,-35 4-1 0,21-1 1 15,14-3-2 1,-30 2 2-16,18 1 1 0,12-3-3 0,-27 3 3 0,27-3-3 16,-28 2 2-16,14 0-1 0,14-2-2 0,-26 2 3 15,26-2 2-15,-29 4-2 16,29-4-3-16,-27 1 0 0,14 2 0 0,13-3 1 0,-27 1-1 16,27-1 1-16,-25 2-2 15,11 0 4-15,14-2-3 0,-24 2 5 0,24-2-2 16,-27 2-3-16,11-2 2 15,16 0-1-15,-27 2 2 0,27-2-2 0,-27 1-1 0,27-1 2 16,-25 0 2-16,25 0-2 0,-26 2-2 16,26-2 1-16,-21 0 3 0,21 0-1 15,-27 2-1-15,27-2 2 0,-22 3 2 0,6-2 1 0,16-1 5 16,-22 0 5-16,22 0-2 16,-23 2 0-16,23-2 7 0,-26 2-1 0,26-2-2 15,-25 2 0-15,25-2-6 16,-24 2 3-16,24-2-3 0,-27 2-1 0,12-2 0 15,15 0-4-15,-27 0 1 0,11 2-2 0,16-2-1 0,-28 0 1 16,28 0-1-16,-33 1 0 16,16-2 3-16,17 1-4 0,-38 0 0 0,20 0 5 15,18 0-3-15,-32 0-1 16,14 0 4-16,18 0-1 0,-33 0-2 0,13 0 0 0,2 0 0 16,18 0 0-16,-36 0-2 15,15 0-1-15,4 0 2 0,17 0-1 16,-39-2-2-16,21 2 1 0,-4 0-2 15,2 0 3-15,0-2-1 0,20 2-2 0,-40 0 1 0,21 0 0 16,1-2-3-16,18 2 5 0,-36 0-2 0,20 0-2 16,16 0 5-16,-35 0-4 15,17 0 0-15,18 0 3 0,-36 0 1 0,19 0-4 16,17 0 2-16,-38-2-3 0,18 2 3 16,2 0-2-16,-4-2 3 0,22 2-3 0,-36 0-2 15,16-2 3-15,0 2-1 16,20 0 0-16,-41-1 0 0,24 1-2 15,-4 0-3-15,21 0 3 0,-36-3 3 0,18 3-3 16,0 0 5-16,18 0-4 0,-35 0 5 0,20 0-3 16,15 0 0-16,-27-2 0 0,27 2 0 0,-24 2 0 15,24-2 1-15,-24 0-3 16,24 0 2-16,-25 0 1 0,25 0 1 0,-21 0-1 0,21 0 1 16,-22 3-3-16,22-3 2 15,-22 1-1-15,22-1-3 0,-25 2 5 16,25-2 2-16,-23 2-7 0,23-2 5 15,-27 2 4-15,27-2-5 0,-25 2 1 0,25-2-2 0,-26 4-1 16,8-3 1-16,2 1 2 0,16-2-3 16,-29 3 2-16,15-3-2 0,-3 3 1 15,17-3 0-15,-32 2 2 0,16 0-2 0,-2 0-1 16,18-2 0-16,-34 4 0 0,19-3-2 16,15-1 3-16,-27 4-2 0,11 0-3 0,16-4 4 15,-32 4 1-15,17-2 2 16,-3 0-4-16,2 0 5 0,16-2-1 0,-31 5 0 15,15-2-3-15,-1-2 3 16,17-1-3-16,-32 4 0 0,14-2 5 0,-3 0-2 0,1 1-1 16,0 0-4-16,2-2 0 0,-2 1 2 0,-1 1 0 15,4 0 0-15,-6-2-1 16,3 2 2-16,-2 1-2 0,1-2 3 0,-1 1-2 0,1-1-2 16,2 0 3-16,-4 0-1 15,2 2-1-15,0-3 0 0,0 2-2 16,1 1 2-16,0-2 0 0,-1-1 1 15,-2 3-4-15,6-2 2 0,-6 0 2 0,5 2-2 0,-1-2 0 16,-2 2 2-16,2-3-2 0,-2 2 0 0,1 0 5 16,0 1-3-16,0-1 1 15,1 0 0-15,-1-2-1 0,-3 3 0 0,3 0-2 16,-2-1 3-16,1 0-1 16,1-1 2-16,-3 0-4 0,1 1 3 0,0-3-1 0,-1 4-2 15,2-1 3-15,0-1-4 16,-1 1 3-16,-1-1 0 0,3 2-2 0,-2-3 0 15,0 3 2-15,1-1 0 16,-6 0 1-16,4-1-1 0,-1 2 0 0,1-2-1 0,-2 0-1 16,-1 1 2-16,1 0-2 0,-3 0 4 0,0-1-3 15,1 0 2-15,2 1-4 16,-2 1 2-16,0-1-2 0,0 0 4 0,2 1-3 0,-2 0 0 16,2 0 0-1,1 0-1-15,-1-3 2 0,1 3-1 0,3 0 3 0,-1-2-3 16,-3 2 0-16,4-3 1 15,-3 3-1-15,4 0 0 0,-4-2 1 0,1 2 1 0,3-1-4 16,-4 2 3-16,-2-2 0 0,5-1-1 16,-2 2 2-16,2 0-2 0,-5 0-2 15,5 0 5-15,0-1-4 0,2 1 1 0,-3-2 15 16,4 2-3-16,-1 0-1 16,-1 1 2-16,2 0-4 0,-2-1 2 0,2 0-7 0,-4-1 5 15,1 1-3-15,2-1 0 16,0 2-3-16,-3-2 4 0,4 1-8 0,-1 2 1 15,2-2-4-15,-2-3 2 16,1 5-1-16,2-2 0 0,-1 0 0 0,0 0 0 0,0-1 0 16,17-3 3-16,-30 6-2 0,18-4 0 0,12-2-2 15,-26 5 2-15,11-1-1 16,15-4-3-16,-23 6-1 0,23-6 3 0,-23 6-2 0,11-5 0 16,12-1-1-16,-26 8 3 15,11-8-1-15,15 0-1 0,-26 6 6 16,14-4 0-16,12-2-2 0,-24 6 0 15,24-6-1-15,-22 5 2 0,22-5 1 0,-24 4 0 0,24-4-1 16,-23 2-2-16,10 2-2 0,13-4 3 0,-25 4-5 16,25-4 6-16,-24 3-4 15,24-3 2-15,-19 2-1 0,19-2 2 0,-16 2-1 16,16-2 5-16,0 0-1 0,-22 4 1 16,22-4-2-16,0 0 0 0,0 0 0 0,-18 2 0 15,18-2-2-15,0 0 3 16,0 0-3-16,-18 1 3 0,18-1-4 0,0 0 5 15,0 0-4-15,0 0 4 0,0 0-1 16,0 0 1-16,0 0 0 0,-15 7 4 0,15-7 3 16,0 0-1-16,0 0 2 0,0 0-1 0,0 0 2 15,0 0 2-15,9 30-2 16,-9-30 2-16,6 17-4 0,-6-17 1 0,6 19-2 0,-6-19 0 16,7 23-1-16,-2-10 0 15,-3 3-1-15,2-1 0 0,0 0 1 0,-2 2-1 16,2 2 0-16,0 2 5 15,0 0-4-15,0 4 1 0,1-2 1 0,-3 1 4 0,3 2 0 16,-1 2 5-16,-2-1-6 0,2-1 0 16,0 3 4-16,-2-2-5 0,3 1-1 15,-1-1-3-15,-2 1 0 0,0-3 3 16,2 2-5-16,-2 0 1 0,0-3 0 16,2 3 2-16,-1-2-5 0,-3-2 0 0,2-2 2 0,0 4 0 15,0-1 0-15,1-4-1 16,-1 2-2-16,-2-1 7 0,2 0-7 0,0-2 0 15,0 0-2-15,0-2 3 0,0-1-2 16,2 1 4-16,-4 2-2 0,2-4 0 0,0 2-2 16,-2-17 1-16,4 29 1 0,-4-14-1 0,0-15-2 15,2 23 0-15,-2-23 0 0,2 24 0 16,-2-24 1-16,0 22 2 0,0-22-3 16,3 16 4-16,-3-16-4 0,3 20 1 15,-3-20-2-15,2 15 0 0,-2-15 0 0,0 0 0 16,0 19 0-16,0-19-1 0,0 0-1 15,4 13 4-15,-4-13-4 0,0 0 1 0,0 0-6 16,0 0-2-16,0 19-7 0,0-19-3 16,0 0-2-16,0 0 4 0,0 0-1 15,10 10 1-15,-10-10-1 0,0 0 0 0,0 0 0 0,23-2 4 16,-23 2-2-16,0 0 4 16,28-4 0-16,-28 4 2 0,22-4-6 0,-22 4 0 15,20 0-4-15,-20 0 2 16,19-4-2-16,-19 4 4 0,19-1-1 0,-19 1 3 15,0 0 3-15,23-2 0 0,-23 2 2 16,18-1 1-16,-18 1 1 0,0 0 2 0,23-3-1 16,-23 3 3-16,17 0-2 0,-17 0 2 0,0 0 2 0,0 0-1 15,25-1-2 1,-25 1 0-16,0 0-3 0,0 0-5 0,0 0-3 0,22-6-2 16,-22 6-1-16,0 0-1 15,0 0 4-15,0 0 2 0,0 0-3 0,0 0 4 0,0 0 0 16,16 0 0-1,-16 0 3-15,0 0 0 0,0 0 2 0,0 0 3 0,0 0-1 16,0 0 1-16,0 0-1 0,0 0 0 0,0 0-18 16,0 0-14-16,0 0-33 0,0 0-47 15,0 0-43-15,15-1-64 0,-15 1-136 0,0 0-568 16,0 0-335-16</inkml:trace>
  <inkml:trace contextRef="#ctx0" brushRef="#br1" timeOffset="-213206.9">23753 12743 2729 0,'0'0'-115'0,"0"0"13"0,0 0 16 16,0 0 19-16,0 0 16 0,0 0 5 0,0 0 13 15,51 1 7 1,-51-1 14-16,19-5 4 0,-19 5 6 0,21-5 19 0,-21 5 13 16,25-3 18-16,-25 3 11 0,28-4 20 15,-14 0 12-15,-14 4 6 0,32-4-1 0,-16 0-3 16,0 3 0-16,-16 1-4 15,35-3-7-15,-17 3-11 0,-1-3-6 0,-17 3-7 16,36-4-6-16,-16 4-8 0,-2-3-2 16,2 3-6-16,-20 0 0 0,37 0-6 0,-15 0-4 15,-1-1-3-15,0 1 1 0,2 0 1 16,-1 0 8-16,2 0 4 0,0 0 8 16,2 0 1-16,-3 0 5 0,5 0-1 0,-2 1 0 0,4-1-3 15,0 0 0-15,-1 0-8 16,2 0-1-16,0-1-4 0,1 1-5 0,-1 0-1 15,-1 0-3-15,3 0-4 16,-1 1 2-16,2-1-5 0,-3 0 2 0,3 0 4 0,-1-1 4 16,1 1 6-16,2 0 2 0,0 0 3 0,0 0 0 15,2 0-3-15,-2 0-6 16,0 0-3-16,0-2 1 0,-2 4-3 16,-1-4-4-16,3 2-6 0,-1 0 7 0,1 0-9 15,-1-1 1-15,-3 1-3 0,4 0 0 16,1 0-3-16,0 0-1 0,5 0-1 15,-1 0 0-15,2 0 2 0,1 0-3 16,0 0-1-16,2 0-1 0,-3 0 1 16,4 0-2-16,-3 0 1 0,0 0-2 0,0-3-1 0,-2 3 3 15,0-1-1-15,0 2 1 0,-3-2-6 0,-3 1 3 16,1 0 0-16,6 0 2 16,-4 0-1-16,3 0-4 0,0-2 6 0,0 0-5 0,0 0 0 15,-2 0-1-15,-1 2 1 16,3-2-1-16,-2 0-1 0,1 0 3 0,-5 2-2 15,2-1 4-15,-2 1-4 0,0 0 1 16,-3 1 0-16,2-1 2 0,1 0-1 0,-3 2 0 16,1-2-1-16,2 2 2 0,-3 0 0 0,5-2-1 15,-1 2-2-15,-1 0 1 16,6 0 1-16,4-2 1 0,-4 2-2 0,0-1 1 0,3 2 0 16,-3-2 3-16,2 2 3 15,1 3-4-15,-3-5 4 0,3 3-4 0,-3-1-1 16,2 0 2-16,-4-2-1 15,5 1-1-15,-3 2 2 0,-1-2 0 0,-1 0 1 0,4 0-4 16,-2 0 0-16,-2-1 3 0,-3 1-2 16,5 2 3-16,-2-4-6 0,1 4 5 15,-1-4 0-15,-2 2 3 0,0 0-2 0,0 0-1 0,-2-2 3 16,-2 2-5-16,2-2 3 16,-3 2 0-16,1-1-1 0,2-1 0 0,-1 2 1 15,-4-2-3-15,1-2 2 16,-1 2-1-16,2-1-2 0,-2 1 3 0,1-2-3 15,0-2 2-15,0 2-2 0,-1-1 1 16,3-1-1-16,-4 1-1 0,4 0 1 0,-3-1 2 16,1 0-2-16,0 2 4 0,-1-2-7 0,1 0 4 15,2 1-2-15,-2 2 0 0,-1-3 0 16,3 1 1-16,1-1 0 0,-3 1 1 0,-1-1 0 16,3 0 2-16,-4 0-4 15,1 0 1-15,1 1-1 0,0-3 1 0,0-1-1 16,-3 2-1-16,3 0 5 0,-2-1-2 15,1 2-3-15,-1-2 2 0,2 0 1 0,-5 3-1 16,3-3 1-16,0 0-1 0,-4 2 0 0,0 1-2 16,0-3-1-16,-5 2 3 15,3 1 0-15,-4 0 1 0,2-1-2 0,-1 1 3 0,-3-3-2 16,4 3 2-16,-1-1-2 16,-4 0-1-16,4-2-2 0,-2 3 2 0,2-4 0 15,-1 4 2-15,-2-3-2 16,1 3 2-16,-1-1-2 0,0 0 2 0,2-2-2 0,-4 4 1 15,2-2-1-15,1 0 0 16,-5 0 1-16,4 1 1 0,-2-1 0 0,-1 0 0 16,2 0-2-16,-2 1 3 0,-1 0-3 0,-14 3 5 0,32-7-6 15,-16 5 2 1,-2-2-3-16,-14 4 3 0,32-8 0 0,-17 7 0 0,-15 1-1 16,30-8 3-16,-18 4-3 15,2 1 1-15,-14 3-3 0,24-7 3 0,-24 7-1 0,23-4 0 16,-10 1 1-16,-13 3 2 15,21-6-1-15,-21 6 2 0,21-6-1 0,-21 6 2 16,19-5-3-16,-19 5 4 0,19-6-5 0,-19 6 2 16,20-6-1-16,-20 6 1 0,20-5-1 15,-20 5 0-15,26-4-1 0,-13 0 3 0,-13 4-2 16,21-3 6-16,-21 3 1 16,21-4 6-16,-21 4 6 0,20-6 3 0,-20 6-3 15,16-6 0-15,-16 6-2 0,15-6-1 16,-15 6-3-16,0 0 0 0,19-9-6 0,-19 9 4 15,11-5-3-15,-11 5 2 16,0 0-4-16,18-8-2 0,-18 8 0 0,0 0 4 16,18-8-7-16,-18 8 4 0,12-7 0 0,-12 7 4 0,0 0 3 15,19-9 2-15,-19 9 3 16,0 0 4-16,13-7 1 0,-13 7 1 0,0 0-2 16,0 0 1-16,13-9-6 15,-13 9 7-15,0 0-6 0,10-10-6 16,-10 10-2-16,0 0-1 0,0 0-2 0,13-11 1 15,-13 11 1-15,0 0-3 0,13-11 0 0,-13 11-2 16,0 0 3-16,14-7-1 0,-14 7 2 0,0 0 4 0,11-10 3 16,-11 10 0-16,0 0 2 15,0 0-2-15,11-11 3 0,-11 11 0 0,0 0-1 16,0 0-3-16,10-11-3 16,-10 11-1-16,0 0 4 0,8-10-8 0,-8 10-4 15,0 0 5-15,0 0 0 0,13-13-1 16,-13 13-5-16,0 0 5 0,11-11 0 0,-11 11-4 15,0 0 3-15,11-10 7 16,-11 10-5-16,0 0 13 0,10-11-10 0,-10 11 6 0,0 0 4 16,6-12-7-16,-6 12-1 0,0 0-14 0,0 0 11 15,8-17 6 1,-8 17-7-16,0 0-4 0,6-13 3 0,-6 13-3 0,0 0 3 16,2-17-4-16,-2 17 0 0,0 0 4 15,2-21-6-15,-2 21 4 0,0 0-3 16,0-26-8-16,0 26 12 0,-2-17-8 15,2 17 5-15,-2-20-3 0,2 20 5 0,-8-25-4 16,8 25 1-16,-6-25 2 0,0 10 1 0,2 0-4 16,0 0-1-16,-3 0 9 0,1-1-3 15,-1-2 2-15,1 4 8 0,2-1-3 0,-3-1-3 16,1-1 5-16,0 2-7 16,0 0 7-16,0-3-4 0,-2 3 0 0,2 1 3 0,0-4 1 15,2 3-5-15,-2 0 5 16,2-2-2-16,-3 1 1 0,3 0-5 0,-1 2 2 15,-1-2-8-15,2-1 7 16,0 2-3-16,-3-1-3 0,3 0 6 0,-2-2 1 0,2 4-5 16,0-4-19-16,-3 5 1 0,7 13 0 0,-9-33 2 15,7 18 5-15,-4 0-4 16,2 0 0-16,0-1 5 0,4 16-5 0,-6-30 0 0,3 17 5 16,-1-3 1-16,4 16-2 15,-7-29 3-15,5 14-1 0,2 15 1 16,-4-26-2-16,4 26 5 0,-2-27-5 15,2 27 0-15,-2-25 5 0,2 12-3 0,0 13 1 0,-4-23 0 16,4 23-1-16,-2-22-2 0,2 22 2 0,-2-22 4 16,2 22-4-16,-3-21-1 15,3 21 2-15,-2-19 2 0,2 19-2 0,-2-19 1 0,2 19 1 16,0-19-1-16,0 19-3 16,0 0 3-16,0-25-2 0,0 25 3 0,0-17-3 15,0 17 4-15,0 0-2 16,-2-23 4-16,2 23-6 0,0 0 3 0,0-23 0 15,0 23 0-15,0 0-3 0,0-20 1 16,0 20-1-16,0 0 2 0,0-21-1 0,0 21 0 16,-2-16-4-16,2 16 6 0,0 0-1 0,0-23-2 0,0 23 2 15,0 0-6 1,-2-21 5-16,2 21 5 0,0 0-6 0,0-21 2 0,0 21-2 16,0 0 6-16,0-20-7 15,0 20 7-15,0 0-5 0,0-22-2 0,0 22 1 0,0 0 6 16,-2-16-4-16,2 16 2 15,0 0-3-15,0 0 4 0,0-25-5 0,0 25 4 16,0 0-2-16,-2-17 3 0,2 17-1 16,0 0-1-16,-3-18-4 0,3 18 8 0,0 0-6 15,-2-19 2-15,2 19-7 0,0 0 7 0,0 0 1 16,-4-23 0-16,4 23-3 16,0 0 2-16,-2-15-2 0,2 15 4 0,0 0-2 0,0 0 1 15,-5-21-1-15,5 21 0 16,0 0 1-16,-4-13-1 0,4 13 0 0,0 0-1 15,0 0-1-15,0 0 1 16,-6-15-3-16,6 15-7 0,0 0-22 0,0 0-16 0,-2-8-34 16,2 8-43-16,0 0-59 0,0 0-75 0,-16-6-89 15,16 6-228-15,-20-1-55 16,20 1 25-16,-30 1-230 0,9 3-177 0</inkml:trace>
  <inkml:trace contextRef="#ctx0" brushRef="#br1" timeOffset="-211536.59">24312 12272 2342 0,'0'0'-123'16,"0"0"25"-16,0 0 18 0,-21 0 16 0,21 0 19 15,0 0 11-15,0 0 19 0,0 0 19 16,0 0 7-16,0 0 12 0,-23 0 1 15,23 0 10-15,0 0 18 0,0 0-4 0,0 0 15 16,0 0 12-16,-22 6 6 0,22-6 12 16,0 0-3-16,-12 7 4 0,12-7 2 15,0 0 1-15,-14 9 4 0,14-9 6 0,0 0-5 16,-10 14-4-16,10-14-6 0,0 0-9 16,-8 15-10-16,8-15-6 0,0 0-8 15,-6 16-4-15,6-16-6 0,-4 12-5 0,4-12-1 16,0 0-4-16,0 0-1 0,0 20-4 15,0-20-3-15,0 0 1 0,0 0-7 16,4 19 3-16,-4-19-4 0,0 0-3 0,8 11-3 16,-8-11-1-16,0 0 0 0,10 8-5 0,-10-8 1 15,0 0-3-15,0 0 0 0,22 4 0 16,-22-4-3-16,0 0-2 0,0 0 2 0,0 0-1 16,0 0-4-16,29-10 4 15,-29 10 0-15,0 0 3 0,13-9-3 0,-13 9 0 0,0 0 3 16,9-12 0-16,-9 12-1 15,0 0 3-15,6-15 2 0,-6 15 2 0,0 0-1 16,2-17 4-16,-2 17-3 0,0 0 3 0,0 0-2 16,-2-21 6-16,2 21 0 15,0 0 0-15,0 0 5 0,-4-21 5 0,4 21 5 16,0 0-10-16,0 0 1 0,0 0-1 16,0 0-4-16,0-19 2 0,0 19-7 0,0 0-4 15,0 0 3-15,0 0-4 0,0 0-1 16,0 0 3-16,0 0 0 0,0 0-2 0,0 0 4 15,0 0 1-15,0 0-4 16,0 0 6-16,0 0-3 0,0 0 0 0,0 0-3 16,0 0 1-16,9 50-3 0,-9-50 0 0,3 16-1 0,-3-16-1 15,4 20 0-15,-4-20 1 16,4 23-2-16,-1-12 3 0,2 2 0 0,-1 2 0 0,-4-15-2 16,6 31 4-16,-2-18 4 15,-2 3 23-15,-2-16-1 0,3 24 5 16,-2-10-2-16,-1-14 3 0,0 22 6 15,0-22-22-15,-1 22 6 0,1-22 9 0,-7 20 3 0,1-10 4 16,6-10-2-16,-14 13 5 16,14-13-1-16,-14 11 1 0,14-11-4 0,-17 8-6 15,17-8-2-15,-19 2-10 0,19-2-3 16,0 0-13-16,-29-12-16 0,29 12-25 0,-18-13-28 16,8 6-33-16,4-5-45 15,-3-1-69-15,5 2-77 0,0-7-125 0,-1 4-195 16,5-4-31-16,0 0-419 0,0 18-572 15</inkml:trace>
  <inkml:trace contextRef="#ctx0" brushRef="#br1" timeOffset="-209536.82">23876 11972 3157 0,'0'0'-124'0,"0"0"17"0,9-15 19 16,-9 15 18-16,0 0 20 15,0 0 37-15,0 0 10 0,10-13 8 0,-10 13 6 0,0 0 4 16,0 0 8-16,8-9 12 15,-8 9 7-15,0 0 6 0,0 0 12 0,0 0-4 16,0 0-2-16,0 0-1 0,0 0-2 0,0 0 0 16,8-12 0-16,-8 12 8 0,0 0 5 15,0 0 10-15,0 0-3 0,0 0 0 0,0 0 0 16,0 0-3-16,0 0 1 16,0 0 1-16,0 0 0 0,0 0 0 0,0 0 4 15,-22 39 0-15,22-39 4 0,-7 13-3 16,7-13-3-16,-6 15 2 0,6-15-9 0,-7 17-2 15,7-17 1-15,-8 19-6 0,8-19 0 0,-4 19-3 16,4-19-4-16,-4 19-4 16,4-19 23-16,-5 21-12 0,1-12 6 15,4-9-7-15,-4 20 3 0,4-20-9 0,-4 19 7 16,4-19-7-16,-4 18-2 0,0-6 0 0,4-12-3 16,-5 19-2-16,5-19-8 15,-3 17 1-15,3-17-22 0,-4 18-3 0,4-18 0 0,0 0 0 16,-2 22-3-16,2-22-1 15,-2 14 0-15,2-14-2 0,0 0-2 0,-2 16 0 16,2-16 2-16,0 0-1 0,0 0 4 0,-2 18-8 0,2-18 3 16,0 0-2-16,0 0 4 15,0 0-3-15,6 17 3 0,-6-17-2 0,0 0 3 16,0 0-3-16,16 6-2 16,-16-6 2-16,0 0-1 0,0 0-3 0,0 0 5 0,0 0-6 15,25-2 4-15,-25 2-2 16,0 0 2-16,0 0 0 0,0 0-2 0,23-8-2 15,-23 8 3-15,0 0-2 0,0 0 4 0,13-7-4 0,-13 7 3 16,0 0-6-16,8-12 3 16,-8 12-2-16,0 0 3 0,0 0-1 0,4-17 1 15,-4 17-3-15,0 0 1 16,0 0 1-16,2-23 2 0,-2 23-5 0,0 0 4 0,-2-17 3 16,2 17-4-16,0 0-4 15,-2-21 4-15,2 21 1 0,0 0-2 0,-4-19 0 16,4 19-2-16,0 0 6 0,-2-15-3 15,2 15 0-15,0 0 1 0,0 0 3 0,-2-19-1 16,2 19-5-16,0 0 4 0,0 0-2 0,0 0 2 16,0 0 3-16,0 0 1 15,0-21-2-15,0 21 2 0,0 0-3 0,0 0 1 0,0 0 1 16,0 0-3-16,0 0 1 16,0 0 1-16,0 0-3 0,0 0 2 0,0 0 0 15,0 0 1-15,8-12 1 0,-8 12 3 16,0 0-2-16,0 0 1 0,0 0-4 0,0 0 4 15,0 0-2-15,0 0 2 16,0 0 1-16,0 0-3 0,26 27 2 0,-26-27 2 16,0 0-5-16,12 11-1 0,-12-11 1 15,11 7 0-15,-11-7-2 0,0 0 6 0,0 0 1 16,15 9 2-16,-15-9-3 0,0 0-2 0,10 5 1 16,-10-5 0-16,0 0-3 0,0 0 3 15,13 8-3-15,-13-8 2 0,0 0-2 0,0 0 0 16,12 7 0-16,-12-7 4 15,0 0-5-15,0 0 3 0,18 7 2 0,-18-7 7 16,0 0-1-16,0 0 6 0,18 0-1 0,-18 0-1 0,0 0 0 16,0 0-1-16,0 0 2 15,0 0-2-15,28-4-1 0,-28 4-1 0,0 0-2 16,13-6 1-16,-13 6-4 16,0 0 2-16,0 0-3 0,19-6 0 0,-19 6-1 0,0 0-3 15,0 0 1-15,15-6-2 16,-15 6 1-16,0 0-1 0,0 0 0 0,12-7-1 15,-12 7-1-15,0 0 3 0,0 0-1 16,14-7 2-16,-14 7 3 0,0 0 4 0,0 0 2 16,10-11-1-16,-10 11-2 0,0 0 1 0,0 0-4 15,10-11 0-15,-10 11 0 0,0 0-2 16,7-11 1-16,-7 11-3 0,0 0 0 0,0 0 0 16,6-19-1-16,-6 19-1 15,0 0 2-15,6-14-2 0,-6 14 0 16,0 0 0-16,5-17 1 0,-5 17-4 0,0 0 2 15,2-19-1-15,-2 19 1 0,4-15-2 16,-4 15 3-16,0 0-3 0,0-19 2 0,0 19-2 0,0 0-3 16,2-21 5-16,-2 21-1 0,0 0 0 15,0-17-1-15,0 17-1 0,0 0 1 0,0 0-7 16,0-21-12-16,0 21-19 16,0 0-26-16,-2-12-36 0,2 12-47 0,0 0-65 15,0 0-89-15,-6-11-146 0,6 11-171 16,0 0-9-16,0 0-525 0,0 0-812 0</inkml:trace>
  <inkml:trace contextRef="#ctx0" brushRef="#br1" timeOffset="-201666.87">13077 12054 1786 0,'0'0'247'16,"0"0"-68"-16,5-19-49 0,-5 19-6 0,0 0-3 15,2-17 0-15,-2 17-9 0,0 0-8 0,0 0-5 16,2-15-10-16,-2 15-10 0,0 0-3 16,0 0-9-16,0 0-1 0,0 0-2 0,0 0 6 15,0 0 5-15,0 0-2 16,0 0-5-16,0 0 1 0,0 0-10 0,0 0-4 16,-40 40-8-16,24-23-4 0,0 1-4 15,-2-3-4-15,-5 6-6 0,2-2 2 0,-4-1-2 16,0 2-4-16,0-3-3 15,-2 0 0-15,2-2-2 0,6 1 0 0,-2-3-4 16,3-2 2-16,-2 1-2 0,9-3-4 0,-5-1 4 0,3-1-6 16,1 1-1-16,12-8 3 15,-20 11-5-15,11-5-1 0,9-6 1 0,-11 9 0 16,11-9-3-16,-14 9 1 16,14-9-2-16,0 0-1 0,0 0 3 0,-11 9-4 0,11-9 1 15,0 0 0-15,0 0 0 16,0 0 1-16,0 0 5 0,0 0 14 0,0 0 2 15,0 0 12-15,40 11 1 16,-26-8 3-16,-14-3 2 0,34 5-1 0,-16-3-1 0,-1 2 0 16,6-1-3-16,-2-1-3 15,0 2-8-15,0 0 4 0,-4-2-7 0,6 1-5 16,-5 1 0-16,5-1-12 0,-8-2-19 0,6 1-38 16,-21-2-43-16,27 2-60 15,-27-2-59-15,24 0-57 0,-24 0-112 0,19-5-192 0,-13 1-395 16,-6 4-415-16</inkml:trace>
  <inkml:trace contextRef="#ctx0" brushRef="#br1" timeOffset="-200826.52">13544 12060 2787 0,'7'-15'-161'0,"-7"15"31"15,0 0 22-15,0 0 21 16,6-13 25-16,-6 13 31 0,0 0 28 0,0 0 21 16,7-18 12-16,-7 18 15 15,0 0 13-15,0 0 14 0,3-15 6 0,-3 15-3 16,0 0-7-16,0 0-4 0,0 0-8 15,0 0-3-15,-16-17 0 0,16 17 1 16,0 0 3-16,-27 0 1 0,27 0 1 0,-27 9 17 0,12-1-2 16,-2 0 1-16,-2 3-5 15,0 3 0-15,-1-1-1 0,2 4-4 0,-2 0-1 0,5 0-6 16,-6 6-6 0,7-2 0-16,1 1-10 0,0-2 0 0,5 3-7 0,0-2-2 15,3 2-3-15,3-4 1 16,4 2-4-16,1-2-2 0,1 2-3 0,5-2 3 0,3 0-8 15,1-2-23-15,3-2 2 16,1-1 2-16,2-3 0 0,1-2-3 0,-2-1 0 16,0-3-5-16,1 2-4 0,0-3-9 0,-3-3-4 15,-16-1-6-15,31 0 1 0,-31 0 5 16,27-4 0-16,-16-1 3 0,-11 5 2 0,16-10 1 16,-16 10 2-16,12-13 0 15,-12 13-1-15,6-13 6 0,-6 13-1 0,0 0 4 16,-2-19 2-16,2 19 0 0,0 0 5 15,0 0 3-15,-9-21 3 0,9 21 3 0,0 0 0 16,0 0 3-16,0 0-4 0,-3-18-3 0,3 18 5 16,0 0-3-16,0 0-3 15,18-9-14-15,-18 9-28 0,17-6-33 0,-17 6-54 0,19-7-33 16,-10 3-49-16,-9 4-129 16,18-10-520-16,-9 5-215 0</inkml:trace>
  <inkml:trace contextRef="#ctx0" brushRef="#br1" timeOffset="-200296.86">13769 12214 2487 0,'0'0'-96'0,"0"0"21"16,0 0 12-16,0 0 13 0,0 0 17 0,0 0 8 0,0 0 6 15,0 0 14-15,0 0-1 16,0 0-3-16,0 0 13 0,0 0 15 15,0 0 13-15,0 0 2 0,0 0 7 0,0 0 19 16,0 0 11-16,0 0 11 0,0 0-1 16,0 0 1-16,0 0-3 0,0 0-1 0,-15 43-2 0,15-43-7 15,-6 12-4-15,6-12-10 16,-6 18 4-16,6-18-2 0,-5 17-2 0,5-17-6 0,-4 19-4 16,4-19 3-16,-2 21-8 15,2-21-4-15,-2 23 4 0,2-23-3 0,2 23-3 16,-2-23-2-16,2 23-5 15,0-12-1-15,-2-11-1 0,7 21-7 0,-3-9 4 0,-4-12-4 16,10 18 1-16,-4-6-5 0,-6-12-1 0,11 20 2 16,1-13 2-16,-1 2-9 15,-1-1 3-15,-10-8 0 0,28 12-6 0,-14-9-13 0,-1 1-26 16,-13-4-10-16,27 4-39 16,-27-4-22-16,23 0-48 0,-10-2-31 0,-13 2-49 15,20-6-151-15,-11 3-416 16,-9 3-109-16</inkml:trace>
  <inkml:trace contextRef="#ctx0" brushRef="#br1" timeOffset="-199956.16">14022 12291 2319 0,'0'0'-54'0,"0"0"20"0,0 0 9 0,0 0 17 16,12 23 2-16,-12-23 11 15,5 15 12-15,-5-15-2 0,8 19 10 16,-8-19 6-16,9 23-3 0,-4-12 12 16,-1 5 30-16,-1-3 10 0,1 2 17 0,1 0 11 0,-3 2 1 15,-2 0 3-15,2 1-6 16,-2-18-6-16,-2 34-8 0,0-21-12 15,-1 2-3-15,-1 1-10 0,4-16-9 0,-7 24-5 16,0-10-4-16,-2-5-6 0,9-9-16 0,-15 15-24 16,15-15-25-16,-16 6-35 0,16-6-47 0,-21-2-33 15,21 2-43-15,-19-11-59 16,9-1-162-16,1 1-387 0,0-4-90 0</inkml:trace>
  <inkml:trace contextRef="#ctx0" brushRef="#br1" timeOffset="-199786.45">13946 12081 2362 0,'9'-13'76'16,"-9"13"27"-16,7-10-14 15,-7 10-2-15,0 0-13 0,12-9-10 0,-12 9-1 16,0 0-5-16,0 0-10 0,6-14-24 16,-6 14-42-16,0 0-41 0,0 0-31 0,0 0-27 15,4-8-30-15,-4 8-53 16,0 0-148-16,0 0-305 0,0 0 115 0</inkml:trace>
  <inkml:trace contextRef="#ctx0" brushRef="#br1" timeOffset="-199396.78">14068 12172 1833 0,'6'12'-26'0,"-1"-1"18"0,-5-11 8 16,8 22 8-16,-3-12 31 15,-5-10 13-15,11 26 27 0,-8-17 12 0,-3-9 2 16,11 23 5-16,-6-12-7 15,-5-11-1-15,9 19-9 0,-9-19-6 16,12 15-4-16,-9-6-8 0,-3-9-3 0,10 11-1 0,-10-11-2 0,10 7-4 16,-10-7-5-16,0 0-10 15,0 0-1-15,0 0 3 0,0 0 2 0,0 0 7 16,28-14 3-16,-28 14 5 0,0 0 13 16,6-16 2-16,-6 16 2 0,0 0-5 0,6-15-8 15,-6 15-3-15,0 0-9 16,0 0-9-16,5-14 0 0,-5 14-2 0,0 0-3 15,0 0-2-15,21-2-2 0,-21 2 0 16,0 0-3-16,24 2 0 0,-24-2 3 0,23 0 5 16,-23 0 4-16,20 0 6 0,-20 0 6 0,24-2 9 15,-24 2 5-15,19-5-1 16,-19 5-1-16,19-6-2 0,-19 6-8 0,15-12-7 0,-9 4-5 16,-6 8-16-16,9-12-19 15,-9 12-33-15,6-20-53 0,-6 20-67 0,4-16-80 16,-4 6-71-16,0 10-190 15,-6-21-111-15,6 21-290 0,-4-19-265 0</inkml:trace>
  <inkml:trace contextRef="#ctx0" brushRef="#br1" timeOffset="-199196.84">14443 12060 2704 0,'0'0'-50'0,"31"8"23"15,-31-8 24-15,13 11 9 16,-13-11 28-16,12 17 22 0,-4-5 27 0,-5-1 10 15,6 5 17-15,0-3 1 0,-2 2 0 16,1 4-3-16,-1 2-8 0,1-4-8 0,0 0-14 16,-2 3-5-16,1-4-11 0,0 4-7 0,-6-3-25 15,1 0-33-15,0 0-63 16,-2 1-78-16,0-18-55 0,-5 32-90 0,0-19-653 0,-3 0-363 16</inkml:trace>
  <inkml:trace contextRef="#ctx0" brushRef="#br1" timeOffset="-193816.53">14899 12367 2664 0,'0'0'-170'0,"0"0"29"0,0 0 13 15,0 0 15-15,0 0 21 0,0 0 23 0,0 0 5 16,0 0 15-16,0 0 10 0,0 0 26 0,0 0-7 16,0 0 7-16,0 0 18 0,0 0 15 15,0 0 12-15,0 0 7 0,0 0 13 0,0 0-2 16,0 0 5-16,0 0-3 16,0 0 11-16,0 0 5 0,0 0 10 0,0 0-14 15,0 0 7-15,0 0 3 0,0 0 7 16,0 0 5-16,0 0 7 0,0 0-4 0,0 0 1 15,0 0-2-15,0 0 1 16,0 0-5-16,0 0 3 0,0 0-2 0,0 0 13 16,0 0-3-16,0 0 1 0,0 0-3 0,0 0-5 0,0 0-4 15,0 0 3-15,0 0 0 16,0 0 2-16,0 0-6 0,44 8-11 0,-44-8-5 16,0 0-6-16,25-6-9 15,-25 6-2-15,20-4-3 0,-20 4-10 16,20-3-3-16,-20 3-1 0,23-5-8 0,-23 5-1 15,22-3-2-15,-22 3-2 0,19-4-1 0,-19 4-2 16,17-4-3-16,-17 4 0 0,0 0-5 16,21-2-5-16,-21 2-9 0,0 0-16 0,0 0-23 15,19-4-23-15,-19 4-31 0,0 0-32 0,0 0-50 16,0 0-34-16,0 0-34 16,0 0-68-16,0 0-150 0,11-7-464 0,-11 7-342 15</inkml:trace>
  <inkml:trace contextRef="#ctx0" brushRef="#br1" timeOffset="-193516.69">14964 12239 2748 0,'0'0'-96'0,"0"0"18"16,-23-2 21-16,23 2 21 0,0 0 2 0,0 0 19 15,0 0 15-15,0 0 40 0,0 0 5 0,0 0 18 16,0 0 9-16,0 0 22 0,0 0 11 0,0 0 20 16,0 0 17-16,0 0 7 15,0 0 2-15,0 0-10 0,0 0-6 0,0 0-11 0,0 0-9 16,0 0-17-16,59-10-12 16,-43 7-10-16,-16 3-7 0,33-4-12 0,-16 1-18 15,0-1-35-15,-1 0-39 16,-16 4-42-16,28-6-70 0,-15 4-54 15,0-1-49-15,-13 3-108 0,19-8-164 16,-9 4-328-16,-10 4-194 0</inkml:trace>
  <inkml:trace contextRef="#ctx0" brushRef="#br1" timeOffset="-188346.89">15648 12376 2494 0,'0'0'-68'0,"0"0"21"0,-20 5 21 16,20-5 15-16,0 0 25 0,0 0 18 0,0 0 27 15,0 0 18-15,0 0 17 0,0 0 11 16,0 0-1-16,-16 1 8 0,16-1 6 0,0 0 4 16,0 0-3-16,0 0-2 15,0 0-10-15,0 0-7 0,0 0-9 0,0 0-9 16,0 0-8-16,0 0-8 15,0 0-9-15,0 0-3 0,0 0-8 0,57-13-3 0,-57 13-17 16,28-6-25-16,-14 2-37 0,2 0-55 0,0 3-60 16,1-3-60-1,0-2-56-15,0 2-142 0,-3 0-500 0,2 3-301 0</inkml:trace>
  <inkml:trace contextRef="#ctx0" brushRef="#br1" timeOffset="-187896.56">16093 12293 2699 0,'18'-6'-75'0,"-18"6"26"16,0 0 0-16,0 0 4 0,0 0 5 0,0 0 2 0,0 0 14 16,0 0 6-16,0 0 2 15,0 0 15-15,0 0-1 0,0 0 4 0,0 0 38 16,0 0-1-16,0 0 23 15,0 0 21-15,0 0 4 0,0 0 0 0,0 0-10 0,0 0-7 16,0 0-4-16,0 0-8 0,0 0-6 0,0 0-2 16,-44-15-1-16,44 15-5 15,-4-15-7-15,4 15 0 0,0-21-2 0,0 21 1 0,0-22-3 16,0 22-1-16,4-23-2 16,-4 23-2-16,9-20-1 0,-5 11-4 0,-4 9-2 15,10-19-1-15,-10 19-3 16,15-14-4-16,-7 6 4 0,-8 8-1 0,18-6 6 0,-18 6 1 15,0 0 4-15,25 6-2 16,-25-6-2-16,15 14 3 0,-7-5-1 0,-1 2 7 16,-1 5 9-16,-2-1 10 0,-2 0 1 0,0 2-5 15,-2 2 3-15,0-2-1 16,-4 2 5-16,2 1-8 0,-4 2-7 0,-1-1-5 0,-1-2-4 16,2-1-1-16,-3-1-5 15,2-2-11-15,1-2-24 0,-2 0-44 0,2 1-55 16,2-1-54-16,4-13-65 15,-16 15-105-15,10-7-196 0,6-8-369 0,0 0-283 0</inkml:trace>
  <inkml:trace contextRef="#ctx0" brushRef="#br1" timeOffset="-187474.66">16293 12213 2683 0,'0'0'-71'16,"7"-14"9"-16,-7 14 14 0,6-15 7 0,-6 15 6 15,7-17-1-15,-7 17 14 16,8-17 2-16,-8 17 8 0,12-17-3 0,-2 10 15 0,-10 7-11 16,16-14 12-16,-8 9 24 15,-8 5-5-15,20-9 33 0,-20 9 7 0,19 0-5 16,-19 0 8-16,20 10-4 15,-8-3-3-15,-2 4 0 0,0 2-8 0,-1-1 1 0,0 4 12 16,-1-1 2-16,-2 2 15 0,1 1 0 0,-5 1 9 16,0-1 4-16,0 0 6 15,-4-1 2-15,0 2 6 0,0-1 3 0,-5-4 0 16,1 1-3-16,-2-1-5 0,-1-1-6 16,-2-1-3-16,1-5-2 0,10-7-3 0,-22 13-5 15,12-10-1-15,10-3-10 16,-23-3-7-16,23 3-5 0,-19-11-8 0,8 2-7 15,3-4-10-15,0 1-15 0,0-3-21 16,4-3-27-16,4 18-35 0,-6-35-44 0,6 19-49 16,2-1-59-16,0-1-54 0,0 0-153 0,0 3-167 15,4-1-325-15,0 1-313 16</inkml:trace>
  <inkml:trace contextRef="#ctx0" brushRef="#br1" timeOffset="-186874.08">16660 11822 2683 0,'0'0'-105'15,"0"0"17"-15,0 0 32 16,0 0 6-16,0 0 10 0,29 10 7 0,-29-10 23 0,7 11 24 16,-7-11-1-16,6 13 26 0,-6-13 20 0,0 0 21 15,0 19 16-15,0-19 22 16,0 0 17-16,0 0 12 0,-11 23 1 16,11-23 1-16,-10 9-2 0,10-9-10 0,0 0-11 15,-17 3-14-15,17-3-8 0,0 0-15 0,0 0-12 16,0 0-18-16,0 0-24 15,-22-28-35-15,22 28-42 0,0 0-42 0,2-22-59 0,-2 22-46 16,0 0-51-16,10-23-123 0,-6 16-580 0,-4 7-360 16</inkml:trace>
  <inkml:trace contextRef="#ctx0" brushRef="#br1" timeOffset="-185216.8">16953 12354 2710 0,'0'0'-145'0,"0"0"24"0,0 0 18 0,0 0 16 16,0 0 16-16,0 0 17 15,0 0 31-15,0 0 12 0,0 0 23 0,0 0 12 16,0 0 17-16,0 0 2 0,0 0 20 0,0 0 6 0,0 0 6 16,0 0 11-16,0 0-10 15,0 0 1-15,0 0-2 0,0 0-2 0,0 0-7 16,0 0 5-16,0 0 9 16,0 0 9-16,0 0 8 0,0 0 5 0,0 0 6 0,28 15 4 15,-28-15-2-15,0 0-4 16,30-4 2-16,-30 4-5 0,25-2-7 0,-25 2-10 15,30-1-6-15,-13-2-11 16,0 1-8-16,-17 2-5 0,31-3-12 0,-17 0-4 0,-14 3-21 16,27-1-44-16,-27 1-56 0,23-4-76 0,-12 2-80 15,-3 1-151-15,-8 1-196 16,18-7-336-16,-18 7-322 0</inkml:trace>
  <inkml:trace contextRef="#ctx0" brushRef="#br1" timeOffset="-181316.87">17638 12269 2688 0,'0'0'-129'16,"-17"-4"19"-16,17 4 3 0,0 0 8 0,0 0 1 15,-17-3 3-15,17 3-4 16,0 0-1-16,0 0 2 0,-19-5 9 0,19 5 10 0,0 0 29 16,0 0 19-16,-16-8 26 0,16 8 19 0,0 0 21 15,0 0 26-15,0 0 10 16,-12-8 10-16,12 8 20 0,0 0 12 0,0 0 15 0,0 0 2 16,0 0 5-1,0 0-7-15,0 0-4 0,0 0-8 0,0 0-10 0,0 0-2 16,0 0 8-16,0 0-6 15,0 0-2-15,30-19-8 0,-30 19-6 0,19-8-10 0,-19 8-9 16,23-7-5-16,-10 3-10 0,1-1-8 0,-14 5-2 16,28-8-5-1,-15 2-11-15,-13 6-20 0,21-6-43 0,-10 3-46 0,-11 3-57 16,21-4-47-16,-21 4-101 16,13-9-174-16,-9 4-379 0,-4 5-177 0</inkml:trace>
  <inkml:trace contextRef="#ctx0" brushRef="#br1" timeOffset="-181086.52">17674 12094 2481 0,'0'0'25'0,"0"0"26"0,-6-15 1 15,6 15-19-15,0 0-18 16,0 0-1-16,0 0 6 0,0 0 3 0,0 0 11 16,0 0 8-16,0 0 14 0,0 0 0 15,0 0 11-15,0 0 11 0,0 0 7 0,0 0 5 16,0 0-2-16,0 0-8 15,-2 50-10-15,2-50-4 0,-2 25-5 16,2-12-9-16,0-13-7 0,-3 31-2 0,0-18-8 16,3-13-16-16,0 25-29 0,0-25-34 0,3 21-46 15,-3-21-48-15,3 21-43 0,-3-21-54 16,4 13-127-16,-2-10-474 0,-2-3-171 16</inkml:trace>
  <inkml:trace contextRef="#ctx0" brushRef="#br1" timeOffset="-180706.92">17858 12224 2441 0,'0'0'-65'0,"0"0"33"0,0 0 4 15,0 0 20-15,0 0 16 16,0 0 15-16,0 0 22 0,0 0 17 0,0 0 4 16,0 0 0-16,-26 44-2 0,26-44-1 15,-8 17-3-15,8-17-2 0,-9 16-3 0,9-16-5 16,-4 14-6-16,4-14 0 15,0 0-8-15,0 20-5 0,0-20-6 0,0 0-9 16,0 0-19-16,13 9-7 0,-13-9-14 0,0 0-15 0,0 0-3 16,0 0-5-1,0 0-6-15,38-25 12 0,-32 18-1 0,-6 7 6 0,11-18 13 16,-11 18 12-16,11-15 17 16,-11 15 28-16,6-15 11 0,-6 15 6 0,6-11 4 15,-6 11 4-15,0 0 14 0,0 0 29 16,13-8 11-16,-13 8 2 0,0 0-4 0,0 0-10 15,0 0-13-15,19 23-7 16,-19-23-9-16,9 14-8 0,-9-14-7 0,8 16-8 0,-2-6-7 16,-6-10-19-16,10 11-32 0,-10-11-33 0,10 14-55 15,-10-14-55-15,8 10-48 16,-8-10-61-16,0 0-164 0,0 0-461 0,0 0-258 16</inkml:trace>
  <inkml:trace contextRef="#ctx0" brushRef="#br1" timeOffset="-180386.52">18023 12258 2667 0,'17'-4'13'0,"-17"4"24"0,0 0 5 16,0 0-4-16,24 3-5 0,-24-3-1 15,0 0 10-15,16 12 5 0,-16-12 2 0,10 13-5 16,-10-13 1-16,12 14-8 16,-12-14-2-16,6 16-1 0,-6-16-2 0,6 11-1 15,-6-11 2-15,0 0-8 0,6 13 0 16,-6-13-2-16,0 0-20 0,0 0-25 15,0 0-18-15,0 0-15 0,0 0-8 16,0 0-3-16,0 0 23 0,32-19 19 0,-32 19 32 0,7-10 10 16,-7 10 20-16,0 0 4 0,10-18 4 0,-10 18 4 15,0 0 16-15,8-10 19 16,-8 10 15-16,0 0 16 0,0 0-1 0,0 0-7 16,0 0-9-16,0 0-10 15,30 12 8-15,-30-12-10 0,11 13-9 0,-11-13-16 0,12 13-31 16,-5-4-48-16,-7-9-67 15,11 14-82-15,-5-6-77 0,-6-8-132 0,8 14-198 16,-4-11-319-16,-4-3-269 0</inkml:trace>
  <inkml:trace contextRef="#ctx0" brushRef="#br1" timeOffset="-177356.46">18550 11980 2553 0,'0'0'-130'0,"-6"11"25"0,6-11 26 16,0 0 15-16,-9 23 18 0,5-13 26 15,4-10 2-15,-11 25 20 0,7-12 6 16,-2 4 41-16,2-2 16 0,0 3 16 0,-1-1 2 16,0 2 16-16,3 2 6 0,-2-2 4 0,2 6-4 0,0-5-4 15,2 4-9-15,0 4-4 16,2-1-11-16,0 0-5 0,0 3-7 0,0-4-4 16,5 5-7-16,-2-3-6 15,1-1-6-15,-2 0-3 0,4 1-7 0,-1-1 1 0,-1-2-6 16,0 0-1-1,3-1-3-15,0-1-2 0,-3 0-6 0,2 1-1 0,0-6-20 16,0 0-36-16,-2-2-45 0,2 0-37 0,2-3-47 16,1-1-43-16,-2-5-79 0,3-1-562 15,1-1-202-15</inkml:trace>
  <inkml:trace contextRef="#ctx0" brushRef="#br1" timeOffset="-173956.34">19530 11948 2702 0,'0'0'-170'16,"0"0"20"-16,8-9 21 0,-8 9 16 15,0 0 19-15,0 0 23 0,0 0 15 0,0 0 9 16,0 0 11-16,0 0 10 15,0 0 10-15,0 0 24 0,0 0 15 0,0 0-7 16,0 0 1-16,0 0-1 0,0 0 2 0,0 0 4 0,0 0 10 16,0 0-3-16,0 0 2 15,0 0 5-15,0 0 4 0,-14 49 26 0,8-38-2 16,0 3-2-16,-4-1-12 16,2 2-4-16,0 2 4 0,-3 3-6 0,3-4-2 15,-3 4 2-15,2-1-10 0,-1-1-7 16,2 0 7-16,-1-1-11 0,0 0 2 0,1 0-4 15,0-1-3-15,-1 1 1 16,3-2-2-16,-3-1-4 0,3 0 3 0,0 2-10 0,-1-2 0 16,1-4-30-16,6-10-29 0,-10 21-19 0,5-11-29 15,5-10-9-15,-9 14-28 16,9-14-34-16,-8 10-127 0,8-10-289 16,-8 4 214-16</inkml:trace>
  <inkml:trace contextRef="#ctx0" brushRef="#br1" timeOffset="-173376.88">19508 12159 1730 0,'12'-9'-5'16,"-12"9"3"-16,0 0-1 0,0 0 3 0,0 0 16 0,0 0 12 0,0 0 0 15,0 0 13-15,0 0 9 16,0 0-9-16,0 0 1 0,2 38 10 0,-2-38-12 16,0 19 11-16,0-19-9 15,2 17-1-15,-2-17 3 0,6 19-7 0,-2-9 9 0,-4-10-15 16,6 15 7-1,-6-15-6-15,9 13 3 0,-9-13 4 0,9 10 18 0,-9-10 4 16,0 0-6-16,12 7 1 0,-12-7-1 0,0 0-8 16,0 0 3-16,0 0-6 0,0 0-4 15,27-17-2-15,-27 17-2 0,10-13-4 0,-10 13 3 16,6-14 7-16,-6 14 0 16,6-13 0-16,-6 13-3 0,0 0-6 0,8-14-2 15,-8 14-7-15,0 0-3 16,0 0-3-16,0 0 4 0,13-10-8 0,-13 10 1 0,0 0-4 15,0 0 3-15,0 0-2 16,0 0 1-16,30 7 1 0,-30-7-5 0,0 0 1 16,0 0 4-16,21 6 5 0,-21-6 16 0,0 0 20 0,0 0 23 15,17 2 18-15,-17-2-9 16,0 0-11-16,0 0-6 16,16-12-4-16,-16 12 0 0,12-13-11 0,-12 13-3 15,8-16-7-15,-8 16 1 0,6-19-13 0,-2 10-12 0,-4 9-24 16,5-24-32-16,-5 24-42 15,0-24-49-15,0 24-58 0,2-19-44 0,-2 19-60 16,-2-17-143-16,2 17-497 0,-2-11-334 0</inkml:trace>
  <inkml:trace contextRef="#ctx0" brushRef="#br1" timeOffset="-172826.97">19947 12169 2705 0,'0'0'-103'0,"0"0"36"16,0 0 16-16,0 0 5 15,0 0 20-15,-19 26 22 0,19-26 1 0,0 0 4 0,-2 18 4 16,2-18 1-16,0 0 6 16,-4 24-1-16,4-24-2 0,-2 17 0 0,2-17 14 15,0 18-1-15,0-18-1 16,0 0 2-16,0 24 4 0,0-24-8 15,0 0-4-15,0 19 0 0,0-19 13 0,0 0 12 16,0 0 18-16,0 20-1 0,0-20-2 0,0 0-11 16,0 0-8-16,0 0-1 0,0 0-2 0,0 0-7 15,0 0-2-15,0 0-3 0,0 0-1 16,0 0-5-16,18-50-1 0,-13 38 1 16,-5 12-1-16,9-20 6 0,-9 20 14 15,6-20-1-15,0 11 1 0,-6 9 1 0,9-15-4 16,-9 15 3-16,10-10 7 0,-10 10 6 15,13-8-1-15,-13 8-1 0,0 0-9 0,0 0 3 16,27 4-1-16,-27-4-6 0,15 8-4 0,-15-8 0 16,15 11-5-16,-15-11-3 15,15 12-3-15,-9-5-12 0,-6-7-60 0,13 13-72 0,-13-13-73 16,9 14-113-16,-5-10-630 16,-4-4-365-16</inkml:trace>
  <inkml:trace contextRef="#ctx0" brushRef="#br1" timeOffset="-164196.84">18937 11715 1052 0,'0'0'111'16,"0"0"-32"-16,9-15 1 15,-9 15-3-15,0 0-5 0,0 0 12 0,0 0-2 0,0 0-4 16,0 0 12-1,0 0 6-15,6-13 6 0,-6 13-1 0,0 0 0 16,0 0-24-16,0 0 3 0,0 0-8 0,0 0 5 0,0 0-7 16,0 0-2-16,0 0-7 15,0 0-4-15,-2 48-8 0,2-48-4 0,-6 30-4 0,4-13 1 16,-3 0-10-16,5 1 4 16,-2-2-7-16,2-16-1 0,-2 35 0 0,4-18 4 15,-2-2-7-15,2 0 0 0,-2-15-2 16,5 25 1-16,-3-14-5 0,-2-11 1 0,6 20-1 15,-6-20 3-15,9 13-3 16,-9-13-1-16,10 7-2 0,-10-7-3 0,17 0-6 16,-17 0 6-16,0 0-5 0,25-9 0 0,-25 9-6 0,18-13 3 15,-18 13-5-15,14-19 0 16,-7 12-1-16,1-6 2 0,-8 13-1 0,10-16 3 16,-10 16 3-16,9-16 2 15,-9 16-6-15,9-11 2 0,-9 11-2 0,0 0-2 0,6-14-4 16,-6 14 2-16,0 0-4 15,0 0 5-15,0 0-2 0,0 0 2 0,0 0-2 16,0 0 2-16,0 0 0 0,0 0-1 16,0 0 1-16,0 0 1 0,0 0 0 15,32 16 4-15,-32-16-1 0,0 0 1 0,0 0-2 16,0 0 5-16,14 5-2 0,-14-5 1 16,0 0 4-16,0 0 2 0,0 0 2 0,22-12 3 15,-22 12 5-15,10-9-2 16,-10 9 6-16,9-13 8 0,-9 13 13 0,8-17-1 0,-8 17 3 15,4-21 4-15,-2 8-5 16,-2 13-8-16,2-23-3 0,0 8-4 0,-2 15-5 16,2-25-1-16,-2 25-5 0,4-21-10 0,-4 21-30 0,0-18-31 15,0 18-48-15,0-18-52 16,0 18-47-16,0 0-40 0,0 0-94 0,-6-12-572 16,6 12-286-16</inkml:trace>
  <inkml:trace contextRef="#ctx0" brushRef="#br1" timeOffset="-163547.56">19320 11858 2618 0,'0'0'-119'0,"0"0"17"0,0 0 24 16,0 0 21-16,0 0 18 0,0 0 30 0,0 0 23 16,0 0-6-16,-54 14 7 15,54-14 4-15,-15 9 1 0,15-9 5 0,-15 13 1 16,15-13 6-16,-13 14 4 0,7-7-4 15,6-7 5-15,-6 15-1 0,6-15 0 0,-4 14 0 16,4-14-1-16,0 0-2 0,0 19-2 0,0-19-2 16,0 0-7-16,12 12 0 15,-12-12 3-15,0 0-7 0,17 3 0 0,-17-3-5 16,0 0 6-16,0 0-9 0,23-3 1 16,-23 3 2-16,0 0 13 0,17-10 2 0,-17 10 8 15,0 0-2-15,10-14 14 16,-10 14 3-16,7-11 10 0,-7 11 1 0,7-13 9 0,-7 13 6 15,0 0 4-15,0 0-7 0,6-17-8 0,-6 17-9 16,0 0-8-16,0 0-7 16,0 0-4-16,0 0-1 0,0 0-5 0,0 0-4 0,0 0-7 15,0 0 0-15,0 0 1 16,0 0-5-16,0 0 0 0,0 0 0 0,-2 55 1 16,2-40-5-16,2 0-2 15,-2-15 1-15,2 35-1 0,-2-19-3 0,2 3 3 16,-2-2-2-16,0 1 2 0,0-18 0 15,-2 33 14-15,-2-18 10 0,2 0 5 16,-2 0 6-16,4-15 5 0,-16 25 1 0,10-14 5 16,-2-3-1-16,-3 2-2 0,11-10-7 15,-19 11-4-15,19-11-7 0,-19 3-13 0,19-3-21 0,0 0-29 16,-28-5-33-16,28 5-48 16,-14-9-48-16,14 9-62 0,-9-14-77 0,9 14-170 15,-2-15-134-15,2 15-245 16,4-15-186-16</inkml:trace>
  <inkml:trace contextRef="#ctx0" brushRef="#br1" timeOffset="-161676.71">19027 12636 2391 0,'0'0'-141'0,"0"0"17"0,0 0 21 15,0 0 17-15,0 0 20 16,0 0 18-16,0 0 14 0,0 0 8 0,0 0 1 0,0 0 17 16,0 0 8-16,0 0 3 0,0 0 10 0,0 0 14 15,0 0-4-15,0 0 8 16,0 0-5-16,0 0 1 0,0 0-6 0,0 0 10 16,0 0 3-16,0 0 6 0,0 0-10 15,0 0 5-15,33-18 0 0,-33 18-1 0,0 0-2 16,0 0-7-16,0 0-5 15,24 3 5-15,-24-3-5 0,0 0-1 0,20-3 10 16,-20 3-1-16,0 0 2 0,24-1 14 0,-24 1 5 0,17-3-1 16,-17 3 8-16,0 0-3 15,25-1 3-15,-25 1 2 0,0 0 3 16,23-2-5-16,-23 2-3 0,18-4-1 16,-18 4-9-16,18-2 0 0,-18 2-10 0,22-2-2 0,-22 2 0 15,23-4 0-15,-23 4-10 16,24-4 0-16,-24 4-2 0,24-1-7 0,-10-2 2 15,-14 3 0-15,25-3-2 16,-25 3 0-16,25-4 0 0,-25 4-1 0,23-2-1 16,-23 2-1-16,26-1 15 0,-26 1-6 0,23 0-3 0,-23 0-2 15,24 0 2-15,-24 0-2 16,24-2-1-16,-24 2-4 0,26 0 0 0,-26 0 0 0,26-3 1 16,-26 3-2-16,23 0-1 15,-23 0 0-15,24 3 0 0,-24-3-6 0,24 0 6 16,-24 0-5-16,26 0 3 15,-26 0-1-15,23 0 1 0,-23 0-1 16,26 0 1-16,-26 0-2 0,23 0-1 0,-23 0 3 0,23 0-1 0,-23 0-1 16,26 0-2-16,-26 0 4 15,23 0 0-15,-23 0-3 0,26 0 2 0,-26 0-6 16,22-3 3-16,-22 3 0 0,26-1 0 16,-26 1 0-16,21 0-2 0,-21 0 7 0,24-2-1 15,-24 2-4-15,22 0 3 16,-22 0-1-16,22-2 0 0,-22 2-2 0,23-2 1 15,-23 2 1-15,26 0 4 0,-26 0-2 16,25-2 2-16,-25 2-6 0,25-2 3 0,-25 2-5 16,26-2 6-16,-26 2-5 0,21-1 5 0,-21 1 1 15,24-3-1-15,-24 3 6 16,18-2 2-16,-18 2 0 0,19-2 6 0,-19 2-8 16,20-3 3-16,-20 3-3 0,22-4-2 15,-22 4 2-15,22-2 1 0,-22 2-5 0,21-3 1 16,-21 3-1-16,21-3-1 15,-21 3-1-15,21-1 0 0,-21 1 1 0,22-3-1 0,-22 3-2 16,20 0 2-16,-20 0-1 0,20-1-1 0,-20 1 1 16,0 0-2-16,29 0 0 15,-29 0 0-15,20 0 3 0,-20 0-2 16,20-2 1-16,-20 2 0 0,24-2-1 0,-24 2-2 16,25 0 3-16,-25 0 1 0,24-4-2 0,-12 2 0 15,-12 2 0-15,28-2 7 16,-28 2 6-16,25-2 5 0,-12 0 3 0,-13 2-2 0,23-1 8 15,-23 1-2-15,26-4 0 16,-26 4 2-16,25-2 0 0,-25 2 5 0,21-2-6 16,-21 2-5-16,21-2-1 15,-21 2-2-15,20-1-2 0,-20 1-3 0,16-3-2 0,-16 3-5 16,0 0-20-16,22 0-27 0,-22 0-35 0,0 0-55 16,0 0-51-16,18 0-85 15,-18 0-180-15,0 0-481 0,0 0-332 0</inkml:trace>
  <inkml:trace contextRef="#ctx0" brushRef="#br1" timeOffset="-160891.67">19729 12990 2778 0,'-19'-8'-92'15,"19"8"23"-15,0 0 14 0,-14-9 14 0,14 9 20 16,0 0 23-16,-14-10 16 15,14 10 9-15,0 0-6 0,0 0-2 0,-8-15 3 16,8 15-1-16,0 0-3 0,0 0 2 0,0 0 4 0,0 0 1 16,19-23-3-16,-19 23 6 15,0 0-5-15,17-6-1 0,-17 6-7 0,17-1 9 16,-17 1-3-16,0 0 6 16,27 1-15-16,-27-1 13 0,17 8 4 15,-17-8 6-15,13 10 3 0,-13-10 2 0,11 17-1 16,-11-17 1-16,6 17-2 0,-6-17 9 0,-2 21 10 15,2-21 16-15,-2 22 14 0,2-22 11 0,-8 23 3 0,3-11 5 16,5-12 10-16,-8 20-2 16,8-20-4-16,-9 20-1 0,9-20-11 15,-4 15-14-15,4-15-7 0,-2 15-4 16,2-15-11-16,0 0-3 0,0 0-13 16,8 21-1-16,-8-21-9 0,15 4-25 0,-15-4-24 15,19-1-35-15,-19 1-47 0,28-6-48 0,-14 0-51 16,3 0-43-16,-2 2-38 15,-2-3-61-15,1-2-125 0,2 2-450 16,-6 2-302-16</inkml:trace>
  <inkml:trace contextRef="#ctx0" brushRef="#br1" timeOffset="-160416.73">20017 12927 2652 0,'0'0'-90'0,"0"0"40"0,0 0 25 0,0 0 2 16,0 0 29-16,0 0 20 15,0 0 22-15,0 0 13 0,0 0 8 0,0 0-4 16,0 0-7-16,0 0-6 0,0 0-7 0,6-13-1 0,-6 13-9 16,0 0-2-16,0 0-2 15,24 0-3-15,-24 0 1 0,0 0-5 0,0 0-6 16,33 9 0-16,-33-9-4 16,18 8-3-16,-18-8 0 0,14 13 0 0,-8-5 10 0,-6-8 2 15,10 23 8-15,-8-10 9 16,-2-13 0-16,0 29 4 0,0-15 10 15,0-14-4-15,-2 33 3 0,-2-15 9 16,2 0 0-16,2 0 7 0,0 1 6 0,0-1 8 0,0 2 3 16,0 0-1-16,0-1 0 0,0 3-1 0,0 0-6 15,0-1-2-15,-2-2-11 16,0 2-8-16,-2 3-5 0,-2-1-4 0,-2-1-17 16,-3-1-34-16,0-2-54 15,-1 0-72-15,1 0-85 0,-1-2-93 0,-4-2-206 0,6-1-63 16,0-3-295-16,-1-3-236 15</inkml:trace>
  <inkml:trace contextRef="#ctx0" brushRef="#br1" timeOffset="-159226.79">20736 11813 2487 0,'0'0'-123'0,"0"0"20"0,0 0 11 0,0 0 24 15,0 0 19-15,0 0 27 16,0 0 9-16,0 0 11 0,0 0 2 0,0 0 3 15,0 0 7-15,0 0 6 0,0 0 8 16,0 0 20-16,0 0 16 0,0 0 13 0,0 0 10 16,0 0 18-16,0 0-6 0,0 0 1 0,0 0-6 15,0 0 0-15,0 0-11 16,28 28-6-16,-28-28-8 0,15 15-7 0,-6-6-4 16,-1 3-4-16,1 0-7 15,-1 0 7-15,2 2 23 0,2 4 1 0,0-1-9 0,-2 0-7 16,3 2-2-16,0 0 3 15,-1 2-9-15,-1-1 1 0,1-1-5 0,2 5-4 0,-2-3 2 16,0 2-1-16,0-2 4 16,2 6-3-16,3-3-2 0,-6 1 0 0,2-2-3 15,-3-1-4-15,4 4-1 0,0 3 2 16,-4-8-2-16,1 4 16 0,-1 0 8 16,1 4-1-16,-2-2 10 0,-3 5 1 0,2 0 0 0,-2-3-4 15,-2 2-11-15,-2-1 2 16,-2 0-10-16,6 1-4 0,-9 1-2 0,3-2-6 15,-5 2-3-15,-1 3 1 0,0 0-20 16,0-3-33-16,-7 0-36 0,5-1-54 0,-3-3-74 16,0-3-73-16,-3 2-156 0,0-7-195 0,0 2 36 15,-1-3-288-15,-2 0-218 16</inkml:trace>
  <inkml:trace contextRef="#ctx0" brushRef="#br1" timeOffset="-156906.46">16032 14291 2532 0,'-18'25'-152'0,"8"-6"-108"15,10 0-408-15,2 2 94 0</inkml:trace>
  <inkml:trace contextRef="#ctx0" brushRef="#br1" timeOffset="-155943.2">14917 15027 2028 0,'0'0'48'0,"0"0"26"16,0 0 23-16,0 0 21 0,0 0 8 0,0 0 4 0,0 0 2 15,0 0 0-15,0 0-11 16,0 0-9-16,0 0 1 0,0 0-4 0,26 8-2 0,-26-8 3 15,0 0-4-15,0 0-7 0,0 0-12 0,29-8-11 16,-29 8-7-16,0 0-9 16,26-6-15-16,-26 6-16 0,18-4-24 0,-18 4-29 15,22-4-31-15,-22 4-52 0,18-4-39 16,-18 4-40-16,16-4-34 0,-16 4-63 0,0 0-128 16,13-7-419-16,-13 7-163 15</inkml:trace>
  <inkml:trace contextRef="#ctx0" brushRef="#br1" timeOffset="-155776.77">14960 14977 2526 0,'-17'-4'45'16,"17"4"33"-16,0 0 2 15,-15-4-9-15,15 4-8 0,0 0 12 0,0 0-3 16,0 0 8-16,0 0-6 16,0 0-4-16,0 0-10 0,30-26-10 0,-30 26-7 0,26-11-14 15,-14 6-30-15,2 0-44 16,2-1-60-16,0 2-60 0,-2-3-79 0,2 3-159 15,-1-2-360-15,-3 3-49 0</inkml:trace>
  <inkml:trace contextRef="#ctx0" brushRef="#br1" timeOffset="-155416.93">15510 14907 2311 0,'0'0'39'0,"-6"16"42"16,6-16 3-16,0 0 9 0,0 0 16 0,0 0 13 0,0 0 21 16,0 0 10-16,0 0-6 0,21 9-13 0,-21-9-10 15,0 0-12-15,30-5-12 16,-30 5-11-16,27-4-14 0,-9 1-6 0,-2-1-31 0,-16 4-51 16,30-5-61-16,-13 1-68 15,0 0-60-15,-5-1-61 0,3 0-177 0,-5 2-440 16,0-2-251-16</inkml:trace>
  <inkml:trace contextRef="#ctx0" brushRef="#br1" timeOffset="-154886.89">16038 14727 2682 0,'0'0'-33'0,"14"-5"24"0,-14 5 8 15,0 0 11-15,0 0 14 0,0 0 20 16,0 0 8-16,0 0 6 0,0 0 0 0,0 0-1 16,0 0 1-16,0 0 14 15,0 0 7-15,0 0 9 0,0 0 3 0,0 0 2 0,0 0-1 16,0 0-7-16,0 0-8 15,-46-11-6-15,46 11-9 0,-15-9 1 16,15 9-3-16,-15-12-5 0,15 12-2 16,-11-14-4-16,11 14-7 0,-8-17-3 0,8 17-4 0,-4-18-4 15,4 18-3-15,-2-20 2 0,2 20-3 0,2-21 1 16,-2 21 5-16,2-21 9 16,-2 21-4-16,6-21 7 0,-6 21-10 0,9-17 0 15,-9 17-5-15,10-15 0 0,-1 7-3 16,-9 8-1-16,17-7-2 0,-17 7-5 15,20-6 0-15,-20 6-1 0,24 0-2 0,-24 0 1 0,28 8 1 16,-13 0 2-16,-1-1-4 16,2 4 13-16,-2 4 3 0,-2 0 5 0,-1 5 3 0,0 2-2 15,-5 0-5-15,-2 2 1 16,-2 1-1-16,-4 4-23 0,0-3 0 0,-6 6-3 16,-1 1 2-16,-4-2-3 15,1 2-7-15,2-6-16 0,-4 3-22 0,2 0-30 0,-1-8-43 16,3-3-52-16,1 3-52 15,3-7-66-15,-3-3-121 0,5-4-179 0,0 0-402 16,4-8-445-16</inkml:trace>
  <inkml:trace contextRef="#ctx0" brushRef="#br1" timeOffset="-154456.78">16367 14727 3003 0,'3'-22'-62'16,"-3"22"26"-16,2-14 9 0,-2 14 7 0,0 0 13 16,4-24 1-16,-4 24 12 15,4-22 5-15,-4 22 3 0,7-20 6 0,-7 20 3 16,6-20-1-16,0 11-1 0,-6 9 6 15,9-15-2-15,-9 15 1 0,12-12-1 0,-12 12 2 16,0 0 9-16,24 0 0 0,-24 0-5 0,16 16-2 16,-5-6 3-16,0 3-5 15,-3 2 8-15,3 3 6 0,-1 4 7 0,-3-3 11 0,2 1 8 16,-3 2 5-16,-2-3 4 16,-2 0 2-16,0-2 4 0,-2 0-5 0,0-17 14 15,-6 34 4-15,0-19 6 16,-1-1-5-16,-4-3 0 0,3 1-19 15,-2-2-1-15,-3-3-1 0,13-7 3 0,-22 6-13 16,22-6-12-16,-20 0 3 0,20 0-15 0,-22-12-19 16,12 4-22-16,1-4-38 0,3-3-54 0,-3 0-68 15,3-3-81-15,0-2-121 0,-1 1-229 16,1 1-22-16,0 0-255 0,0-1-229 0</inkml:trace>
  <inkml:trace contextRef="#ctx0" brushRef="#br1" timeOffset="-153766.66">16694 14172 2494 0,'8'-20'-109'16,"-8"20"22"-16,0 0 14 0,13-8 17 15,-13 8 18-15,0 0 33 0,0 0 21 16,0 0 17-16,30 15 21 0,-30-15 4 0,8 18 20 0,-8-18 20 0,6 19-8 16,-6-19 21-16,4 21 15 15,-4-21 8-15,-4 19 10 0,4-19 5 0,-4 17 2 0,4-17-7 16,-10 15-2 0,10-15-8-16,-14 12-17 0,14-12-9 0,-12 6-12 0,12-6-12 15,0 0-15-15,0 0-32 16,0 0-37-16,-30-20-41 0,30 20-56 0,-6-19-79 0,6 19-61 15,-2-22-97-15,0 11-175 16,4-4-376-16,-2 15-257 0</inkml:trace>
  <inkml:trace contextRef="#ctx0" brushRef="#br1" timeOffset="-153206.73">17314 14650 2708 0,'0'0'7'0,"-11"15"26"16,11-15 4-16,0 0 23 0,0 0 21 15,0 0 13-15,0 0 7 0,0 0-5 0,0 0-6 16,0 0-3-16,0 0-9 0,0 0 1 0,38 3 2 15,-38-3 0-15,26-3-9 16,-26 3-8-16,30-6-9 0,-16 1-5 0,3 4-10 16,3-2-26-16,-20 3-40 0,31-6-43 0,-16 2-50 15,0 1-39-15,-3 0-50 0,1 2-59 16,-13 1-122-16,23-8-461 0,-13 4-194 0</inkml:trace>
  <inkml:trace contextRef="#ctx0" brushRef="#br1" timeOffset="-152916.43">17752 14502 2587 0,'-15'-5'2'0,"15"5"33"16,0 0 21-16,-19-3 33 0,19 3 20 15,0 0 25-15,-15-7 11 0,15 7 0 0,0 0-7 16,0 0-7-16,0 0-14 0,0 0-17 0,0 0-10 16,0 0-8-16,0 0-8 0,0 0-11 0,0 0-3 15,49-15-10-15,-32 14-6 0,0-1-3 16,2-2-7-16,0 1-13 0,0 2-27 0,0-3-33 16,-19 4-45-16,32-6-53 15,-18 5-51-15,-3-2-72 0,-11 3-128 0,15-7-586 16,-15 7-419-16</inkml:trace>
  <inkml:trace contextRef="#ctx0" brushRef="#br1" timeOffset="-152720.89">17874 14436 2949 0,'0'0'-70'0,"0"0"36"16,0 0 31-16,0 0 39 0,-6 21 40 0,6-21 39 0,-4 14 29 15,4-14 10-15,-6 16-5 16,6-16-17-16,-6 28-9 0,2-15-14 0,-1 3-8 15,1 2-13-15,1 1-5 0,-1-2-11 16,2 3-12-16,2-1-20 0,-2 3-51 0,2-2-59 16,0-1-71-16,2 0-72 15,0-5-119-15,2 2-204 0,1-2-379 16,-5-14-313-16</inkml:trace>
  <inkml:trace contextRef="#ctx0" brushRef="#br1" timeOffset="-152336.56">18064 14686 2708 0,'0'0'0'0,"0"-19"21"0,0 19 6 16,0 0-2-16,0 0 24 15,0 0 29-15,-24-8 21 0,24 8 9 0,0 0 4 16,0 0-2-16,-32 9-11 16,32-9-7-16,-15 11-9 0,15-11-3 0,-10 11-7 0,10-11 3 15,0 0-9-15,-8 15-3 16,8-15-6-16,0 0-8 0,0 0-4 0,2 17-6 15,-2-17-1-15,0 0-5 16,0 0-10-16,0 0-9 0,0 0-8 0,33-2-5 16,-33 2-3-16,0 0-3 0,26-18 0 0,-16 11-1 0,-10 7 1 15,18-16 4-15,-10 7 4 16,-8 9 12-16,14-13 7 0,-5 8 4 0,-9 5 5 16,15-11 18-16,-15 11 17 15,0 0 12-15,23 0-18 0,-23 0-3 0,19 11-1 0,-19-11-6 16,17 15-6-16,-11-7-2 15,2 1-7-15,-8-9 0 0,16 18-5 0,-10-9-9 16,-6-9-3-16,17 15-24 0,-11-10-35 0,1-1-44 0,-7-4-67 16,15 6-69-16,-15-6-48 15,12-2-69-15,-12 2-119 0,0 0-109 0,20-15-319 16,-16 8-253-16</inkml:trace>
  <inkml:trace contextRef="#ctx0" brushRef="#br1" timeOffset="-152016.91">18361 14579 2714 0,'0'0'21'0,"0"0"34"15,14-6 18-15,-14 6 20 16,0 0 16-16,0 0 17 0,0 0 16 0,16 22-3 0,-16-22 2 16,8 13-6-16,-8-13-5 0,7 17-14 15,-7-17-6-15,7 12-9 0,-7-12-4 16,6 15-12-16,-6-15-11 0,0 0-6 0,6 15-10 16,-6-15-1-16,0 0-9 15,9 9-10-15,-9-9-20 0,0 0-19 0,0 0-17 0,0 0-14 16,0 0-8-16,0 0-8 15,0 0 2-15,23-31 5 0,-23 31 2 0,9-15 13 16,-9 15 17-16,8-12 11 0,-8 12 21 0,0 0 16 0,12-10 18 16,-12 10 23-16,0 0 9 15,0 0 5-15,24 3 6 0,-24-3 18 0,0 0-14 16,19 14-10-16,-19-14-10 16,15 12-10-16,-9-5-6 0,-6-7-20 0,15 9-25 0,-15-9-24 15,14 10-35-15,-6-5-40 16,-8-5-53-16,10 7-75 0,-10-7-75 0,10 1-149 15,-10-1-196-15,0 0 36 16,0 0-369-16,0 0-388 0</inkml:trace>
  <inkml:trace contextRef="#ctx0" brushRef="#br1" timeOffset="-151816.73">18624 14447 2909 0,'0'0'-38'16,"0"0"30"-16,0 0 8 0,0 0 21 0,11-15 17 0,-11 15 12 16,0 0 5-16,25-7 0 15,-25 7-12-15,24-4 1 0,-10 2-27 0,-14 2-21 16,32-7-43-16,-17 2-55 16,-1 2-49-16,-14 3-91 0,26-10-187 0,-18 5-266 15,-4-2 57-15</inkml:trace>
  <inkml:trace contextRef="#ctx0" brushRef="#br1" timeOffset="-150986.56">17985 11485 2073 0,'0'0'-5'0,"0"0"32"0,0 0 15 15,0 0 16-15,0 0 4 0,0 0 8 0,0 0 2 16,12 20 7-16,-12-20 3 16,0 0 9-16,15 3 0 0,-15-3 9 0,0 0 3 15,22 0 6-15,-22 0 2 0,0 0-15 16,25-3-9-16,-25 3-9 0,0 0-5 15,25-1-18-15,-25 1-34 0,18-3-35 16,-18 3-48-16,0 0-42 0,23-1-54 0,-23 1-32 16,16 0-43-16,-16 0-79 0,20-6-463 15,-12 5-74-15</inkml:trace>
  <inkml:trace contextRef="#ctx0" brushRef="#br1" timeOffset="-150746.86">18241 11323 2341 0,'0'0'3'0,"0"0"40"0,0-18 14 0,0 18 26 0,0 0 8 16,0 0 18-16,0 0 17 16,0 0 4-16,0 0-3 0,0 0 2 0,0 0-1 15,0 0 8-15,0 0-12 16,0 0-13-16,21 38-13 0,-21-38-9 0,10 28-11 0,-2-12-10 15,0 5-24-15,-2 1-54 16,4 1-69-16,1 6-83 0,-2-3-92 0,3 5-232 16,-3 1-457-16,1 0-360 0</inkml:trace>
  <inkml:trace contextRef="#ctx0" brushRef="#br1" timeOffset="-150006.91">18896 14283 2898 0,'0'0'-14'0,"0"0"24"15,0 0 14-15,0 0 20 0,0 0 44 0,0 0 40 16,0 0 16-16,0 0 10 16,0 0-3-16,0 0-6 0,0 0-14 0,0 0-10 15,0 0-16-15,10 47-10 0,-4-36-11 16,0 2-15-16,0 0-34 0,1 2-51 15,-1-5-68-15,3 3-79 0,-1 1-81 0,-8-14-169 16,13 20-175-16,-9-12-298 0,-4-8-254 16</inkml:trace>
  <inkml:trace contextRef="#ctx0" brushRef="#br1" timeOffset="-149256.85">19375 14065 2636 0,'0'0'-83'0,"0"0"17"16,0 0 2-16,0 0 14 15,0 0 12-15,0 0 11 0,0 0 20 0,0 0 14 16,0 0 29-16,0 0 10 0,0 0 16 0,0 0 9 15,-16 37 12-15,16-37-4 0,-7 18 4 16,7-18 5-16,-6 21 1 0,2-8-1 0,4-13-6 16,-6 26-2-16,3-10-6 15,1-1-6-15,2-15-2 0,-4 33-5 0,1-18 0 16,1 5-6-16,0-4-3 0,2 1-2 16,0 2 0-16,0 0 0 0,2 2-7 0,0-2-1 15,-2 0-4-15,3 2 2 16,-1-1-7-16,0-1-3 0,0-1-2 0,1 3-1 15,1-1-2-15,-2-1 7 0,2 0 7 0,-2-3 6 16,2 4 0-16,1-1 1 0,-1 0-3 0,0-2 3 16,2 2-4-16,-2-1-1 15,3-1-1-15,-3-2 1 0,3 3-1 0,-1-1-4 16,0-1-3-16,2 2 5 0,-1-2-3 0,0-4-1 16,-1 2-2-16,0-1 0 0,-2 0-1 15,-4-13-7-15,13 23-4 0,-9-14-5 16,3 1 2-16,-7-10-26 0,8 13-39 0,-8-13-62 15,7 12-82-15,-3-8-100 0,-4-4-240 16,0 0-54-16,0 0-366 0,0 0-384 16</inkml:trace>
  <inkml:trace contextRef="#ctx0" brushRef="#br1" timeOffset="-146466.92">20292 14709 2806 0,'0'0'-101'0,"0"0"39"15,0 0 24-15,0 0 38 16,0 0 10-16,0 0 33 0,0 0 12 0,0 0 7 0,0 0 11 16,38-22 3-16,-38 22 12 0,0 0 3 0,20-5-1 15,-20 5-3-15,0 0-3 16,20-3-5-16,-20 3-7 0,17-4-6 0,-17 4-6 16,22-3-7-16,-22 3-4 15,20-2-6-15,-20 2-8 0,28-2-2 0,-13 2-4 16,-15 0-3-16,34-1-1 0,-12 1-4 15,-2 0-1-15,2-2-6 0,-1 2 2 16,2-2-1-16,6 2-1 0,1 0-5 0,0-2 2 0,1 2-5 0,1-2 0 16,-4 0-1-16,-1-1 3 15,3 2-2-15,0-2-1 0,1 0-1 0,-3 1 1 16,2-2-2-16,-1 3 1 16,1-2-2-16,-2 0 0 0,1-1-1 0,1 0 3 15,0 1-3-15,1 1 2 0,-1-1-1 16,2 0-1-16,-3 1-1 0,3 0 1 0,2-4-2 15,-2 5 1-15,-1-1 1 16,3-2 1-16,0 1-2 0,0 1 0 0,-1-2 0 16,1 1 0-16,2 2 2 0,-1-3-3 0,-1 2 2 0,1 0-2 15,-1 0 0-15,0 2 1 16,0-2 0-16,-1 0 0 0,1 0 0 0,0 0 2 16,3 2-3-16,-3-1 1 15,1-3 1-15,-1 2-1 0,0 0 0 0,0 0 0 0,2 0 0 16,2 0 2-16,2 0-2 15,-6 0 5-15,2 1-1 0,-2-2 3 0,1 3 0 16,2-1 4-16,-1-1-6 0,0 2 4 0,0-2 5 16,0 2 1-16,-1-2 3 15,2 2 3-15,-1 0-2 0,2-1 1 0,-2 1 7 16,2 0 2-16,-2-2 1 0,0 2 4 16,0 0 6-16,2 0-1 0,-2 0 2 15,-1 0 1-15,2-3-2 0,-3 3-4 16,0 0-6-16,2-1 1 0,-5 1-5 0,-1 0-6 0,0 0-2 15,-5 0-2-15,-4 0-2 16,0 0-6-16,-1 0-19 0,-20 0-22 0,29 0-31 16,-29 0-38-16,19-2-48 0,-19 2-66 0,9 0-106 15,-9 0-203-15,0 0-90 0,0 0-233 16,0 0-193-16</inkml:trace>
  <inkml:trace contextRef="#ctx0" brushRef="#br1" timeOffset="-145106.66">20352 14399 2553 0,'0'0'12'0,"0"0"20"0,0 0 11 0,0 0-10 0,0 0 8 16,18-1 17-16,-18 1 19 15,0 0 9-15,0 0 9 0,0 0-1 0,0 0-2 16,17 19-3-16,-17-19 1 15,7 13-1-15,-7-13-3 0,6 14 1 0,-6-14-12 16,9 17-1-16,-9-17-7 0,8 18-7 0,-2-11-8 0,-6-7-2 16,8 16-9-16,-8-16-7 15,8 14 0-15,-8-14-1 0,8 14-5 0,-8-14-2 16,0 0-2-16,8 13-2 16,-8-13 0-16,0 0-3 0,0 0-6 0,8 9-5 0,-8-9-7 15,0 0-4-15,0 0-10 16,0 0-5-16,0 0-4 0,0 0 3 0,11-36-4 15,-11 36 1-15,2-22 0 16,-2 22-1-16,0-32-2 0,0 14 2 0,0-3 1 0,0 0 0 16,0-4 5-16,0 1 2 0,-2-6-4 0,2 4 2 15,-2-3 3-15,0-2-1 16,2 3-3-16,-2 1 5 0,0 2-1 0,-1-5 3 16,1 4 1-16,0 0-1 0,2 0 2 15,-4 2 3-15,2-2 0 0,2 6 1 0,-2-1-3 16,2 2 5-16,0-1-2 15,0 20 0-15,0-34 1 0,2 18 3 0,-2 2-4 16,0 14-2-16,4-25 5 0,-2 13 0 0,-2 12-3 16,7-23 5-16,-5 13 7 0,-2 10 2 15,6-18 3-15,-6 18 1 0,7-17 0 16,-7 17 1-16,6-13-3 0,-6 13 0 16,8-14-1-16,-8 14-3 0,11-11 1 0,-11 11 0 0,12-8-6 15,-12 8 4-15,18-6-2 16,-18 6 2-16,20-3-2 0,-20 3 0 0,24-4 0 15,-24 4 1-15,29 0-1 16,-9-2 1-16,0 2-1 0,4 0-3 0,1 0 1 16,7 0 1-16,-2 0-22 0,4 0 5 0,1 0 1 15,2 0 3-15,3 0-1 0,-2 2 0 16,-2-2 1-16,2 0 4 0,1 2-6 0,3-2 5 16,-5 0 2-16,-1 0-3 15,7 2 6-15,-1-4 6 0,1 4 4 0,-7-2 4 16,2-2 4-16,0 2-2 0,-3 0 1 15,8-2-3-15,-1 2 0 0,-6-2-1 16,3 2 1-16,-1 0-1 0,0 0 2 0,-2 0 0 0,9 0 2 16,-10 2 1-16,7-2-3 0,3 4 1 15,-5-2-6-15,-4-1 2 16,-2 2-2-16,2-2-1 0,-1 2 2 0,-2 0 0 16,-1 0 3-16,2-2 5 0,-2 1 5 0,-1 0-6 15,1 0 5-15,0-1-1 0,-5 2-2 16,5-2-1-16,-4-1-3 0,-1 3 4 0,3-2-3 15,-5 2-1-15,0-2-3 16,5-1 0-16,-3 3-2 0,1-2 1 0,0 1-3 16,-5 0 0-16,2-2 4 0,0 2-7 0,1-2 1 0,-3 2 0 15,1-1-1-15,-2-1 2 16,2 0-3-16,0 3 0 0,-1-3 0 0,0 2-1 16,-2-2 1-16,3 0 1 15,-4 0 3-15,2 0 3 0,-1 0 1 0,-3 1 0 0,-18-1-2 16,32 0 2-16,-16 0-2 15,-16 0-2-15,23 0-2 0,-23 0-9 0,21 0-22 16,-21 0-33-16,15 2-40 0,-15-2-59 0,0 0-55 16,12 0-68-16,-12 0-169 0,0 0-525 15,0 0-421-15</inkml:trace>
  <inkml:trace contextRef="#ctx0" brushRef="#br1" timeOffset="-144216.56">20709 14304 3000 0,'0'0'-24'0,"0"0"30"16,0 0 24-16,-17-5 31 0,17 5 30 0,0 0 18 0,0 0 10 15,0 0 5 1,0 0-3-16,0 0-13 0,0 0-9 0,0 0-13 0,0 0-7 15,0 0-12-15,0 0-5 16,42-11-7-16,-42 11-9 0,26-5-19 0,-26 5-30 16,25-3-37-16,-25 3-49 0,28-1-64 0,-16-2-40 0,-12 3-42 15,28-7-99 1,-18 4-632-16,6-1-409 0</inkml:trace>
  <inkml:trace contextRef="#ctx0" brushRef="#br1" timeOffset="-143856.85">20932 14149 2878 0,'0'0'-71'0,"0"0"36"16,0 0 5-16,0-22-4 0,0 22 0 0,0 0 18 15,14-9-6-15,-14 9 3 16,0 0 4-16,22-7-1 0,-22 7 11 0,21-3-10 0,-21 3 2 15,23-3 8-15,-23 3 1 16,25-3 7-16,-25 3 3 0,24 3 1 0,-24-3 8 16,21 3 3-16,-21-3 16 0,15 8 6 0,-15-8 17 0,8 15 9 15,-8-15 9 1,2 18 9-16,-2-18 14 0,-6 23 10 0,6-23 0 0,-7 24-4 16,3-11 0-16,4-13-4 15,-6 28-3-15,1-16-3 0,5-12-4 0,-2 24-9 0,2-24-9 16,0 18-7-16,0-18-3 15,7 20-12-15,-1-13-1 0,-6-7-12 16,15 13-33-16,-15-13-37 0,17 8-44 0,-7-4-67 0,-10-4-45 16,24 4-42-16,-24-4-115 15,21-4-628-15,-10 0-426 0</inkml:trace>
  <inkml:trace contextRef="#ctx0" brushRef="#br1" timeOffset="-143466.83">21279 14141 2983 0,'0'0'-54'0,"-4"-14"21"0,4 14-2 0,0 0 13 15,-2-19 12-15,2 19 8 0,0 0 17 16,0 0-2-16,2-21-7 0,-2 21 1 0,10-10-1 16,-10 10-1-16,13-9-2 15,-13 9 4-15,19-6-2 0,-19 6-3 0,21-1 7 16,-21 1-5-16,21 0 1 0,-21 0 12 15,19 4-3-15,-19-4 6 0,17 10 8 16,-17-10 12-16,13 12 2 0,-13-12 9 0,4 20 14 0,-4-20 9 16,-2 20 16-16,2-20 3 15,-4 25 4-15,-1-11-10 0,1-1-2 0,4-13-11 16,-9 26 0-16,7-13-14 16,-2 1-5-16,4-14-1 0,-2 25-9 0,2-25-5 0,2 25-4 15,0-12-2-15,-2-13-4 16,7 28-6-16,-3-14-1 0,2-1 1 15,-1 0-5-15,-5-13-3 0,6 26-3 0,-4-16 2 16,-2-10-4-16,2 22-2 0,-2-22-2 0,-4 19-19 16,4-19-37-16,-11 17-43 0,3-9-59 0,8-8-45 15,-15 15-54-15,15-15-92 0,-19 6-641 16,10-3-444-16</inkml:trace>
  <inkml:trace contextRef="#ctx0" brushRef="#br1" timeOffset="-143076.98">21526 13836 2904 0,'11'-8'-143'0,"-11"8"19"0,0 0 17 16,19-7 3-16,-19 7 25 0,0 0 17 0,21-3 14 15,-21 3 6-15,0 0 22 16,23 3 4-16,-23-3 18 0,0 0 1 16,21 7 31-16,-21-7 15 0,11 9 12 15,-11-9 15-15,5 16 13 0,-5-16 12 0,0 19 8 0,0-19 9 16,0 0 9-16,-11 35-3 15,6-26-1-15,5-9-7 0,-8 21-11 0,4-9-9 0,4-12-10 16,-4 18-9-16,4-18-5 0,0 18-2 0,0-18-13 16,0 0-9-16,14 22-26 15,-14-22-51-15,18 11-60 0,-6-8-73 0,0 1-46 16,-12-4-150-16,24 0-572 16,-9 0-340-16</inkml:trace>
  <inkml:trace contextRef="#ctx0" brushRef="#br1" timeOffset="-142526.52">21795 14262 2801 0,'0'0'-48'0,"0"0"43"15,0 0 21-15,0 0 20 0,0 0 22 0,0 0 3 16,0 0 9-16,0 0 0 0,0 0 1 0,0 0-6 16,0 0-2-16,0 0 4 15,0 0 3-15,26 7 3 0,-26-7 4 0,0 0 1 16,27-1-4-16,-27 1-12 0,23-2-2 16,-23 2-7-16,26 0-9 0,-26 0-6 0,25 0-26 15,-25 0-32-15,22-4-43 16,-22 4-56-16,20-3-44 0,-20 3-48 0,18-5-82 15,-18 5-642-15,10-3-349 0</inkml:trace>
  <inkml:trace contextRef="#ctx0" brushRef="#br1" timeOffset="-142296.43">21924 14196 2827 0,'-19'-7'-56'16,"19"7"25"-16,0 0 20 15,0 0 17-15,0 0 26 0,0 0 36 0,0 0 25 16,0 0 20-16,0 0 4 0,0 0-2 0,0 0-4 0,0 0-6 16,-2 34-13-16,2-34-6 15,0 0-8-15,6 26-9 0,-6-26-9 16,7 20-5-16,-3-7-13 0,-4-13-22 16,6 21-36-16,-2-12-49 0,-4-9-46 0,9 22-49 0,-2-13-37 15,-3-2-69-15,-4-7-125 16,8 13-462-16,-4-7-201 0</inkml:trace>
  <inkml:trace contextRef="#ctx0" brushRef="#br1" timeOffset="-141586.68">22146 14215 2518 0,'0'0'-62'0,"0"0"31"0,0 0 23 0,0 0 32 16,0 0 22-16,0 0 15 15,0 0 17-15,0 0 4 0,0 0 0 0,18 29-4 16,-18-29-5-16,2 17 0 16,-2-17-2-16,2 18-2 0,-2-18 0 0,4 18-2 0,-4-18-6 15,4 19-2 1,-4-19-9-16,6 18 1 0,-6-18-7 0,4 14 2 0,-4-14-6 15,0 0-4-15,5 18-2 16,-5-18 0-16,0 0 2 0,7 16-2 0,-7-16 10 16,0 0 9-16,0 0 1 0,0 0-2 0,6 10-10 0,-6-10-2 15,0 0-5-15,0 0-6 16,0 0-5-16,0 0-2 0,0 0-6 0,0 0-2 16,0 0-2-16,0 0-1 15,19-39-6-15,-19 39-2 0,2-23-3 16,-2 9-2-16,0 14-3 0,2-33-6 0,-2 16 1 15,-2-4-3-15,2 2 1 0,-2 0-8 0,2-2-19 16,-2 2 7-16,2-1 2 0,0-2 1 0,0 4 3 16,0 18 2-16,0-35 3 0,0 18 0 15,0 17 4-15,0-27 1 0,2 14 1 0,-2 13-1 16,2-23 3-16,-2 23-1 16,4-21 2-16,-4 21 2 0,4-17 4 0,-4 17-3 15,6-13 1-15,-6 13 1 0,9-14-1 16,-9 14 3-16,11-9 3 0,-11 9-4 0,14-9 5 15,-14 9-3-15,20-8 4 16,-20 8 5-16,25-7 7 0,-12 2 8 0,6 1 11 16,-3 1 8-16,6 1 17 0,-1-1 3 15,7 2 4-15,1-3 0 0,0 1-2 16,3 2-9-16,1-2-2 0,3 0-6 0,-3 2-7 0,9-1 1 16,-2-2-7-16,1-1-1 15,-1 2-6-15,-2 2-1 0,1-5-5 0,-5 2 2 0,-3 2-6 16,1-2 4-16,-2 0 1 15,-1 3-7-15,-6-2-5 0,2-1 2 0,-3 0-5 16,-1 3-8-16,-4-1-14 0,0 0-13 0,-17 2-33 16,28-5-30-16,-28 5-38 0,20-3-54 15,-20 3-42-15,11-2-49 0,-11 2-109 0,0 0-587 16,0 0-422-16</inkml:trace>
  <inkml:trace contextRef="#ctx0" brushRef="#br1" timeOffset="-141135.9">22471 14173 2839 0,'0'0'-113'0,"0"0"33"0,0 0 15 15,0 0 16-15,0 0 38 0,0 0 28 16,0 0 13-16,0 0 25 0,0 0 17 0,0 0 16 16,0 0 10-16,0 0 16 0,0 0 8 0,0 0 3 15,10 48 0-15,-10-48 1 16,2 20-5-16,-2-20-10 0,6 20-16 0,-4-8-6 16,-2-12-11-16,4 18-11 0,-4-18-6 15,7 17-13-15,-7-17-20 0,5 15-28 0,-5-15-41 16,0 0-44-16,4 16-47 15,-4-16-53-15,6 8-62 0,-6-8-121 16,0 0-576-16,0 0-367 0</inkml:trace>
  <inkml:trace contextRef="#ctx0" brushRef="#br1" timeOffset="-140886.82">22633 14226 2885 0,'0'0'-40'0,"0"0"28"0,0 0 12 0,0 0 16 16,0 0 9-16,0 0 22 0,0 0 14 0,0 0 8 15,0 0-2-15,0 0-3 16,30 0 3-16,-30 0 1 0,0 0 3 0,26 3-3 0,-26-3-9 16,18 0-4-16,-18 0-5 15,22 0-8-15,-22 0-33 0,0 0-39 0,25-3-43 16,-25 3-48-16,0 0-39 15,22-3-34-15,-18 1-34 0,-4 2-84 0,0 0-478 16,0 0-95-16</inkml:trace>
  <inkml:trace contextRef="#ctx0" brushRef="#br1" timeOffset="-140676.9">22724 14152 2390 0,'0'0'-11'0,"0"0"8"16,0 0 21-16,0 0 40 0,0 0 34 0,0 0 30 15,0 0 19-15,0 0 13 0,0 0-1 0,0 0-9 16,0 0-4-16,-6 34-12 16,6-34-5-16,2 19-10 0,-2-19-7 0,4 24-15 15,-4-24-12-15,5 22-6 0,-1-11-14 16,-4-11-19-16,6 21-32 0,-2-9-37 0,-4-12-46 16,7 17-54-16,-7-17-51 0,8 18-42 15,-6-14-85-15,4 1-673 0,-6-5-438 0</inkml:trace>
  <inkml:trace contextRef="#ctx0" brushRef="#br1" timeOffset="-140156.41">23059 14234 2929 0,'0'0'-99'0,"0"0"31"0,0 0 4 15,6-11 9-15,-6 11 24 0,0 0 6 16,0 0 15-16,0 0 20 0,0 0 15 0,0 0 3 16,0 0 21-16,0 0 11 0,-40-5 14 0,40 5 12 0,0 0 9 15,-27 3 8-15,27-3 2 16,0 0-4-16,-30 4-2 0,30-4-10 0,-19 1-11 16,19-1-7-16,0 0-4 15,-26 3-7-15,26-3-7 0,0 0-5 0,-18-3-3 0,18 3-2 16,0 0-5-16,0 0-2 15,0 0-5-15,-18-3-8 0,18 3-6 0,0 0-8 16,0 0-10-16,0 0-3 0,0 0-7 0,0 0 0 16,18-34-7-16,-18 34-4 0,12-17 5 15,-4 4-4-15,1 4-2 0,-1-4 2 0,1 1 4 16,0-1-2-16,-1 2 4 16,0 0 4-16,0-2 9 0,-8 13 7 0,14-16 6 15,-14 16 7-15,12-13 3 0,-12 13-3 16,8-11 11-16,-8 11 19 0,0 0 5 0,0 0 10 15,0 0 2-15,0 0 1 16,0 0 5-16,24 20-2 0,-24-20 4 0,6 20 3 16,-1-6-6-16,1 0-9 0,0 1-5 0,0 2-4 0,1-2-10 15,0-1 0-15,-1 0-2 16,2 2-9-16,-2-3-1 0,0 1-8 0,3-1-9 16,-2-2-21-16,-7-11-28 15,12 19-30-15,-8-12-37 0,-4-7-48 0,9 15-65 0,-5-12-61 16,-4-3-118-16,0 0-152 15,11 4-428-15,-11-4-425 0</inkml:trace>
  <inkml:trace contextRef="#ctx0" brushRef="#br1" timeOffset="-139656.53">23224 14125 2971 0,'0'-17'-73'0,"0"17"27"16,0 0 26-16,0 0 21 0,0-21 22 0,0 21 20 0,0 0 12 15,0 0 4-15,6-15-3 0,-6 15-13 0,0 0 2 16,15-10-4-16,-15 10-7 16,17-5-1-16,-17 5-3 0,21-2 3 0,-21 2-5 15,22 0-4-15,-22 0 3 0,22 2 0 16,-22-2-3-16,24 2 0 0,-24-2 3 16,19 3 15-16,-19-3 9 0,12 7 10 15,-12-7 15-15,7 14 8 0,-7-14 5 16,0 0 7-16,-2 24-2 0,2-24 2 0,0 0-8 15,-9 28-6-15,9-28-1 0,-8 19-4 0,4-9-8 16,4-10 0-16,-7 18-3 0,7-18-9 0,-4 17-4 16,4-17 1-16,0 18-2 15,0-18-16-15,0 0 2 0,4 23-2 0,-4-23-5 0,9 11-6 16,-9-11 2-16,10 11-6 16,-10-11 7-16,16 11-11 0,-16-11-3 0,10 10 0 15,-10-10-3-15,8 8 0 16,-8-8-4-16,0 0 5 0,11 10-5 0,-11-10 3 0,0 0-6 15,0 0 4-15,4 17 2 0,-4-17 3 0,0 0 2 16,0 0 3-16,0 0-4 16,0 0-3-16,-13 29 5 0,13-29-6 0,-8 11-3 15,8-11 1-15,-8 15-2 0,8-15 0 16,-11 13-11-16,11-13-17 0,-9 13-25 0,5-7-24 16,4-6-31-16,0 0-42 15,-10 16-44-15,8-10-44 0,2-6-41 0,0 0-49 16,0 0-126-16,0 0-135 0,-7 9-327 15,7-9-302-15</inkml:trace>
  <inkml:trace contextRef="#ctx0" brushRef="#br1" timeOffset="-139216.9">23552 13952 2772 0,'0'0'-33'15,"6"-13"26"-15,-6 13-4 0,0 0 7 0,9-20 16 16,-9 20 12-16,6-8 8 15,-6 8 3-15,0 0-2 0,13-14-5 0,-13 14-1 16,0 0-3-16,14-8 7 0,-14 8 8 0,0 0 6 0,0 0 5 16,22 2 14-16,-22-2 9 15,0 0 4-15,0 0 4 0,14 18 3 0,-14-18 10 16,5 10 4-16,-5-10 1 16,0 0 7-16,0 25 6 0,0-25 9 15,-2 18-7-15,2-18-3 0,0 0 1 0,-3 28-6 16,3-28-9-16,-2 19-11 0,2-19-10 0,0 0-2 15,2 25 8-15,-2-25-6 16,9 14-16-16,-9-14-14 0,13 13-33 0,-5-8-38 0,3-2-56 16,-11-3-63-16,26 7-74 0,-16-6-71 0,2-1-174 15,-12 0-169-15,22-1 48 16,-22 1-252-16,0 0-173 0</inkml:trace>
  <inkml:trace contextRef="#ctx0" brushRef="#br1" timeOffset="-136856.75">21439 15044 2440 0,'0'0'41'0,"0"0"67"16,0 0 20-16,0 0 3 16,0 0 18-16,6-27 4 0,-6 27-4 0,0 0-1 0,10-12-11 15,-10 12-8-15,0 0-13 16,16-8-12-16,-16 8-11 0,17-7-6 0,-17 7-12 15,19-1-5-15,-19 1-6 16,0 0-2-16,27 3-6 0,-27-3-6 0,14 10-6 0,-14-10-3 16,8 15-3-16,-8-15-7 0,2 19-3 15,-2-19 3-15,-2 25 7 0,2-25 5 16,-4 27 11-16,0-14 14 0,4-13 22 0,-4 25-1 16,-1-14-13-16,5-11-2 0,-5 22-4 15,5-22-12-15,-2 16 0 0,2-16-5 0,0 0-7 16,9 20-5-16,-9-20-9 15,17 9-16-15,-5-5-34 0,6 0-46 0,-18-4-59 16,33-1-72-16,-11 1-68 0,-2-6-86 0,0 3-202 0,3-4-68 16,-1 1 45-16,-2-1-297 15,-2-2-233-15</inkml:trace>
  <inkml:trace contextRef="#ctx0" brushRef="#br1" timeOffset="-136266.6">21918 14983 2667 0,'0'0'47'0,"0"0"39"0,0 0-2 0,6-17-12 15,-6 17-4-15,0 0-9 16,15-9-6-16,-15 9-7 0,13-8-8 0,-13 8-2 16,18-2-5-16,-18 2-1 15,24-4 0-15,-24 4-10 0,25-2 4 0,-25 2-1 0,26-4 3 16,-26 4-2-16,28 0-4 15,-28 0 3-15,22 0-5 0,-22 0-3 0,20 4 0 16,-20-4 6-16,15 4 13 0,-15-4 10 0,0 0 10 0,0 0 10 16,4 15 5-16,-4-15 2 15,0 0-2-15,0 0-3 0,0 0 2 0,-19 30-3 16,19-30-6-16,-11 15-3 16,11-15-5-16,-11 16-5 0,11-16-3 0,-10 14-5 0,10-14-4 15,-8 12-3-15,8-12-3 16,-6 14-1-16,6-14-2 0,0 0 0 0,-10 15-6 15,10-15-2-15,0 0-2 16,-6 12 0-16,6-12-3 0,0 0 1 0,0 0-3 16,0 0 0-16,0 0 1 0,0 0-4 15,0 19 4-15,0-19-4 0,0 0-2 0,0 0 3 16,0 0-3-16,24 9-3 0,-24-9-4 0,14 5 1 16,-14-5-1-16,20 4-2 15,-20-4 2-15,19 1 0 0,-19-1 1 0,14 4-1 0,-14-4 1 16,0 0 2-16,18 7 2 15,-18-7 6-15,0 0 6 0,8 13 6 0,-8-13 10 16,2 16-3-16,-2-16 8 0,0 0 2 0,-6 29-3 0,6-29 7 16,-9 27 3-16,5-15-2 15,-3 6-4-15,1-1 1 0,0-2-6 0,-3 3 1 16,1 2-8-16,-1-1 4 16,1 2-11-16,-1-2 0 0,1 2-4 0,-2-1-20 0,4-5-25 15,-6 3-28-15,4-3-45 16,-2 0-70-16,1-1-66 0,-4-2-77 15,0-3-154-15,1-2-116 0,-3 1-10 16,0-2-272-16,15-6-224 0</inkml:trace>
  <inkml:trace contextRef="#ctx0" brushRef="#br1" timeOffset="-135416.82">23937 13809 2544 0,'0'0'-62'0,"0"0"35"16,0 0 7-16,0 0 20 15,0 0 20-15,0 0 16 0,0 0 21 0,0 0 10 16,0 0 6-16,0 0 11 16,0 0 15-16,0 0 19 0,0 0 15 0,0 0 17 0,0 0 2 15,-4 34-9-15,4-34-7 16,10 22-6-16,-3-7-11 0,2 6-2 0,-3 0-11 15,4 4-6-15,3 3-5 16,-1 4-1-16,2 1-8 0,-2 2 0 0,5 5-4 0,-2 2-5 16,0-3-4-16,-5-1-14 0,1 1 7 15,-2-1-8-15,-3-1-12 0,-2 1-4 16,-4 3-5-16,-2-2-14 0,-2 0-29 0,-7 6-46 0,-4-2-67 16,-2 1-97-16,-15 10-115 15,0 2-245-15,-7-4-17 0,-9 4 23 0,0-3-270 16,-5 5-178-16</inkml:trace>
  <inkml:trace contextRef="#ctx0" brushRef="#br1" timeOffset="-129406.86">14690 11799 2307 0,'0'0'-167'0,"0"0"23"0,0 0 17 16,0 0 16-16,0 0 10 15,0 0 24-15,0 0 12 0,0 0 16 0,0 0 8 16,0 0 13-16,0 0 13 15,0 0 10-15,0 0 10 0,0 0 7 0,0 0 25 0,0 0-4 16,0 0 6-16,0 0 0 0,0 0-4 16,0 0 3-16,-16 38 12 0,16-38 0 15,-2 17-4-15,2-17-2 0,0 19 9 0,0-19-3 16,0 23-7-16,0-23-1 0,0 23 9 16,0-23-4-16,2 27-1 0,1-11 1 0,-3 0-2 15,2 1-3-15,0 1 46 16,2-1 2-16,0 2 3 0,1-3-8 0,0 4-13 15,4-1 1-15,0 0-7 16,-3 2-8-16,3-2-3 0,-1 0-7 0,0 0-9 0,-1-2 1 16,-3 1-6-16,2 0-3 0,0 1-3 0,1-1-1 15,-3-1-3-15,0 2-3 16,2-2-1-16,2 2 1 0,-4-1 2 0,-1 0 3 0,1 0-25 16,3-2-2-16,-5 4 7 15,2-4-6-15,0 4 4 0,-1-5 5 16,-1 2-5-16,1-2-1 0,-3 3 1 15,0-18-3-15,2 30 5 0,1-15-6 0,-3-15 0 0,3 25 4 16,-3-25 1-16,0 25-2 0,2-14-1 0,-2-11 2 16,0 23-1-16,0-23-2 15,1 21-1-15,-1-21 2 0,0 21-1 0,0-21 0 16,0 23 5-16,0-23-4 0,-1 21 2 16,-1-8-1-16,2-13 4 0,-8 23-3 0,8-23-2 15,-3 25-2-15,-2-12 6 16,5-13-5-16,-6 26 2 0,4-14-3 15,2-12 6-15,-6 30-6 0,1-18 3 0,3 2 0 16,2-14-1-16,-7 26-2 0,2-14 2 0,2 3 2 16,3-15 1-16,-6 24-4 0,6-24 1 0,-6 22 3 15,4-11 0-15,2-11-5 16,-5 21 2-16,5-21 0 0,-4 19-2 0,4-19 2 16,-1 17-4-16,1-17 5 0,-5 15-11 15,5-15-31-15,0 0-21 0,-2 20-45 0,2-20-54 16,-2 7-54-16,2-7-177 15,0 0-387-15,-7 8-73 0</inkml:trace>
  <inkml:trace contextRef="#ctx0" brushRef="#br1" timeOffset="-128356.62">14922 13093 2186 0,'0'0'-112'0,"0"0"17"16,-21 0 14-16,21 0 18 0,0 0 19 0,-29 7 16 0,29-7 18 16,-20 14 21-16,9-7 7 0,3 3-3 0,8-10-3 15,-17 21 11-15,10-11-12 16,7-10 5-16,-7 23 12 0,5-14-9 0,2-9-4 16,2 20 2-16,-2-20 11 15,5 17-12-15,-5-17-3 0,11 14-5 0,-11-14-12 16,13 10-12-16,-13-10-5 0,16 6 2 15,-16-6-13-15,18 1-15 0,-18-1 3 0,0 0 6 16,22-4-1-16,-22 4 9 0,0 0 7 0,18-9 3 16,-18 9 2-16,7-9 3 0,-7 9 8 15,0 0 12-15,5-16 15 0,-5 16-8 0,0 0 6 16,0 0-3-16,5-15-2 16,-5 15 1-16,0 0-5 0,0 0 5 0,0 0 4 15,0 0-18-15,2-17 6 0,-2 17 9 16,0 0-13-16,0 0 1 0,0 0 7 0,0 0-5 15,0 0-2-15,0 0-1 16,0 0-4-16,0 0 2 0,0 0-5 0,0 0 7 16,0 0 1-16,0 0-6 0,0 0 9 0,0 0 1 0,0 0 7 15,0 0-9 1,0 0 15-16,0 0-12 0,0 0 5 0,0 0-5 0,0 0 0 16,0 0 7-16,0 0-11 15,0 0 17-15,0 0-14 0,0 0 22 0,0 0-4 16,0 0 22-16,0 0-8 0,0 0 7 15,0 0 4-15,0 0-5 0,0 0 5 0,0 0 4 16,0 0-19-16,0 0 0 0,0 0-9 0,0 0 0 16,0 0-3-16,0 0 1 0,0 0 1 15,0 0 1-15,0 0 2 0,0 0 17 0,0 0-1 16,21 26 7-16,-21-26 8 16,8 12-6-16,-8-12-5 0,9 10 5 0,-9-10-8 15,10 10 2-15,-10-10-6 16,12 11-2-16,-12-11-2 0,9 8 7 15,-9-8 3-15,13 7 0 0,-13-7-9 16,0 0 2-16,20 3 2 0,-20-3-2 0,0 0-3 0,21-3 4 16,-21 3-3-16,0 0-3 0,17-12 0 0,-17 12-2 0,13-11-1 15,-13 11 4-15,12-13 1 16,-12 13 1-16,7-19 2 0,-2 7-2 0,-5 12 0 16,9-24 0-16,-4 10-5 15,-5 14 3-15,4-27 3 0,-2 16 3 0,-2 11 1 0,2-21-3 16,-2 21-2-16,2-19-7 15,-2 19-5-15,0 0-7 0,4-21-12 0,-4 21-18 16,0 0-21-16,0-15-28 0,0 15-37 16,0 0-52-16,0 0-51 0,0 0-48 15,0 0-133-15,2-8-562 0,-2 8-366 0</inkml:trace>
  <inkml:trace contextRef="#ctx0" brushRef="#br1" timeOffset="-127741.75">15249 13116 2717 0,'0'0'-123'0,"0"0"25"0,0 0 8 16,0 0 6-16,0 0 12 0,0 0 2 15,0 0 21-15,0 0 16 0,0 0 19 0,0 0 14 0,0 0 19 16,0 0 17-16,0 0 0 0,0 0 0 0,-18 36 4 16,18-36-4-16,-7 17 13 15,7-17-6-15,-4 19-8 0,4-19-12 0,-2 19 9 16,2-19-5-16,0 17 0 16,0-17-3-16,4 16 7 0,-4-16-6 0,6 13-2 0,-6-13 0 15,0 0-8-15,14 13-3 16,-14-13 3-16,0 0-5 0,12 3 0 0,-12-3 2 15,0 0-6-15,0 0 4 0,0 0-4 16,0 0-3-16,0 0 11 0,19-20 2 0,-19 20 15 16,0 0 5-16,6-19 11 0,-6 19 3 0,2-16 8 15,-2 16 11-15,0 0-3 16,0 0 0-16,5-20-6 0,-5 20-11 0,0 0-2 0,0 0-6 16,0 0-1-16,0 0 5 15,0 0 1-15,0 0-5 0,0 0 2 0,0 0-12 16,0 0 1-16,0 0-1 15,13 39 0-15,-13-39-3 0,6 28-3 0,-4-14 7 0,0 2-1 16,2-2-7-16,-1 4 8 0,0-1 3 16,2-2 5-16,-3 5 4 0,-2-3 6 15,5-2 0-15,-5 2 3 0,0-17-4 0,-3 31-1 16,3-18 4-16,0-13-2 0,-4 25-4 16,1-14 3-16,3-11-1 0,-7 19-1 0,7-19-1 15,-9 14-1-15,9-14-9 16,-10 6-4-16,10-6-13 0,0 0-16 0,0 0-35 15,0 0-42-15,0 0-53 0,0 0-63 16,-22-21-64-16,22 21-122 0,-2-17-205 0,2 17-359 16,0 0-360-16</inkml:trace>
  <inkml:trace contextRef="#ctx0" brushRef="#br1" timeOffset="-125776.69">12028 16401 2696 0,'0'0'-140'0,"0"0"27"16,0 0 34-16,0 0 30 16,0 0 22-16,0 0 21 0,0 0 11 0,0 0-10 15,0 0-6-15,0 0-18 16,0 0-29-16,0 0-35 0,0 0-52 0,0 0-96 0,0 0-306 15,0 0 267-15</inkml:trace>
  <inkml:trace contextRef="#ctx0" brushRef="#br1" timeOffset="-125191.73">12113 16419 1520 0,'-8'-28'-10'0,"8"28"13"0,0 0 4 0,0 0 1 15,0 0 7-15,0 0 5 0,0 0 12 0,0 0 0 16,0 0 3-16,0 0 8 0,0 0 30 16,0 0 21-16,0 0 24 0,0 0 10 15,0 0 5-15,0 0-2 0,0 0 2 16,0 0 3-16,0 0-7 0,8 67-1 16,-8-48 4-16,2 0-10 0,1 6 0 0,-3 1-6 15,3 3-7-15,-3 0-8 0,2 1 0 16,-2 2-11-16,2 1-6 0,-4 1-1 0,4 1-5 0,-4-3-4 15,2 2-8 1,0-2-9-16,-2-1-3 0,2-2-6 0,-3-3-6 16,3 1-4-16,0-6 0 0,0 0-9 0,0-4-9 0,-2-2-32 15,2-15-38-15,-1 25-52 16,1-25-81-16,-2 15-84 0,2-15-160 0,0 0-159 0,0 0-293 16,0 0-249-16</inkml:trace>
  <inkml:trace contextRef="#ctx0" brushRef="#br1" timeOffset="-124735.22">11858 16454 2605 0,'-5'-19'-79'15,"5"19"20"-15,-8-13 27 0,8 13 8 0,-1-16 9 16,1 16 15-16,0 0 4 16,0-20 1-16,0 20-7 0,0 0 4 0,14-21-4 0,-4 13 2 15,4-2-3 1,0 4 6-16,1-1-4 0,3-1 5 0,6 3-2 0,-1-1 1 16,5 0-2-16,3 2 7 15,-2 2-11-15,2 1 15 0,-1-2-13 0,2 6 5 16,-3-2 4-16,2 4 7 15,-4-2-6-15,-3 5 6 0,3-1 5 0,-7 3 10 0,-2 4 4 16,-2-1 12-16,-5 4 11 0,-1-4 3 16,-6 5 4-16,-1-3-1 0,-6 2 13 15,3-17 1-15,-12 32 7 0,1-13 10 0,-3-4 12 0,-1 1 2 16,-5-1 3-16,2 0-3 16,-4-4-8-16,-1 0-2 0,3 2-10 0,-5-6-8 15,2-1-4-15,-1-1-10 16,6-1-6-16,-4-1-8 0,4-3-3 0,18 0-13 0,-39-4-32 15,26-1-33-15,-5 2-41 16,18 3-51-16,-20-12-62 0,20 12-59 0,-16-11-109 16,12 4-199-16,4 7-301 15,0 0-200-15</inkml:trace>
  <inkml:trace contextRef="#ctx0" brushRef="#br1" timeOffset="-123696.81">12545 17141 2521 0,'0'0'-45'16,"0"0"42"-16,0 17 23 0,0-17 20 0,0 0 17 0,0 0 8 15,0 0 6-15,0 0 6 16,0 0 6-16,0 0 0 0,0 0 2 0,0 0 5 0,0 0 12 15,0 0 11-15,0 0-10 16,14-49-7-16,-10 36-4 0,-2-6-10 0,0 0-10 16,0-1-8-16,2-7-7 0,-4-1-7 0,3-6-9 15,-1-4-4-15,-2-2-3 16,0-2-4-16,0-1-6 0,0 1-3 0,0 0-2 0,0 3 0 16,-2 2-1-16,2 2-1 15,0 5-2-15,2 1 0 0,-2 5 1 16,0 2-5-16,2 2 0 0,-2 2-3 15,3 4-2-15,-3 14 0 0,1-22-4 16,-1 22 2-16,4-13-2 0,-4 13 0 0,0 0 1 16,0 0 1-16,0 0 2 0,0 0-1 0,31 38-1 15,-24-21 2-15,1 2-2 0,4 2 1 0,-3 0-1 16,2 2 2-16,0-3-2 16,0 2 4-16,0-1-3 0,-1-2 0 0,-1 0-3 15,-1-4 4-15,2-2-4 0,-3 3 3 16,-1-5-1-16,0 1-1 0,-6-12 2 0,9 16 0 15,-9-16 1-15,12 14 3 16,-12-14-3-16,7 9-2 0,-7-9 1 0,0 0 0 0,16 3-5 16,-16-3 4-16,0 0-2 0,0 0-6 0,24-26-3 15,-15 15-12 1,0-4-7-16,-2-2 2 0,4-2-3 0,-4-3 0 0,2-4 5 16,-1 1 0-16,0 3-3 15,-2-2 9-15,3 0 0 0,-2 3 1 0,0 0 6 0,-4 4 0 16,3 0 7-16,-2 3 5 15,1-1 0-15,-5 15-4 0,8-23-2 0,-8 23-2 16,8-16 3-16,-8 16 4 0,6-7 12 0,-6 7 6 16,0 0 9-16,0 0 3 0,0 0 7 15,16 33 5-15,-12-17 9 0,3 0-2 0,-4 7 5 16,5 2-1-16,-3 1-2 16,3 1 2-16,0 6-2 0,-1-1-3 0,5 2-5 15,-4 1-5-15,-2-3-4 16,3 2-1-16,-2 0-4 0,2-1-4 0,-4-5 1 0,1 1-9 15,1 0 2-15,-1-1-4 16,-2-1 5-16,-2-2-6 0,2-3-3 0,-2 0-3 16,0-1-9-16,0-4-26 0,1-2-35 0,-3-15-48 15,0 27-53-15,0-27-73 16,0 20-93-16,2-12-225 0,-2-8-44 0,0 0-341 0,0 0-352 16</inkml:trace>
  <inkml:trace contextRef="#ctx0" brushRef="#br1" timeOffset="-122846.49">13407 17060 2823 0,'0'0'-70'0,"0"0"22"0,0 0 7 16,0 0 14-16,0 0 10 16,-18 2 20-16,18-2 14 0,0 0 23 0,0 0 10 15,0 0 3-15,0 0 10 16,0 0 5-16,0 0 7 0,0 0 7 0,0 0 8 0,0 0 3 15,0 0 0 1,0 0-4-16,0 0-5 0,0 0-3 0,0 0-6 0,0 0-2 16,0 0-2-16,0 0 4 0,0 0-6 0,0 0 1 15,0 0-10-15,0 0-3 16,0 0-8-16,53 4-3 0,-53-4-6 0,28-2 3 0,-8 2-7 16,-1-2 4-16,-19 2-9 15,40-2-2-15,-17 0-4 0,-4 2 1 16,2-2-8-16,-1 2 2 0,-3-2-3 15,-17 2-5-15,32-2 0 0,-18 2-1 0,-14 0-17 16,24-1-20-16,-24 1-32 0,18 0-33 0,-18 0-48 16,0 0-49-16,21-4-82 0,-21 4-163 15,0 0-169-15,0 0-253 0,0 0-205 0</inkml:trace>
  <inkml:trace contextRef="#ctx0" brushRef="#br1" timeOffset="-122486.67">13396 16871 2530 0,'0'0'-61'0,"0"0"15"16,0 0 14-16,0 0 20 0,0 0 21 0,-25 2 5 16,25-2 31-16,0 0 4 15,0 0 12-15,0 0 22 0,0 0 17 0,0 0 16 16,0 0 17-16,0 0 4 16,0 0 1-16,0 0 0 0,0 0-8 0,0 0-8 0,0 0-7 15,65-3-4-15,-65 3-9 16,34-4-13-16,-12 1-9 0,-1 0-11 0,4 1-6 15,-6-2-10-15,6 2-15 16,-2 1-39-16,-3-2-49 0,0 2-60 0,1 1-78 16,-4-4-93-16,-17 4-190 0,27-4-509 15,-11 3-435-15</inkml:trace>
  <inkml:trace contextRef="#ctx0" brushRef="#br1" timeOffset="-121426.63">14312 16456 2865 0,'0'0'-128'0,"0"0"31"15,-6-17 19-15,6 17 6 0,0 0 13 0,0 0 4 16,0 0 3-16,0 0 18 16,0 0 43-16,0 0 16 0,0 0 19 0,0 0 2 15,0 0 19-15,0 0 9 0,0 0 22 16,0 0 8-16,0 0 4 0,0 57 0 0,2-42-8 15,0 3-4-15,0 0-5 16,3 4-7-16,-1 0-10 0,0 3-4 0,-1 0-9 16,1 0-6-16,4-1-3 0,-2 3-7 0,0-3-3 0,-3 1-5 15,5 0-1-15,-5-1-4 16,2-4-6-16,-2-1-16 0,1-2-38 0,0-2-47 16,0 1-47-16,0-3-46 15,-1-3-51-15,-3-10-151 0,8 13-513 0,-8-13-254 0</inkml:trace>
  <inkml:trace contextRef="#ctx0" brushRef="#br1" timeOffset="-120826.52">14463 16670 2605 0,'2'-14'-100'0,"-2"14"21"0,0-22 9 15,0 22 13-15,4-26 20 0,-4 26 18 16,1-27 23-16,1 12 11 0,3 0 10 16,-1 2 6-16,-4 13 4 0,6-29 11 0,2 14 4 0,-4 2-2 15,2-1-1-15,-1 1 2 16,4 0-10-16,0 3-7 0,2-1-4 0,-2 2 1 0,5 0 2 16,-3 2-9-16,5 1-6 15,-16 6 1-15,29-5-1 0,-13 2 1 0,-16 3-6 16,31 5-3-16,-13-2-4 15,-4 3 4-15,2 4 2 0,-2 0-5 0,-3 2 7 16,-1 4 2-16,-3-1-7 0,-1 2 3 16,-4 2-4-16,-2 0 3 0,-2 0 5 0,-4 4 1 15,-3-1 9-15,-3 2 9 0,3 1 6 0,-5 0 7 16,-5-1-1-16,6 1 0 16,-1-4-5-16,0 2 6 0,1-2 0 0,0 1-9 15,0-1-1-15,5-2 0 0,0 1-3 16,1-4-3-16,5 2-2 0,1-3-3 0,1-15-3 15,1 26-1-15,6-12-6 0,1-2-16 0,4-3-13 16,1 0-21-16,5-3-9 16,0 2-6-16,2-4-3 0,-2-1 5 0,4 1-5 0,-5-2 7 15,2-2 7-15,-19 0 2 16,31-2-2-16,-15-2 4 0,-4 0 6 0,-12 4 5 16,15-14-1-16,-15 14 3 15,5-20 5-15,-5 20 5 0,-5-27 18 0,5 27 7 0,-19-29 9 16,5 9 19-16,-2 1 4 15,-3-1 7-15,-2-3 11 0,0 2 7 0,-1 0 3 16,2-3-5-16,2 4-3 0,0-3-14 0,2 4-3 16,1-1-8-16,3 2-14 15,1 0-34-15,1-3-45 0,2 6-54 0,3 0-60 0,1 0-86 16,4 1-204-16,0 1-356 16,0 13-131-16</inkml:trace>
  <inkml:trace contextRef="#ctx0" brushRef="#br1" timeOffset="-120386.67">15081 16486 2276 0,'0'0'-101'0,"15"3"36"0,-15-3 15 0,19 5 20 16,-19-5 18-16,17 6 19 15,-17-6-9-15,21 9 4 0,-11-1 6 0,0 0 1 16,3 3 4-16,-2 0 12 16,2 3 4-16,-1 1 9 0,-1 4-2 0,2 1 0 0,-3-1 1 15,1 1-5-15,-3 1 21 16,-4-3 0-16,3 0 8 0,-4 1 14 15,1-1 19-15,-4-1 8 0,0-17 7 16,-5 32 1-16,-2-18 2 0,1-1 0 0,-2-2-1 16,-5-1 1-16,3-1 5 0,10-9 1 0,-28 9 2 0,14-6-5 15,14-3-1-15,-30-4 0 16,30 4-4-16,-30-10-15 0,17 3-13 0,1-4-4 16,0-1-11-16,3-2-9 15,2-1-12-15,3-2-29 0,0-2-31 0,4 0-38 16,0 0-50-16,2 0-49 0,2 2-60 15,3-4-50-15,2 6-127 0,1-5-187 0,0 8-305 16,-2-2-251-16</inkml:trace>
  <inkml:trace contextRef="#ctx0" brushRef="#br1" timeOffset="-114576.54">15832 16835 2590 0,'0'0'-42'0,"0"0"15"0,0 0 11 0,0 0 22 16,0 0 27-16,0 0 22 15,0 0 23-15,0 0 9 0,0 0-5 0,0 0-4 16,0 0-3-16,0 0 12 15,0 0 6-15,0 0 12 0,0 0 2 0,0 0-2 0,49 4-10 16,-49-4-9-16,28-1-11 0,-28 1-9 0,33-3-6 16,-18 3-10-16,-15 0-28 15,32-1-36-15,-15-2-49 0,-1 1-72 0,-16 2-66 16,30-5-134-16,-13 1-627 16,-2-1-400-16</inkml:trace>
  <inkml:trace contextRef="#ctx0" brushRef="#br1" timeOffset="-114146.63">16408 16738 2836 0,'12'13'-107'15,"-12"-13"21"-15,0 0 18 0,0 0 11 0,0 0 3 0,0 0 13 16,0 0 18-16,-21 26 7 15,21-26 11-15,-10 7 5 0,10-7 5 0,-15 6 2 16,15-6 14-16,0 0 7 0,-21 0 10 0,21 0-1 16,0 0 1-16,0 0-4 15,-22-17-7-15,22 17-4 0,-6-15-2 0,6 15-2 0,-4-18 2 16,4 18-8-16,2-21 8 16,-2 21 6-16,4-21 18 0,-4 21 4 0,4-19 0 15,-4 19-5-15,10-17 2 16,-4 7-5-16,-6 10 12 0,10-13 8 0,-10 13 0 0,17-10-1 15,-17 10 5-15,17-2-3 16,-17 2 6-16,0 0-1 0,29 18-3 0,-20-7 0 16,0 3 8-16,-1 0 2 0,-2 5-3 0,2 5 3 15,-3-2-5-15,-3 1-6 0,0 4-4 16,-2-6-6-16,0 6-6 0,-2-3-5 0,0-1 0 16,-3 0-8-16,1-4-10 15,0 0-24-15,-2-2-38 0,0-2-40 0,2 1-53 16,-3-4-68-16,0-3-88 15,7-9-194-15,-6 10-473 0,6-10-382 0</inkml:trace>
  <inkml:trace contextRef="#ctx0" brushRef="#br1" timeOffset="-113768.01">16706 16677 2855 0,'9'-11'-70'0,"-9"11"38"0,0 0 19 0,12-10 5 0,-12 10 5 16,0 0 10-16,12-9 5 0,-12 9-1 0,0 0-1 15,0 0-1-15,0 0 13 16,20-4 34-16,-20 4 9 0,0 0 0 16,0 0 6-16,28 13 7 0,-20-6 7 0,1 3 2 15,1 1-2-15,-2 3-9 0,2-1-7 0,-4 3-5 16,2 1-1-16,-4-3 3 15,0 1 1-15,0 3 1 0,-2-1 1 0,-2-17-5 16,-2 30-3-16,0-16 5 0,2-14 2 0,-8 27-4 0,0-16-1 16,0 1-6-1,8-12 2-15,-20 13 5 0,12-9-1 0,8-4-5 0,-21 0-5 16,21 0-3-16,0 0-7 16,-28-21-10-16,20 9-4 0,2-1-19 0,1-2-29 15,0-2-36-15,3 0-44 0,0-2-53 16,2 19-65-16,4-35-91 0,1 20-189 0,0 0-120 15,-3 0-260-15,-2 15-243 16</inkml:trace>
  <inkml:trace contextRef="#ctx0" brushRef="#br1" timeOffset="-113456.95">16935 16441 2618 0,'14'-7'-88'0,"-14"7"19"15,0 0 13-15,0 0 7 0,24 3 15 16,-24-3 7-16,0 0 14 0,0 0 16 16,6 21 7-16,-6-21 13 0,0 0 17 0,-2 21 18 15,2-21 28-15,0 0 23 16,0 0 17-16,-12 21 18 0,12-21 13 0,0 0-2 15,0 0-14-15,-14 5-12 0,14-5-5 16,0 0-22-16,0 0-14 0,0 0-6 0,0 0-18 16,0 0-16-16,-12-34-22 0,12 34-20 0,0 0-33 0,0 0-35 15,6-30-48 1,-6 30-57-16,0 0-47 0,12-19-80 0,-8 16-649 0,-4 3-365 16</inkml:trace>
  <inkml:trace contextRef="#ctx0" brushRef="#br1" timeOffset="-112816.76">17413 16829 2836 0,'0'0'-74'0,"0"0"33"0,0 0 27 0,0 0 11 16,0 0 16-16,0 0 23 15,0 0 18-15,0 0 15 0,0 0 11 0,0 0 12 16,0 0 7-16,0 0 3 0,0 0 0 15,0 0-9-15,0 0-4 0,0 0-9 0,0 0-7 16,0 0-2-16,0 0-13 0,0 0-6 0,0 0-6 16,53 9-7-16,-53-9-6 15,30-3-17-15,-13 2-34 0,-17 1-32 0,36-5-43 0,-20 5-52 16,4-2-41-16,-1-1-58 16,0 1-143-16,0-1-492 0,-3-1-242 0</inkml:trace>
  <inkml:trace contextRef="#ctx0" brushRef="#br1" timeOffset="-112376.76">17834 16635 2568 0,'0'0'-66'0,"0"0"39"0,0 0-1 16,0 0 21-16,0 0 14 0,0 0 9 0,0 0 14 15,0 0 10-15,0 0 10 0,0 0 2 16,0 0 5-16,0 0 10 0,0 0 3 0,0 0 6 16,0 0-5-16,0 0-6 15,50-11 4-15,-36 9-11 0,-14 2-6 0,34-3-3 16,-15 0-8-16,1 2-6 15,-4-2-5-15,-16 3-9 0,30-4-37 0,-16 2-42 16,-14 2-62-16,28-3-62 0,-28 3-120 0,19-6-533 0,-13 2-170 16</inkml:trace>
  <inkml:trace contextRef="#ctx0" brushRef="#br1" timeOffset="-112106.42">18076 16565 2461 0,'0'0'-67'0,"0"0"23"0,0 0 7 0,0 0 3 16,0 0 14-16,0 0 20 0,0 0 39 0,0 0 14 0,0 0 21 15,0 0 10-15,0 0 24 16,0 0 11-16,0 0 13 0,-22 36 4 0,22-36-3 16,-6 19-2-16,6-19-12 0,-6 21-18 15,4-10-6-15,2-11-11 0,-6 27-10 0,3-16-6 16,3-11-10-16,-6 27-2 15,6-15-8-15,0-12-9 0,-2 24-7 0,2-24-20 16,2 24-25-16,0-10-36 0,-2-14-49 0,4 25-48 0,3-12-62 16,-7-13-91-16,10 19-674 15,-8-11-417-15</inkml:trace>
  <inkml:trace contextRef="#ctx0" brushRef="#br1" timeOffset="-111606.5">18245 16744 2871 0,'11'-15'-84'15,"-11"15"36"-15,10-14 14 0,-10 14 8 0,4-12 40 16,-4 12 19-16,0 0 22 0,0 0 4 15,10-13 5-15,-10 13 14 0,0 0 12 0,0 0 16 16,0 0 18-16,0 0 5 0,0 0 4 0,0 0-2 16,0 0-8-16,-39 35-16 15,33-26-7-15,6-9-9 0,-13 19-11 0,11-7-4 0,2-12-12 16,-9 19-8-16,9-19-3 16,-2 17-4-16,2-17-8 0,0 0-4 0,0 23-2 15,0-23-3-15,9 11 1 16,-9-11-9-16,10 8-1 0,-10-8-11 0,0 0-2 15,20 2-11-15,-20-2-2 0,0 0-5 0,0 0 3 0,26-14 0 16,-26 14 3-16,14-12-3 16,-8 1 5-16,-6 11 0 0,10-15 2 0,-10 15 7 15,11-16 6-15,-11 16 4 16,9-11-1-16,-9 11 2 0,6-11-9 0,-6 11-3 0,0 0 13 16,0 0 13-16,0 0 6 15,0 0 0-15,0 0 4 0,0 0-10 0,27 18-1 16,-27-18-7-16,9 18 2 15,-2-10-6-15,-7-8 4 0,8 21-6 0,-2-14-30 0,-6-7-43 16,8 16-52-16,-8-16-65 0,9 13-59 0,-9-13-85 16,11 4-192-16,-11-4-116 15,0 0-332-15,0 0-387 0</inkml:trace>
  <inkml:trace contextRef="#ctx0" brushRef="#br1" timeOffset="-111276.62">18495 16777 3071 0,'0'0'23'15,"0"0"5"-15,0 0-3 16,0 0 18-16,0 0 9 0,0 0 0 0,0 0 17 0,23 24 0 16,-23-24 0-16,0 0-6 0,4 18 5 0,-4-18 0 15,0 0 1-15,2 16-2 16,-2-16-6-16,0 0-8 0,5 13-2 0,-5-13-6 16,0 0-4-16,0 0-6 15,0 0 0-15,6 14-3 0,-6-14-5 0,0 0-14 0,0 0-3 16,0 0-3-16,0 0-3 15,0 0 3-15,0 0-2 0,30-31-3 0,-30 31 5 16,10-9-2-16,-10 9 5 0,0 0 17 0,14-11 19 0,-14 11 19 16,0 0 15-16,16-5 2 15,-16 5 1-15,0 0 12 16,0 0-8-16,28 14-2 0,-28-14-17 0,14 14-6 16,-5-9 1-16,-1 4-14 0,-8-9-14 0,18 18-33 15,-10-13-38-15,-8-5-59 0,12 10-63 16,-12-10-72-16,18 5-99 0,-18-5-205 0,14 0-83 15,-14 0-348-15,0 0-408 16</inkml:trace>
  <inkml:trace contextRef="#ctx0" brushRef="#br1" timeOffset="-111065.71">18757 16453 2969 0,'0'0'43'0,"-4"-19"37"0,4 19-6 0,0 0-8 0,0 0-4 16,0 0-9-16,11-19 10 0,-11 19 6 0,15-4-2 16,-15 4-8-16,22-5-3 15,-4 4-11-15,-1-3-6 0,-17 4-21 0,36-6-49 0,-18 4-60 16,2-2-74-16,-3 1-110 16,0-3-234-16,-4-1-319 0,1 2-158 0</inkml:trace>
  <inkml:trace contextRef="#ctx0" brushRef="#br1" timeOffset="-110876.72">19062 16235 2426 0,'18'-8'0'0,"-18"8"27"16,0 0 13-16,0 0 8 0,0 0 22 0,18 17 2 0,-18-17 10 16,4 19 4-16,-4-19-5 15,2 26-10-15,0-12-5 0,0 4-11 0,1-3-3 16,2 2-6-16,-3 2-23 15,2-2-45-15,0 2-50 0,0 0-55 0,0-3-72 0,0-1-160 16,1 0-407-16,-1 1-56 0</inkml:trace>
  <inkml:trace contextRef="#ctx0" brushRef="#br1" timeOffset="-110406.55">19570 16193 2229 0,'0'0'-57'0,"11"-12"24"0,-11 12 1 0,0 0 24 16,0 0 27-16,0 0 30 0,0 0 27 16,0 0 23-16,0 0 11 0,0 0 15 15,0 0 2-15,0 0 8 0,-13 50 2 0,13-50-1 0,-8 31-3 16,1-16-6-16,3 10-4 16,-2-2-3-16,1-1-5 0,1 4-12 15,0 2-6-15,-2 0-8 0,2 3-8 16,2-1-5-16,-2 5-3 0,-2 3-6 0,4-2-3 0,0 3-4 15,2-2-4-15,0 1-4 16,2 2-3-16,-2-2-2 0,2 2-3 0,4-1 2 16,-4-1 5-16,4-2-12 0,-2-3-2 0,2 2-2 15,-2-4-4-15,3-3-2 0,-1-1-4 16,-2-3-2-16,3 2-1 0,-1-5-6 0,-2-2-10 16,1-4-30-16,-1 1-34 15,-4-16-45-15,4 22-63 0,0-15-81 0,-4-7-166 16,6 12-196-16,-6-12 11 0,0 0-266 15,14 7-224-15</inkml:trace>
  <inkml:trace contextRef="#ctx0" brushRef="#br1" timeOffset="-109606.94">20051 16847 2550 0,'0'0'-69'0,"0"0"37"16,0 0 42-16,0 0 15 15,0 0 18-15,0 0 14 0,0 0 14 0,0 0 3 0,0 0-2 16,0 0 1-16,0 0-1 0,0 0 1 0,0 0-3 16,0 0 3-16,0 0-4 15,0 0-3-15,0 0-8 0,0 0-5 0,0 0-5 0,21-13-5 16,-21 13-4-16,26 0-6 16,-26 0-4-16,38 0-5 0,-18 0-2 0,10 0-1 15,3 0-6-15,0 0 1 16,5-3-2-16,4 3-2 0,3 3-4 0,3-3 3 15,3 0 1-15,11 0 1 0,-1 0 10 0,3 0 11 0,-3 0 5 16,0 1 7-16,1-2 5 16,-11 1 6-16,-1 0 6 0,-3 0 1 0,-3-3 1 15,-6 3-3-15,-1 0-2 16,-5-2 0-16,-3 0 1 0,-2 2 1 0,-4-1-3 0,-1 1-6 16,-3 0-5-1,-19 0-5-15,32 0-7 0,-18 0 1 0,-14 0-6 0,24 0-6 16,-24 0-2-16,18 0-3 15,-18 0-3-15,0 0-6 0,26 0-17 0,-26 0-28 16,0 0-37-16,19-2-41 0,-19 2-54 0,0 0-51 0,15 0-55 16,-15 0-138-1,11-4-175-15,-11 4-337 0,0 0-323 0</inkml:trace>
  <inkml:trace contextRef="#ctx0" brushRef="#br1" timeOffset="-109316.69">21479 16498 2751 0,'0'0'-68'16,"0"0"34"-16,11-9 21 16,-11 9 35-16,0 0 22 0,0 0 21 0,0 0 7 15,38 24 11-15,-27-11 14 0,0 5 13 0,1 1 11 0,1 4 5 16,2 3 7-1,0 1-6-15,-1 4 6 0,1 1-9 0,-2-2-7 0,-1 4-6 16,2-1-7-16,-6-1-14 0,0-1-10 0,-2-3-6 16,-1-1-9-16,-1 0-6 15,-2-2-21-15,0-3-28 0,-4-1-47 0,-2-3-69 0,0 0-90 16,-3-4-126-16,-1-1-240 16,0-3-14-16,8-10-292 0,-18 11-228 0</inkml:trace>
  <inkml:trace contextRef="#ctx0" brushRef="#br1" timeOffset="-106956.84">13599 18113 2470 0,'0'0'-128'15,"0"0"19"-15,0 0 12 16,-21 0 11-16,21 0 7 0,0 0 6 15,0 0 7-15,0 0 5 0,0 0 3 16,0 0 9-16,0 0 9 0,0 0-9 0,-16 6 16 16,16-6-3-16,0 0-8 0,0 0-5 0,0 0-6 0,0 0-5 15,0 0 9-15,0 0 15 16,-11 10 27-16,11-10 18 0,0 0 43 0,0 0 29 16,0 0 17-16,0 0 32 0,0 0 20 15,0 0 10-15,0 0 7 0,0 0 1 0,0 0-3 16,0 0-6-1,0 0-11-15,0 0-14 0,0 0-11 0,0 0-10 0,0 0-11 16,0 0-2-16,0 0-5 0,0 0-7 0,0 0 0 16,0 0-2-16,0 0-4 0,0 0 1 15,0 0-1-15,0 0-1 0,0 0 4 0,0 0-1 16,0 0 2-16,0 0-5 16,0 0-6-16,0 0-6 0,48 4 1 0,-48-4-12 15,23-2 3-15,-23 2-10 16,28 0-4-16,-28 0-6 0,33-5-7 0,-17 5 2 0,0-1-7 15,-16 1-1-15,31 0-4 16,-17-2-5-16,-14 2-4 0,23 0-11 0,-23 0-18 16,21-2-26-16,-21 2-26 0,0 0-40 0,21-4-54 15,-21 4-75-15,0 0-98 16,9-5-192-16,-9 5-80 0,0 0-267 0,0 0-237 16</inkml:trace>
  <inkml:trace contextRef="#ctx0" brushRef="#br1" timeOffset="-106696.72">13643 18051 2720 0,'-16'-6'12'0,"16"6"17"0,0 0-5 0,0 0 7 16,0 0 14-16,0 0 10 16,0 0 24-16,0 0 8 0,-15-6 2 0,15 6-2 15,0 0 6-15,0 0 3 0,0 0 7 16,0 0 5-16,0 0 9 0,0 0-5 0,0 0-3 15,0 0-7-15,0 0-12 16,0 0-10-16,0 0-9 0,0 0-4 0,0 0-9 16,49-9-22-16,-49 9-24 0,29-6-31 0,-15 4-40 0,6-1-42 15,-2 0-43-15,4 0-44 16,-3 0-70-16,0 0-144 0,2-1-200 0,-2 2-239 16,-2-4-179-16</inkml:trace>
  <inkml:trace contextRef="#ctx0" brushRef="#br1" timeOffset="-103896.89">14690 18049 2353 0,'0'0'-155'0,"0"0"23"16,0 0 8-16,0 0 14 0,0 0 14 0,0 0 27 16,0 0 29-16,0 0 22 15,0 0 26-15,0 0 22 0,0 0 15 0,2 15 18 0,-2-15 12 16,0 0 0-16,0 0 11 15,0 0-11-15,0 0 3 0,0 0-5 16,0 0 8-16,-25 10 5 0,25-10 0 16,0 0 9-16,0 0 10 0,0 0 3 0,-27-4 2 15,27 4-1-15,0 0-3 0,-16-12-11 0,16 12-9 0,-12-9-9 16,12 9-8-16,0 0-8 16,-6-21-7-16,6 21-7 0,0-18-6 0,0 18-6 15,0 0-3-15,8-23-3 16,-8 23-6-16,13-17 2 0,-4 12-5 0,-9 5-2 15,18-10 0-15,-18 10 1 0,27-3-1 16,-27 3 17-16,24 7 12 0,-10-1 9 0,-4 3 10 16,1 4 5-16,-3-1 2 0,-1 4-1 15,-3 0-7-15,-2 4 2 0,-2-1-2 16,-4 1-14-16,-1 3 0 0,-3 2-5 0,-6 4-5 16,3-1-5-16,-7-1-5 0,2 0-17 15,-2-2-38-15,-2-2-32 0,0-1-44 0,3-3-58 16,5-2-59-16,-5-3-90 15,8-3-201-15,-1-1-89 0,1-3-258 0,9-7-202 16</inkml:trace>
  <inkml:trace contextRef="#ctx0" brushRef="#br1" timeOffset="-103476.71">14960 18066 2626 0,'4'-11'-11'16,"-4"11"8"-16,8-20 9 0,-8 20-3 0,12-20-3 16,-6 10 11-16,0-1 9 15,-6 11 1-15,14-20-5 0,-8 13 0 0,-6 7 2 16,15-13 2-16,-15 13 5 15,16-10 16-15,-16 10 15 0,17 0 13 0,-17 0 4 0,0 0-1 16,23 17-4-16,-16-8-2 0,0 5-3 16,0 1-5-16,0 1-1 0,-3 0 6 15,2 2 5-15,-4 1 4 0,2-2 9 0,-4 2 6 16,0-2-3-16,0-17 0 16,-6 34-6-16,2-20-6 0,-4 1-3 0,0-2-6 15,-3-1-6-15,2-5 0 0,9-7-3 16,-21 10-2-16,21-10-5 0,-24 2-4 15,24-2-8-15,-20-9-5 0,20 9-4 16,-22-20-23-16,14 8-32 0,-1-2-37 0,5-1-44 16,4 15-53-16,-2-27-56 0,2 9-116 0,6 3-198 0,-6 15-419 15,12-27-379-15</inkml:trace>
  <inkml:trace contextRef="#ctx0" brushRef="#br1" timeOffset="-103126.45">15529 18081 2946 0,'0'0'-5'0,"0"0"19"16,0 0-3-16,7 16 9 0,-7-16-3 0,0 0 18 15,0 0 16-15,17 5 7 0,-17-5 0 16,0 0-7-16,19 2 2 0,-19-2-1 0,16 2 7 16,-16-2 7-16,24 0-2 15,-24 0-3-15,28 0-6 0,-14 0-4 0,-14 0-9 16,34 0-5-16,-17 0-15 15,-17 0-25-15,32 0-41 0,-18 0-46 0,-14 0-59 0,32 1-51 16,-32-1-92-16,28-1-628 0,-15-1-322 0</inkml:trace>
  <inkml:trace contextRef="#ctx0" brushRef="#br1" timeOffset="-102436.94">16545 17874 2790 0,'0'0'-48'15,"-18"3"26"-15,18-3 25 16,0 0 35-16,0 0 26 0,-16 4 25 0,16-4-3 0,0 0 3 15,0 0-14-15,0 0-4 16,0 0-11-16,0 0-4 0,0 0-8 0,0 0-4 16,0 0-3-16,0 0-6 0,0 0-7 0,60-17 0 15,-45 15-14-15,1-2-20 0,0 1-31 16,-16 3-46-16,26-6-40 0,-10 4-51 0,-16 2-58 16,21-9-167-16,-11 4-386 15,-10 5-87-15</inkml:trace>
  <inkml:trace contextRef="#ctx0" brushRef="#br1" timeOffset="-102206.66">16664 17794 2336 0,'0'0'-66'0,"0"0"16"0,0 0-1 16,0 0 24-16,0 0 29 0,0 0 40 0,0 0 28 0,0 0 21 15,0 0 9-15,-8 36 6 16,6-25 2-16,2-11-2 0,-2 23-1 0,-3-10-6 15,2 4-5-15,3-17-11 16,-2 31-4-16,-2-15-9 0,2 4-8 0,0-2-9 16,0-2-3-16,2 4-11 0,-2-4-32 0,2-16-57 0,0 35-51 15,0-20-47-15,4 1-55 16,-4-16-114-16,6 18-510 0,-4-10-157 0</inkml:trace>
  <inkml:trace contextRef="#ctx0" brushRef="#br1" timeOffset="-101836.82">16865 17988 2499 0,'0'0'-14'15,"0"0"35"-15,0 0 14 0,0 0 14 0,0 0 28 0,0 0 24 16,0 0 13-16,0 0 8 16,-45 19-8-16,45-19-12 0,-14 17-8 0,10-7-2 15,-5 3-10-15,9-13-3 16,-8 23-9-16,6-14 0 0,2-9-6 0,-2 21-4 0,2-21-2 15,4 19-12-15,-4-19-1 16,8 15-2-16,-8-15-10 0,15 8-7 0,-15-8-14 16,17 3-21-16,-17-3-10 0,17 0-6 0,-17 0-11 15,0 0-1-15,28-14-1 0,-20 8 5 16,-8 6 4-16,17-18 1 0,-11 11 4 0,-6 7 28 16,10-15 15-16,-10 15 7 15,11-11 8-15,-11 11 2 0,9-8 11 0,-9 8 25 16,0 0 19-16,0 0 1 15,0 0-7-15,0 0-8 0,0 0-2 0,30 13-11 0,-30-13-6 16,10 15-6-16,-10-15-4 0,10 15-6 0,-5-5-5 16,-5-10-37-16,10 15-54 15,-10-15-72-15,9 15-90 0,-7-10-98 16,-2-5-209-16,0 0-58 0,0 0-319 0,0 0-283 16</inkml:trace>
  <inkml:trace contextRef="#ctx0" brushRef="#br1" timeOffset="-101506.65">17068 18083 2785 0,'0'0'-13'16,"0"0"13"-16,0 0 3 0,0 0-4 15,0 0 11-15,0 0 28 0,0 0 18 16,28 15 7-16,-28-15 2 0,0 0 5 0,4 15-4 0,-4-15 7 16,0 0 3-16,0 20 0 15,0-20 0-15,0 0-6 0,4 16-7 0,-4-16-6 0,0 0 1 16,0 0-9-16,7 12-7 15,-7-12-17-15,0 0-14 0,0 0-14 0,0 0-6 16,0 0-7-16,0 0-1 0,32-23-4 0,-32 23 3 16,14-15 1-16,-14 15 8 15,15-11 1-15,-15 11 11 0,15-8 10 0,-15 8 15 0,15-4 11 16,-15 4 14-16,0 0 5 16,23 2 7-16,-23-2 0 0,15 10-10 0,-15-10-2 15,12 11-9-15,-12-11 0 16,16 14-11-16,-10-7-21 0,-6-7-48 0,12 15-54 0,-3-7-68 15,-9-8-61-15,15 12-92 16,-7-7-165-16,1-1-428 0,-9-4-289 0</inkml:trace>
  <inkml:trace contextRef="#ctx0" brushRef="#br1" timeOffset="-101266.84">17654 17885 2807 0,'0'0'41'0,"0"0"37"0,0 0 2 16,0 0 0-16,0 0 10 15,-27 46 17-15,23-33 9 16,-2 4 2-16,1 2-8 0,1 0-10 0,2 2-6 16,2 1-12-16,0-2-8 0,2 5-8 0,2 0-7 15,3-3-4-15,1 2-7 0,1-2-10 16,1-1-49-16,-2-3-46 0,4-3-58 0,0 0-57 15,-2-3-80-15,1-5-165 16,-2-1-549-16,-9-6-409 0</inkml:trace>
  <inkml:trace contextRef="#ctx0" brushRef="#br1" timeOffset="-100646.71">16988 17657 2894 0,'0'0'-58'16,"0"0"39"-16,0 0 8 0,0 0-7 0,38 14 14 16,-38-14 20-16,24 0 7 15,-24 0 0-15,29-1 3 0,-12 1-4 0,-17 0-18 0,35-4-27 16,-15 2-40-16,-4 0-54 15,2 0-58-15,-18 2-145 0,29-9-370 0,-18 5 58 16</inkml:trace>
  <inkml:trace contextRef="#ctx0" brushRef="#br1" timeOffset="-100454.21">17286 17513 2217 0,'0'0'71'0,"0"0"6"0,0 0 22 15,0 0 30-15,0 0 20 0,0 0 14 0,0 0 5 16,0 0-13-16,0 0-16 0,9 54-18 0,-9-37-12 16,0 1-12-16,2-1-10 0,2 2-23 0,-2-3-52 15,5 4-63-15,-1 3-87 16,-2-7-103-16,3 2-218 0,-1-1-443 0,2 0-286 0</inkml:trace>
  <inkml:trace contextRef="#ctx0" brushRef="#br1" timeOffset="-99753.8">18152 18117 2584 0,'0'0'-82'0,"0"0"43"0,0 0 35 0,0 0 27 15,0 0 36-15,0 0 15 16,0 0 18-16,0 0 10 0,0 0 3 0,0 0 2 16,0 0 1-16,0 0 2 15,0 0 3-15,0 0 5 0,0 0 3 16,0 0-12-16,0 0-8 0,0 0-10 0,0 0-10 15,70-5-8-15,-53 2-3 0,2 3-9 0,3-2-5 16,0-1-5-16,6 1-6 0,-1 0 2 0,5-1 5 16,2-1 1-16,0 0 1 15,6 0-2-15,-6 0-5 0,0 0-5 16,0 3-7-16,-2-4-1 0,-1 4-1 0,-1-3-8 16,-5 2-3-16,-1 0 6 0,-1 0-10 0,-4 0-9 15,-3 2-17-15,-16 0-11 16,28-3-28-16,-15 0-37 0,-13 3-45 0,21-3-61 0,-21 3-52 15,17-4-73-15,-17 4-160 16,14-7-97-16,-14 7-285 0,0 0-207 0</inkml:trace>
  <inkml:trace contextRef="#ctx0" brushRef="#br1" timeOffset="-99506.81">19015 17871 2593 0,'5'-13'28'0,"-5"13"17"16,0 0 4-16,0 0 23 0,11-9 13 0,-11 9 32 0,0 0 9 16,0 0 4-16,0 0-5 15,29 30-6-15,-21-16 3 0,1 0-1 0,0 5-1 16,-3 3-2-16,2-1-6 16,0 1-9-16,0 2-12 0,-2-1-7 0,0 1-12 15,-2-1-6-15,0 1-14 16,-2-2-23-16,-2-1-46 0,0-2-52 0,0-2-58 0,0 0-70 15,0-17-89-15,0 19-219 16,0-12-89-16,0-7-258 0,0 0-202 0</inkml:trace>
  <inkml:trace contextRef="#ctx0" brushRef="#br1" timeOffset="-83156.58">19928 18329 1018 0,'0'0'177'16,"0"0"-45"-16,0 0-22 0,0 0-7 0,0 0-11 16,0 0 3-16,0 0 6 0,0 0 3 15,0 0 11-15,0 0 3 0,0 0 5 0,0 0 15 16,0 0 7-16,0 0-2 15,0 0 5-15,0 0 2 0,0 0-4 0,0 0-7 16,0 0-5-16,0 0-6 0,0 0-8 0,0 0-4 0,0 0-7 16,0 0-8-16,0 0-7 15,0 0-8-15,40-16-7 0,-40 16-7 0,0 0-6 16,21 0-5-16,-21 0-5 16,20-1-3-16,-20 1-4 0,22-3-6 15,-22 3 2-15,26-5-6 0,-9 3 1 16,-17 2-1-16,32-4-5 0,-16 3 3 0,2-2 0 15,-18 3 1-15,29-4-6 0,-14 4-1 16,-15 0-2-16,25-3-2 0,-25 3-4 0,22-2-6 16,-22 2-1-16,19-2 1 0,-19 2 1 0,0 0-6 15,23-2 4-15,-23 2-2 0,0 0 0 16,19-2-9-16,-19 2-14 0,0 0-14 16,0 0-27-16,17-3-34 0,-17 3-50 15,0 0-61-15,0 0-58 0,9-12-111 0,-9 12-188 16,0 0-36-16,0 0-320 15,0 0-298-15</inkml:trace>
  <inkml:trace contextRef="#ctx0" brushRef="#br1" timeOffset="-82836.87">20038 18145 2655 0,'-25'-1'-66'0,"25"1"42"15,0 0 10-15,-17-2 13 0,17 2 23 0,0 0 12 16,0 0 15-16,0 0 7 16,-19-2 4-16,19 2 9 0,0 0 3 0,0 0 8 15,0 0 10-15,0 0 8 0,0 0 9 16,0 0 9-16,0 0 3 0,0 0 3 0,0 0 3 16,-19-2 0-16,19 2 0 15,0 0-4-15,0 0-10 0,0 0-7 16,0 0-3-16,0 0-19 0,0 0-7 0,0 0-10 15,57-9-5-15,-41 6-7 0,2 2-16 0,1-1-12 16,2 0-23-16,-2 0-34 0,1 2-44 0,0-2-46 16,-1 0-46-16,3 0-46 15,-2 1-65-15,0-4-134 0,-2 4-165 0,0-1-324 16,-1-2-291-16</inkml:trace>
  <inkml:trace contextRef="#ctx0" brushRef="#br1" timeOffset="-82346.84">20807 17970 2683 0,'0'0'-47'0,"0"0"43"15,0 0 14-15,0 0 19 16,0 0 18-16,0 0 22 0,0 0 18 0,0 0 10 15,0 0 5-15,0 0 3 16,0 0-7-16,0 0 10 0,0 0 3 0,0 0 5 0,0 0 4 16,0 0-11-16,0 0-9 0,0 0-6 15,0 0-12-15,0 0 0 0,0 0-11 16,0 0-4-16,32 4-2 0,-32-4-2 0,22-1-2 16,-22 1-1-16,30-3-7 15,-13 3-3-15,5 0-5 0,-4 0-4 16,-18 0-1-16,41 0-12 0,-22-1 1 0,-2 1-3 15,-17 0-11-15,30-2-13 0,-30 2-19 0,27 0-29 16,-27 0-26-16,21-4-31 0,-21 4-37 0,19-2-42 16,-19 2-73-16,12-4-128 15,-5 1-204-15,-7 3-356 0,0 0-365 16</inkml:trace>
  <inkml:trace contextRef="#ctx0" brushRef="#br1" timeOffset="-82046.81">21071 17864 2774 0,'-10'-9'-64'0,"10"9"43"0,0 0 18 0,-12-12 22 15,12 12 21-15,0 0 18 16,0 0 5-16,-12-10 3 0,12 10-5 0,0 0-3 0,0 0-2 16,0 0 24-16,0 0 13 15,0 0 7-15,0 0 15 0,0 0-4 0,0 0 14 16,0 0-2-16,-4 43 0 15,4-43-7-15,2 30-14 0,0-14-2 0,0 3-1 16,0 3-13-16,-2-2-12 0,4 2-7 0,-4 1-5 0,4-2-5 16,2 1-9-16,-2-3 0 15,-2 3-2-15,0-3-16 0,2-1 3 0,-2 0-16 16,4-2-30-16,-6-16-32 16,4 24-41-16,-1-15-52 0,-3-9-51 0,8 15-64 15,-8-15-152-15,11 7-204 16,-11-7-358-16,0 0-412 0</inkml:trace>
  <inkml:trace contextRef="#ctx0" brushRef="#br1" timeOffset="-81586.64">21314 18031 2973 0,'0'0'-61'0,"0"0"20"0,0 0 13 16,0 0 20-16,0 0 19 15,0 0 25-15,0 0 24 0,0 0 7 0,0 0 10 0,0 0 9 16,-46 18 9-16,39-9 8 0,-1 3-1 0,8-12 4 16,-10 24-2-16,6-12-9 15,-1 1-3-15,5-13-11 0,-6 26-6 0,6-26-8 16,-3 24-2-16,3-24-9 16,3 23-4-16,-3-23-6 0,4 18-5 0,-4-18-6 0,9 16-1 15,-9-16-7-15,10 12-4 16,-10-12 0-16,12 5-8 0,-12-5-15 0,0 0-3 15,24 0-5-15,-24 0-5 16,0 0 2-16,19-15-6 0,-19 15 5 0,11-18 1 16,-11 18 3-16,8-20 0 0,-3 9-1 15,-5 11 3-15,4-24 2 0,-4 24 15 16,6-18 10-16,-6 18 3 0,4-18-3 0,-4 18 2 0,4-12 4 16,-4 12 13-16,0 0 11 15,0 0 1-15,0 0 2 0,0 0 0 0,0 0 5 16,0 0-6-16,24 27 2 0,-24-27-5 15,8 21-10-15,-4-9-5 0,3 1 3 0,-7-13-12 16,10 23-3-16,-3-11-16 0,-7-12-27 0,8 16-40 16,-8-16-59-16,9 14-67 15,-5-10-96-15,-4-4-211 0,0 0-126 0,0 0 22 0,0 0-256 16,0 0-203-16</inkml:trace>
  <inkml:trace contextRef="#ctx0" brushRef="#br1" timeOffset="-81206.79">21528 18171 2618 0,'20'9'-10'16,"-20"-9"19"-16,6 10-6 0,-6-10 10 0,0 0 28 15,6 15 27-15,-6-15 23 16,0 0 11-16,4 21 0 0,-4-21 8 0,2 13-4 16,-2-13 5-16,0 0 4 15,4 18-3-15,-4-18-4 0,0 0-10 0,7 13-10 0,-7-13-8 16,0 0-9-16,0 0-5 15,0 0-5-15,5 13-11 0,-5-13-4 0,0 0-15 16,0 0-12-16,0 0-9 0,0 0-5 0,0 0-6 16,0 0-9-16,25-26 5 15,-25 26-6-15,10-18-2 0,-4 7 5 0,3 2 2 0,-9 9 4 16,11-18 5-16,-3 11 9 16,-8 7 4-16,12-11 14 0,-12 11 11 0,14-9 20 15,-14 9 13-15,0 0 8 16,0 0 3-16,0 0-5 0,29 10-4 0,-29-10-11 0,11 11-7 15,-11-11-11-15,13 14 1 16,-7-7-5-16,-6-7-3 0,12 15-16 16,-12-15-21-16,14 12-30 0,-14-12-44 0,12 8-56 0,-12-8-71 15,14 4-90-15,-14-4-205 16,14-3-123-16,-14 3 16 0,0 0-240 0,0 0-178 0</inkml:trace>
  <inkml:trace contextRef="#ctx0" brushRef="#br1" timeOffset="-80966.37">21848 17733 2755 0,'0'0'96'15,"0"0"-12"-15,0 0-10 0,-15-8-1 16,15 8 18-16,0 0 11 0,0 0 5 0,0 0-13 15,0 0-8-15,0 0-11 0,0 0-6 0,0 0-7 16,62 6-7-16,-62-6-19 16,29 0-25-16,-14-2-45 0,-15 2-63 0,33-3-81 0,-17-2-135 15,-4 3-661-15,-12 2-422 16</inkml:trace>
  <inkml:trace contextRef="#ctx0" brushRef="#br1" timeOffset="-80766.5">22104 17557 2968 0,'15'-12'-46'0,"-15"12"35"15,0 0 12-15,0 0 25 0,0 0 22 0,0 0 17 16,8 31 9-16,-8-31 2 0,0 21-6 16,0-21-8-16,0 31-5 0,0-14-7 0,3 2-6 15,-3 0-2-15,4 0-32 16,-2 1-46-16,2-1-54 0,0 5-67 0,0-5-116 15,1 0-220-15,-1-2-279 16,1 2-65-16</inkml:trace>
  <inkml:trace contextRef="#ctx0" brushRef="#br1" timeOffset="-80116.75">22773 17460 2324 0,'0'0'-3'15,"0"0"18"-15,0 0 3 0,0 0 1 0,0 0 16 0,0 0 27 16,0 0 12-16,0 0 18 16,-36 21 1-16,28-9 7 0,1 3 0 0,1 2-1 15,-3 3 5-15,1 4 6 16,2-2 4-16,-4 9 1 0,0 1-6 0,2 3-5 15,0-2-7-15,-3 4-4 16,5 3-6-16,-3-1-5 0,3 0-3 0,-1 9-5 0,1-6-7 16,4 1 1-16,-2 2-7 0,4-2 3 0,2 1-2 15,0 2-6-15,2 1 2 16,5 1-7-16,-3-6-3 0,0-2 4 0,3-2-13 16,2 1-3-16,-1-4-5 0,2 0-2 15,2-3-2-15,-4-2 4 0,5-1-7 0,-2-2-5 16,-1-4 1-16,1-2-13 15,-1-1-24-15,0-2-32 0,-2-4-49 0,-2-2-58 16,5 2-72-16,-4-7-85 0,3 3-192 0,-12-10-75 0,15 8-356 16,-15-8-350-16</inkml:trace>
  <inkml:trace contextRef="#ctx0" brushRef="#br1" timeOffset="-79376.92">23495 17274 2791 0,'0'0'-65'16,"10"-12"31"-16,-10 12 13 15,14-8 8-15,-14 8 25 0,12-9 13 0,-12 9 3 16,15-10 5-16,-15 10 4 0,17-9 6 16,-17 9 6-16,17-6 15 0,-17 6 11 0,18-5 12 15,-18 5 4-15,20 0 6 0,-20 0 7 0,0 0 0 16,27 9-4-16,-27-9-1 16,13 14-9-16,-9-7-6 0,-4-7-4 0,7 22-6 15,-7-10 0-15,0-12 0 0,-3 30-8 16,-1-13 6-16,-2-2 5 0,2 1 5 0,-3 1-4 15,1-1-3-15,-1-1-6 16,1-1-3-16,0 0 3 0,0 0 0 0,6-14-8 16,-10 19-2-16,10-19-2 0,-4 19-7 0,4-19-4 0,-6 15-2 15,6-15-5-15,0 0 0 16,0 0 5-16,6 21-3 0,-6-21-4 0,16 5-2 16,-16-5-11-16,18 3 2 15,-18-3-23-15,30 1-18 0,-11-2-27 0,1 1-26 16,2-3-28-16,2 2-34 0,-1-3-42 15,1 4-54-15,3-2-53 0,-6-2-97 0,2 1-160 16,-5 0-66-16,-2 0-300 16,-16 3-286-16</inkml:trace>
  <inkml:trace contextRef="#ctx0" brushRef="#br1" timeOffset="-78836.62">24043 17140 2666 0,'0'0'-55'0,"0"0"37"0,-9-10 31 16,9 10 24-16,0 0 3 0,0 0 3 0,0 0-8 16,0 0-8-16,0 0-1 15,0 0 0-15,0 0-4 0,24-21-9 0,-24 21-6 16,19-1-3-16,-19 1 2 0,26-2-4 16,-26 2 8-16,29 2-10 0,-12-1 4 0,-2 3-1 15,0 0 2-15,-15-4 3 16,23 12 0-16,-17-7 19 0,-6-5 3 0,8 20 14 0,-5-9 19 15,-3-11 7-15,-7 25 9 16,7-25 4-16,-14 29 9 0,5-15 1 0,1 1-1 16,-3 3-7-16,3-5-3 0,-1 2-2 0,3-1-4 15,2-1-7-15,0 2-7 16,4-15-6-16,2 27-6 0,2-14-2 0,4 2-6 0,1-1-6 16,3 3-7-16,3-1 2 15,-2 0-5-15,4 1-5 0,-2 1 0 0,-1 1-3 16,-1-2 1-16,-2 2-6 15,-5-4 0-15,1 2 1 0,-5 2 2 0,-4 1 1 16,-5-4-7-16,-3 5 0 0,-3 1 0 16,-4-6-7-16,-2 3-35 0,2-2-58 0,-4-2-74 15,4 1-80-15,-2-3-191 0,1 1-156 0,4-4-320 16,2-1-306-16</inkml:trace>
  <inkml:trace contextRef="#ctx0" brushRef="#br1" timeOffset="-78146.67">23313 17912 2733 0,'0'0'-25'0,"0"0"46"0,0 0-4 15,0 0 5-15,0 0 4 16,0 0 12-16,0 0 5 0,0 0 4 0,0 0-1 16,0 0 5-16,51-18 3 0,-35 14 17 0,2 3 11 0,2-5 5 15,2 2 3-15,3 1-14 16,3-3-1-16,0 0-3 0,-1 0-12 0,9-1-2 16,0 1-24-16,2 0-2 15,0 0-3-15,2 1-5 0,2-3 0 0,0 3-7 0,1 1-1 16,1-2-1-16,1 0-1 15,1-2 1-15,-1 4-3 0,8-6-3 0,-2 3-2 16,2 2 2-16,-1-3-3 0,-1 0 0 16,-4 4-3-16,6-3 1 0,0 2-4 15,-6-2 1-15,-1 2 1 0,3 1-2 0,-3 0 2 0,3 0 2 16,8 1-4-16,-10-1 2 16,0 0-2-16,-1 0-2 0,1-1 3 0,-1 3-2 15,1-2 1-15,-4-2 2 16,0 3-2-16,0 0 0 0,-1-1-1 0,-1 1 6 15,1 1 8-15,0-2 8 0,-2 0 4 16,0 1 6-16,0-1 1 0,1 2 4 0,-1-2 3 16,-4 4 2-16,4-3 2 0,1 0 1 0,-5 1-3 15,-3 0-2-15,3 2 2 16,2 0-6-16,-4-1-1 0,3 1-6 0,-4 0-2 0,1 1-4 16,1-1-4-16,-3 2-12 15,-1-4-12-15,-2 2-22 0,-4 0-27 0,-3 0-29 16,-1 0-45-16,-1 0-48 15,-3 2-48-15,-17-2-64 0,25 2-136 0,-16-2-545 16,-9 0-414-16</inkml:trace>
  <inkml:trace contextRef="#ctx0" brushRef="#br1" timeOffset="-76376.72">23552 18611 2868 0,'0'0'-75'0,"0"0"51"0,0 0 16 0,0 0 19 16,0 0 26-16,0 0-1 16,0 0 11-16,0 0 7 0,0 0 10 0,0 0 20 15,0 0 16-15,0 0 13 16,0 0 10-16,0 0 9 0,0 0 6 0,0 0 1 15,0 0-12-15,0 0-3 0,0 0-12 16,0 0-10-16,-11 36-9 0,11-36-13 0,0 23-7 16,0-23-20-16,-2 23-3 0,2-23-8 0,2 23-1 15,-2-23-3-15,0 22-4 16,0-22-3-16,2 21-3 0,-2-21-5 0,3 15 2 0,-3-15-4 16,2 16-3-16,-2-16 1 15,0 0 0-15,4 16-4 0,-4-16-5 0,0 0-2 16,0 0-3-16,0 0-1 15,0 0-5-15,0 0-2 0,0 0-5 0,0 0-4 16,0 0-2-16,24-43-7 0,-20 25-6 16,-2 2-8-16,0-5-4 0,0-4 1 0,2 3 0 15,-2-5 5-15,0 0-1 0,2 0 4 0,-2 1-1 16,2-2 4-16,0 2 2 16,-4-3 0-16,2 5 3 0,0-3 2 0,-2 2 2 0,0 3 1 15,2 0 0 1,-2 0 5-16,0 0-2 0,0 4 6 0,0-1 6 15,0 1 3-15,2 1 4 0,-2 17 3 16,0-28 2-16,0 15 1 0,0 13-2 0,2-21-1 16,-2 21 0-16,8-21-2 0,-8 21-2 0,8-18-1 0,-1 10 1 15,-7 8 1-15,15-13-2 16,-15 13 0-16,19-9 0 0,-5 3 0 0,2 1-2 16,0-1-1-16,4 2 0 15,-2 0 1-15,3 1 0 0,5-2-1 0,0 2 1 16,1 1 0-16,3-2 2 0,0 2 2 15,1 0-5-15,3 1 1 0,0-1-1 0,2-1-2 16,6 2 1-16,1-1 3 0,1 0-3 0,1-2 1 16,-1 3 2-16,3-3-2 15,1 0-1-15,0 0-3 0,-1 0 1 0,2 0 1 0,-3 1 0 16,1-1 2-16,-1-2 0 16,-1 2 0-16,1 0-5 15,-1-2 8-15,1 2-1 0,-1 1 0 0,-1 2 5 16,3-3 1-16,-1 0 1 0,0 1 4 0,0 1-3 0,0-2 5 15,-3 3-4-15,2-1 1 16,-1 0-1-16,-2 0 1 0,4 0-3 0,-3 0 0 16,2 0 1-16,-1 0 1 0,-1 2 1 0,2 0 5 15,-3-1 3-15,-1 1 3 16,1 1 2-16,-4-1-3 0,1 0 1 0,-3 2-4 0,0 0-1 16,0 0-1-16,-3 0-3 15,1 0-1-15,-3 0 1 0,-2 0-7 0,-1-1-1 16,-5 2-9-16,-1-2-21 15,-4 1-26-15,0 1-36 0,-18-3-37 0,25 1-61 0,-14 2-67 16,-11-3-121-16,0 0-218 0,0 0-390 16,0 0-437-16</inkml:trace>
  <inkml:trace contextRef="#ctx0" brushRef="#br1" timeOffset="-75666.99">23785 18579 2965 0,'0'0'-74'0,"27"-2"36"0,-27 2 23 0,0 0 33 15,0 0 21-15,0 0 28 16,0 0 12-16,0 0 19 0,0 0 11 0,24 0 0 16,-24 0 8-16,0 0-6 0,0 0 2 0,25-4-5 15,-25 4-6-15,19-4-13 16,-19 4-7-16,21-4-11 0,-21 4-8 0,24-4-13 0,-12 1-22 16,-12 3-40-16,22-7-43 15,-22 7-67-15,19-7-64 0,-19 7-64 16,16-7-133-16,-12 3-599 0,-4 4-441 15</inkml:trace>
  <inkml:trace contextRef="#ctx0" brushRef="#br1" timeOffset="-75236.86">24123 18443 2876 0,'0'-27'-67'0,"0"27"26"0,0 0 13 0,4-13 9 15,-4 13 30-15,0 0 18 16,7-13 19-16,-7 13 15 0,0 0 11 0,11-11 7 16,-11 11 4-16,0 0-2 15,12-10-2-15,-12 10-6 0,0 0-8 0,19-6-6 16,-19 6-4-16,0 0-8 0,26 4-2 15,-26-4-3-15,14 7 1 0,-14-7-3 0,14 13-3 16,-14-13 2-16,10 16 3 0,-8-6-1 16,-2-10 2-16,0 22 0 0,0-22-6 15,-4 27 4-15,-1-12-1 0,-2-2 0 0,0 3 2 0,-2-1 3 16,1-2 8-16,2 1-1 16,-3-3-1-16,3 3-7 0,6-14-5 0,-11 19 2 15,7-10-2-15,4-9-1 16,-7 15-1-16,7-15-4 0,0 0-3 0,0 0-3 15,9 22-15-15,-9-22-25 16,17 4-34-16,-17-4-48 0,21 1-51 0,-21-1-63 0,28-1-90 16,-10-3-193-16,1 0-111 0,-19 4-285 0,30-10-261 15</inkml:trace>
  <inkml:trace contextRef="#ctx0" brushRef="#br1" timeOffset="-74826.56">24408 18483 2685 0,'0'0'63'0,"-9"-13"34"0,9 13-14 0,0 0-5 16,0 0-1-16,-5-15-7 15,5 15-7-15,0 0-8 0,0 0-2 0,0 0-12 0,14-20-3 16,-14 20-3-16,0 0-7 16,18-7 1-16,-18 7-2 0,18 0 0 0,-18 0 2 15,0 0 2-15,27 3 0 16,-27-3-4-16,14 7 4 0,-14-7-5 0,11 13-2 15,-11-13 3-15,9 17 2 0,-9-17-3 16,0 19 3-16,0-19 10 0,-4 19 9 0,4-19 3 16,-9 20-1-16,9-20-3 0,-7 22-2 0,3-12-7 15,4-10-1-15,-4 19-3 16,4-19-5-16,-2 21-2 0,2-21 2 0,2 18-7 0,-2-18-1 16,6 22 2-16,2-11-4 15,-8-11-8-15,10 21 5 0,-4-12-3 0,-6-9 1 16,6 22-3-16,-4-14 5 15,-2-8 1-15,0 22 2 0,0-22 4 0,-8 20 2 16,8-20-3-16,-13 20-17 0,4-11-2 0,1 3 2 16,8-12-5-16,-23 17-20 0,13-7-36 15,0-3-60-15,10-7-73 0,-14 12-82 0,14-12-219 16,-10 7-81-16,10-7-314 16,0 0-257-16</inkml:trace>
  <inkml:trace contextRef="#ctx0" brushRef="#br1" timeOffset="-74416.9">24577 18219 2686 0,'-7'-14'19'15,"7"14"31"-15,0 0-5 0,0 0-5 16,0 0-2-16,2-21-5 0,-2 21-3 0,0 0-15 16,17-10 7-16,-17 10-12 0,15-5-9 0,-15 5 3 15,17-2 0-15,-17 2-2 16,21 0-4-16,-21 0 4 0,0 0-1 0,26 6 5 0,-26-6 5 15,8 7 7-15,-8-7 5 16,4 14 11-16,-4-14 18 0,0 0 16 16,0 0 17-16,-16 34 12 0,9-23 13 0,7-11 1 0,-13 19-1 15,9-9-14-15,4-10-7 16,-5 19-7-16,5-19-11 0,-3 17-14 0,3-17-28 0,0 0-43 16,10 21-52-16,-10-21-62 15,20 12-70-15,-8-9-127 0,3 1-204 16,-15-4-351-16,30 1-251 0</inkml:trace>
  <inkml:trace contextRef="#ctx0" brushRef="#br1" timeOffset="-73956.59">24937 18638 2551 0,'-16'11'-34'0,"16"-11"52"0,0 0 33 0,0 0 9 15,0 0 20-15,0 0 0 16,0 0 6-16,0 0-2 0,0 0-5 0,0 0-4 15,0 0-10-15,0 0-3 16,0 0-8-16,43 8-1 0,-43-8-3 0,19 0-8 0,-19 0-7 16,21-2 2-16,-21 2-7 0,0 0-21 0,28-4-22 15,-28 4-44 1,18-2-56-16,-18 2-60 0,0 0-119 0,20-7-596 0,-20 7-265 16</inkml:trace>
  <inkml:trace contextRef="#ctx0" brushRef="#br1" timeOffset="-73746.55">24981 18559 2813 0,'0'0'12'0,"0"0"19"0,0 0 2 0,0 0 22 0,0 0 18 16,0 0 10-16,0 0 7 16,0 0-2-16,0 0-1 0,-6 35-1 0,6-35 5 15,0 17 2-15,0-17-8 16,0 0-6-16,4 31-8 0,-4-31-10 0,2 20-10 15,2-11-18-15,-4-9-40 16,4 22-45-16,-4-22-50 0,5 19-49 0,-5-19-73 16,6 14-137-16,-6-14-579 0,10 14-360 0</inkml:trace>
  <inkml:trace contextRef="#ctx0" brushRef="#br1" timeOffset="-73116.75">25138 18723 2956 0,'4'-15'-15'0,"-4"15"6"0,0 0 5 0,0 0 5 16,0 0 24-16,0 0 13 0,0 0 11 15,0 0 4-15,0 0 6 0,0 0 4 0,0 0 8 16,0 0 6-16,19 30 7 16,-19-30-17-16,4 14 2 0,-4-14 1 15,2 15 1-15,-2-15-8 0,0 0-2 16,6 21-6-16,-6-21-4 0,0 0-5 0,6 18-5 15,-6-18-1-15,0 0-5 16,3 13-2-16,-3-13 5 0,0 0 5 0,0 0-5 0,6 11-5 16,-6-11-3-16,0 0-3 0,0 0-4 0,0 0-6 15,0 0 0-15,0 0-5 16,0 0-1-16,0 0-7 0,22-31 1 0,-22 31-13 0,9-25-4 16,-7 10-6-16,1-4-5 15,-1-2 0-15,2-1 2 0,-2-1-3 16,3-2 4-16,-2 0 3 0,1 0-4 15,-2 0 3-15,0 2 4 0,0-2-2 0,0 3 4 0,1 1 3 16,-1-1-4-16,-2 0 2 0,2 2 0 16,-2-4-1-16,0 3 4 0,1 1 4 15,-1 0-4-15,0 2 3 0,0-1 4 0,2 1 2 16,-2 18 8-16,2-32 7 16,0 16-4-16,-2 16 7 0,5-24-4 0,-1 14-2 0,-4 10-1 15,11-21 2-15,-2 12-6 16,-9 9 2-16,18-18-2 0,-7 11-2 0,3 2 0 15,-3-3 1-15,6 2-4 16,-17 6 3-16,35-10-2 0,-15 6 0 0,3-1 1 0,5 3 7 16,4-2 9-16,-1 3 9 0,3-2 9 0,11 2 5 15,0-2-3-15,1 3-2 16,0 0-3-16,4-1-1 0,-5 1-6 0,2-2-5 16,0 0 3-16,-2 0-6 15,-3 2-1-15,-6-2-1 0,-2 0-6 0,-3 0 1 16,1 1-5-16,-5-4-11 0,2 4-16 15,-9-1-21-15,1 0-29 0,-6 0-40 0,-15 2-47 16,28-2-62-16,-18-2-84 0,-10 4-166 0,14-1-116 16,-14 1-278-16,0 0-212 0</inkml:trace>
  <inkml:trace contextRef="#ctx0" brushRef="#br1" timeOffset="-72606.6">25439 18545 2539 0,'0'0'-61'0,"0"0"27"0,0 0 24 15,0 0 34-15,0 0 30 16,0 0 27-16,0 0 18 0,0 0 3 0,0 0-2 16,0 0 1-16,0 0 0 0,0 0-2 0,0 0 4 0,0 0 5 15,0 0 2 1,23 32-2-16,-23-32 0 0,2 17-4 0,-2-17-4 0,4 21-4 16,-2-10-5-16,-2-11-7 15,2 25-6-15,1-14-10 0,-3-11 1 0,4 27-16 16,-3-15-3-16,-1-12-5 0,4 24-3 15,1-12-7-15,-5-12-9 0,4 19-29 0,-4-19-35 16,4 17-41-16,-4-17-54 0,5 15-66 0,-5-15-72 16,0 0-157-16,2 11-145 15,-2-11-324-15,0 0-277 0</inkml:trace>
  <inkml:trace contextRef="#ctx0" brushRef="#br1" timeOffset="-72356.55">25583 18674 2705 0,'0'0'-10'15,"0"0"33"-15,0 0 17 16,0 0-10-16,0 0 5 0,16-6 5 0,-16 6 11 0,0 0 1 16,20-2 13-16,-20 2 2 15,18-2 11-15,-18 2 2 0,24 2-6 0,-24-2 3 16,27-2-9-16,-10 2-7 15,-17 0-5-15,36 0-9 0,-20-2-31 0,3 1-21 16,-19 1-45-16,29-3-49 0,-29 3-49 0,25-1-37 16,-25 1-74-16,15-8-147 0,-10 4-370 15,-5 4-73-15</inkml:trace>
  <inkml:trace contextRef="#ctx0" brushRef="#br1" timeOffset="-72136.89">25740 18534 2452 0,'0'0'78'0,"0"0"31"16,-16-8-6-16,16 8 11 0,0 0 15 0,0 0 15 16,0 0 6-16,0 0-6 0,0 0-3 0,-13 29-5 15,13-29-1-15,-2 18-6 0,2-18-17 16,-2 21-3-16,2-21-12 0,0 19-14 0,0-19-8 16,0 21-8-16,0-21-7 15,0 21-13-15,0-21-25 0,2 16-33 0,-2-16-36 16,2 16-38-16,-2-16-35 15,0 0-45-15,6 17-36 0,-6-17-52 0,0 0-107 0,13 12-155 16,-13-12-363-16,13 3-245 0</inkml:trace>
  <inkml:trace contextRef="#ctx0" brushRef="#br1" timeOffset="-71576.44">26157 18609 2658 0,'0'0'-7'16,"14"-3"8"-16,-14 3-4 0,0 0 5 0,0 0 5 0,0 0 1 15,12-8 3 1,-12 8-8-16,0 0 0 0,0 0 12 0,0 0 13 0,0 0 7 16,0 0 8-16,-59-3 4 15,59 3 7-15,-34-1 4 0,15 1 7 0,0 0 3 16,19 0 4-16,-38 0-1 0,20 0 1 15,18 0-3-15,-33 0-9 0,33 0 1 0,-26 0 6 16,26 0 2-16,-19 0 2 0,19 0-4 16,-16-4-12-16,16 4-5 0,0 0-9 15,0 0-10-15,0 0-19 0,0 0-20 0,0 0-13 0,0 0-17 16,0 0-5-16,38-31-2 16,-24 26 5-16,-5-4 2 0,3 1 5 0,2-3 6 15,-2 2-3-15,1 0 13 16,0-2 10-16,0-1 3 0,-1 1 18 0,1-1 8 15,1-1 9-15,-5 3 2 16,2-1 3-16,-1-1 6 0,-10 12 5 0,19-17 4 0,-11 10 5 16,-8 7 2-16,11-13-4 0,-11 13 0 0,13-8 5 15,-13 8 16-15,0 0 11 16,0 0-4-16,0 0-1 0,0 0-1 0,25 13-7 16,-25-13 1-16,9 19-14 15,-7-7 2-15,-2-12-5 0,9 28-11 0,-5-14 2 16,1 0-2-16,-3 4-13 0,2-3 1 15,-1 2-2-15,4-1-7 0,-3 1 4 0,1-2-8 16,-1 0-1-16,0 0-10 0,1-1-21 0,0-1-22 16,-5-13-29-16,5 19-38 0,-5-19-41 15,2 19-49-15,-2-19-45 0,6 13-64 0,-6-13-140 16,7 10-137-16,-7-10-374 16,0 0-380-16</inkml:trace>
  <inkml:trace contextRef="#ctx0" brushRef="#br1" timeOffset="-70646.56">26502 18494 2767 0,'0'0'-124'0,"0"0"40"15,0 0 24-15,-41-7 11 16,41 7 16-16,0 0 24 0,0 0 15 0,0 0 18 15,0 0 16-15,0 0 12 16,0 0 20-16,-13-10 9 0,13 10 11 0,0 0-2 16,0 0 4-16,0 0 1 0,0 0-7 0,0 0-6 0,-2-19-12 15,2 19-5 1,0 0-8-16,0 0-2 0,0 0-10 0,17-16-2 0,-17 16-5 16,0 0-7-16,18-11-2 15,-18 11-5-15,13-3 1 0,-13 3-5 0,17-2-1 16,-17 2-3-16,0 0-2 0,33 4-1 15,-33-4 0-15,18 4-8 0,-18-4 7 0,18 8 0 16,-18-8 1-16,11 9 2 0,-11-9 4 0,5 13 3 16,-5-13 4-16,0 0 8 15,0 0 5-15,-12 30 11 0,12-30 10 0,-13 18 12 0,9-9-7 16,4-9-1-16,-12 16-5 16,12-16-3-16,-8 17-5 0,8-17-4 0,-5 13-6 15,5-13 0-15,-2 17-9 16,2-17 0-16,0 0-3 0,4 25-5 0,-4-25 0 15,7 19-5-15,1-9 1 16,-8-10-3-16,8 19-1 0,-4-10-7 0,-4-9-9 0,5 19 2 16,-5-19 4-16,0 19-1 0,0-19 3 0,-5 19-3 15,5-19 1-15,-9 17 1 16,2-6-1-16,7-11 1 0,-15 14-2 0,5-6-1 16,10-8-18-16,-15 11-22 0,15-11-34 15,-18 11-42-15,9-5-41 0,9-6-50 16,-9 10-37-16,9-10-53 0,0 0-141 15,0 0-137-15,0 0-276 0,0 0-189 0</inkml:trace>
  <inkml:trace contextRef="#ctx0" brushRef="#br1" timeOffset="-70211.59">26674 18209 2553 0,'0'0'28'16,"0"0"52"-16,0 0 18 15,7-15 12-15,-7 15 7 0,0 0-14 0,0 0-9 0,10-11-16 16,-10 11-10-16,0 0-6 0,0 0-6 0,17-9-8 16,-17 9-3-16,0 0-6 15,21 0-7-15,-21 0 1 0,0 0 7 0,24 6 3 16,-24-6 3-16,13 10 1 16,-13-10 11-16,7 15-2 0,-7-15 7 0,0 17 5 0,0-17 7 15,-2 21 8 1,2-21 3-16,-7 21 1 0,7-21 5 0,-6 23-11 0,1-12-11 15,5-11-1-15,-4 19-9 16,4-19-8-16,-3 20-2 0,3-20-27 0,0 17-27 0,0-17-36 16,0 0-47-16,12 15-60 0,-12-15-59 0,15 10-68 15,-15-10-120-15,18 1-164 16,-18-1-399-16,19 0-391 0</inkml:trace>
  <inkml:trace contextRef="#ctx0" brushRef="#br1" timeOffset="-69186.75">26852 17290 2826 0,'0'0'-113'0,"0"0"29"15,0 0 20-15,0 0 25 16,0 0 19-16,0 0 28 0,0 0 22 0,0 0 17 16,0 0 13-16,0 0 9 15,0 0 4-15,0 0 2 0,0 0 15 0,0 0 20 16,0 0 4-16,0 0 6 0,0 0-7 15,0 0-8-15,0 0-5 0,0 0-2 0,0 0-1 16,21 39-10-16,-15-27-1 0,0 4-3 0,-1-1-9 16,2 6 1-16,4 1-4 0,-4 1-8 15,1 1-3-15,-1 1-1 0,5 7-8 0,-4-2-3 16,1 4-1-16,-1-2-7 16,1 2 4-16,-1 2-3 0,1-2 0 0,0 4-1 15,-4-1-1-15,2 2 4 16,-1-1 2-16,-2 3-8 0,0-1-4 0,0 2-1 0,-4-1-3 15,0 1 1-15,0 0-2 16,-2-2-7-16,0 0-3 0,1 0 0 0,-4 0-6 16,1-2-1-16,-3 0 0 0,1 1 2 0,1-3-8 15,-4 0-15-15,4-2-29 16,-3-3-35-16,-1-1-51 0,1-3-64 0,-2 4-65 0,-3-5-132 16,-1-3-200-16,1 3 12 15,-6-1-340-15,2 0-307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1T00:58:54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 13043 2909 0,'-16'-13'-122'0,"16"13"18"0,0 0 12 15,-15-9 13-15,15 9 10 0,-10-8 14 16,10 8 9-16,0 0 25 0,-15-8 15 0,15 8 19 16,0 0 18-16,0 0 19 15,-14-10 22-15,14 10 13 0,0 0 12 0,0 0-4 16,0 0 4-16,0 0 25 0,0 0 24 0,0 0 4 0,0 0-2 16,0 0 1-1,-11 26 4-15,11-26 3 0,0 24-4 0,0-8-1 0,0-16-14 16,4 34-27-16,-1-13 3 15,-1-3-9-15,2 7-10 0,2-3-1 0,-2 0-11 0,0 1-9 16,3 0-7 0,-3-3-6-16,1 4-4 0,0-3-7 0,2-2-8 0,-3-2-2 15,0 0-7-15,1-2 10 0,-1 1-17 0,1-3-4 16,-1 0-8-16,-4-13-28 0,5 19-25 16,-3-9-36-16,-2-10-38 0,4 13-40 0,-4-13-42 15,7 11-52-15,-7-11-40 16,0 0-47-16,2 8-97 0,-2-8-105 0,0 0-371 15,0 0-301-15</inkml:trace>
  <inkml:trace contextRef="#ctx0" brushRef="#br0" timeOffset="499.91">405 13123 2596 0,'0'0'-82'0,"0"0"37"0,-3-20 17 16,3 20 27-16,-10-12 40 16,10 12 21-16,0 0 28 0,-8-18 18 0,8 18 4 0,-6-12-2 15,6 12 12-15,-7-14 17 16,7 14-4-16,0 0 8 0,-7-17-9 0,7 17-14 15,0 0-15-15,-2-21-8 16,2 21-17-16,0 0-7 0,7-25-10 0,-7 25-2 16,9-17-10-16,0 5-4 0,-9 12-6 15,15-16-3-15,-6 8-5 0,3-2-3 0,-3 3-5 16,-9 7-4-16,23-14-5 0,-11 8 1 0,-12 6-3 16,23-3 0-16,-23 3-1 15,21 2 0-15,-21-2 1 0,20 11-1 0,-11-1 2 0,-9-10 15 16,11 20 9-16,-7-6 6 15,1 1 6-15,-3-2 5 0,-2-13-2 0,2 33 7 16,-4-18 3-16,0 2-16 16,2-17 0-16,-7 32 1 0,3-16 1 0,-1-1 3 0,1 0-5 15,-3-1-9-15,0-1-2 0,7-13-6 0,-11 23 2 16,5-13-15-16,6-10-16 16,-8 13-40-16,8-13-49 0,-13 7-68 0,13-7-72 15,-8 2-69-15,8-2-124 0,0 0-192 16,0 0-24-16,0 0-248 0,0 0-259 15</inkml:trace>
  <inkml:trace contextRef="#ctx0" brushRef="#br0" timeOffset="1311.12">794 13504 2618 0,'0'0'-46'0,"0"0"28"0,0 0 29 15,2-51 17-15,-2 51 12 0,0 0 18 16,0 0 2-16,0 0 1 0,4-17 5 0,-4 17 2 0,0 0 5 15,0 0 11-15,0 0 13 16,0 0 5-16,0 0 14 0,4-15 3 0,-4 15 10 16,0 0-12-16,0 0 7 15,0 0-16-15,0 0-10 0,5-14-9 0,-5 14-2 0,0 0-6 16,4-19-3-16,-4 19-8 0,4-21-2 0,-4 21-5 16,2-28 1-16,-2 10-3 15,0-3-9-15,0 0 0 0,-2-5-12 0,-2-1-4 16,2 0-12-16,-2-1 2 0,1 0 0 15,-1 1 10-15,2 0-15 0,-2 2 3 0,1 6 11 16,1 0 8-16,0 4 1 16,2 15-9-16,-3-29-13 0,3 29-1 0,3-16-1 15,-3 16 4-15,0 0-5 0,0 0 1 16,17-4-5-16,-17 4 0 0,0 0-2 0,23 24 0 16,-12-12-2-16,1 1 2 0,1 2-4 0,-2 0 4 15,5 2-5-15,-3 1 0 16,1-3 0-16,-1 5 0 0,3-6-4 0,-4 1-1 0,-2-1 4 15,0-1-1-15,-1-1-3 16,0-3 4-16,-9-9 1 0,13 17-1 16,-6-9 3-16,-7-8 15 0,10 11 11 15,-10-11 13-15,11 9 6 0,-11-9-10 0,0 0-5 0,0 0-5 16,0 0-5-16,0 0-5 0,12-28-4 0,-12 28-6 16,2-30-5-16,-1 10-2 15,-1-1-3-15,2-1-1 0,-2-1-1 0,4-2 2 0,-2 0-2 16,0 0 10-16,1 1 2 15,-2-3-4-15,3 4-1 0,1 1 1 0,-3 1-5 16,2 3 1-16,0 1-2 16,-2 1 0-16,-2 16-8 0,5-24 4 0,-5 24 5 0,5-11 5 15,-5 11 3-15,0 0 6 0,0 0 2 0,0 0 5 16,29 26 4-16,-22-13-3 16,2 3 2-16,0 5-2 0,0 3-3 0,-1-2 2 0,2 3-4 15,1-1 0-15,0 5-4 16,-2 1-1-16,1-5-2 0,0 0-3 0,-1 2 0 15,1-2-7-15,-1-1-16 16,-1 1-31-16,0-3-46 0,2 1-54 0,-3-2-65 0,2 3-85 16,-3-8-103-16,-1 4-220 15,-2-1-21-15,1-2-532 0,-1 0-847 0</inkml:trace>
  <inkml:trace contextRef="#ctx0" brushRef="#br0" timeOffset="24369.66">6773 15322 462 0,'0'0'248'0,"-6"-18"-31"0,6 18-48 15,0 0-16-15,0 0 0 0,0 0 19 0,0 0 4 16,0 0 11-16,0 0 15 0,0 0 7 0,0 0 8 16,0 0 5-16,-2-20-3 15,2 20-2-15,0 0-12 0,0 0-7 0,0 0-13 16,0 0-32-16,0 0 0 0,0 0-14 0,0 0-4 16,0 0-4-16,0 0 15 0,0 0-8 15,0 0-17-15,0 0-6 0,17-13-25 0,-17 13 0 0,0 0-11 16,0 0-5-16,0 0-7 15,0 0-10-15,23 1-2 0,-23-1-9 0,0 0-2 16,0 0 1-16,0 0-7 16,32 8 1-16,-32-8-1 0,17 4-3 15,-17-4-3-15,19 2-3 0,-19-2 3 0,17 1-3 16,-17-1 0-16,16 3-6 0,-16-3-4 0,18 1 6 16,-18-1-1-16,18 4 0 0,-18-4-2 0,18 3 0 15,-18-3 1-15,17 1 2 0,-17-1-2 16,18 5 0-16,-18-5-2 0,20 0-1 15,-20 0-3-15,18 1 0 0,-18-1-2 16,22 2-2-16,-22-2-1 0,19 2-1 0,-19-2-1 0,17 2 0 16,-17-2-1-16,0 0-1 15,0 0-4-15,25 0-5 0,-25 0-12 0,0 0-12 16,15 2-18-16,-15-2-30 0,0 0-33 0,11 0-39 16,-11 0-52-16,0 0-58 0,0 0-42 15,0 0-77-15,0 0-166 0,0 0-95 0,0 0 26 16,0 0-326-16,-28-27-349 15</inkml:trace>
  <inkml:trace contextRef="#ctx0" brushRef="#br0" timeOffset="25159.98">6805 15116 2671 0,'0'0'-166'0,"0"0"22"0,0 0 19 16,0 0 21-16,0 0 25 16,0 0 25-16,0 0 19 0,0 0 16 0,0 0 3 0,0 0 8 15,0 0 4-15,0 0-2 0,0 0 6 0,0 0 13 16,0 0-2-16,0 0 8 16,0 0 12-16,0 0-2 0,0 0 1 0,0 0 0 15,0 0 2-15,0 0 1 0,0 0 4 16,0 0 7-16,0 0 10 0,0 0-4 0,0 0 2 15,0 0 4-15,0 0 11 16,0 0-12-16,0 0 6 0,0 0-9 0,0 0-2 16,0 0-6-16,0 0-2 0,0 0-6 15,0 0-3-15,0 0-7 0,0 0 0 0,0 0-5 16,0 0 2-16,0 0-2 0,0 0-4 0,0 0 0 16,0 0 1-16,0 0-2 15,0 0 7-15,0 0 5 0,0 0 6 0,0 0 2 0,0 0 5 16,0 0 0-16,0 0 6 15,0 0 3-15,0 0-1 0,0 0-5 0,0 0-3 16,0 0 4-16,0 0-6 16,0 0-8-16,0 0 4 0,0 0-5 0,0 0-2 0,0 0-1 15,0 0-4-15,0 0 0 0,0 0 4 0,0 0 2 16,0 0 11-16,0 0 1 16,0 0 4-16,0 0 6 0,0 0 9 0,0 0 4 15,0 0 0-15,0 0 2 0,0 0 1 16,0 0-2-16,46 12 0 0,-46-12-5 0,0 0-1 15,24 0-3-15,-24 0 2 16,19 2-4-16,-19-2-2 0,22 0-8 0,-22 0 0 16,22 4-8-16,-22-4 1 0,26 1 0 15,-13-1 0-15,-13 0 17 0,27 2 0 0,-27-2-6 16,25 3-3-16,-12-2-9 0,-13-1-4 0,0 0-5 16,32 0-1-16,-32 0 3 15,19-1-12-15,-19 1-16 0,0 0-19 0,23 1-22 0,-17 1-39 16,-6-2-47-16,0 0-55 15,18-2-63-15,-18 2-57 0,0 0-112 0,12-1-196 16,-12 1 12-16,13-5-257 16,-13 5-205-16</inkml:trace>
  <inkml:trace contextRef="#ctx0" brushRef="#br0" timeOffset="25659.94">7112 14940 2455 0,'0'0'-76'15,"-8"-10"27"-15,8 10 21 0,0 0 21 0,-9-12 3 16,9 12 37-16,0 0 27 0,0 0 23 0,0 0 13 16,0 0 5-16,-9-11 0 15,9 11-4-15,0 0 0 0,0 0 12 0,0 0 14 0,0 0 3 16,0 0-1-16,0 0-5 15,0 0-2-15,0 0-3 0,0 0-1 0,0 0-8 16,0 0-8-16,0 0-9 16,0 0-5-16,0 0-9 0,22 50-8 0,-16-43-6 0,-6-7-10 15,19 18-4-15,-6-11-2 0,2 2-7 0,-1 1-3 16,1-2 2-16,2 1-11 16,3 1-6-16,-4-2-7 0,1-1 8 0,0 1-14 15,0-3 1-15,0 3-1 0,0-3-2 16,-3 1-2-16,0 2-2 0,-2 0 2 0,-12-8-1 15,21 10 1-15,-13-3-2 16,-8-7 2-16,14 13 4 0,-8-6 12 0,-6-7 3 16,4 19 6-16,-4-19 9 0,0 23 10 15,0-23 1-15,-8 31-1 0,1-14-4 0,-2 5 2 16,1-2-1-16,-2 0 1 0,-1 4-2 0,-1-1-8 16,-4 4-5-16,2-3 0 15,1-1-6-15,0-1-3 0,1 1-2 0,1-1-13 16,-2-1-17-16,3-2-31 0,-1-2-30 15,3-2-32-15,2-3-40 0,6-12-53 16,-12 18-59-16,8-12-70 0,4-6-162 16,-8 8-112-16,8-8-378 0,0 0-431 0</inkml:trace>
  <inkml:trace contextRef="#ctx0" brushRef="#br0" timeOffset="27249.59">7736 14686 2874 0,'0'0'-115'0,"0"0"32"15,0 0 13-15,0 0 26 16,2-18 17-16,-2 18 19 0,0 0 25 0,0 0 29 16,0 0-10-16,0 0-2 15,0 0 7-15,0 0 0 0,6-11 7 0,-6 11 13 0,0 0 23 16,0 0 15-16,0 0 10 0,0 0 5 0,0 0 1 16,0 0 0-16,0 0-2 15,0 0-5-15,10 38-4 0,-10-38-1 0,0 23-6 0,0-23 4 16,0 31-8-16,0-14-1 15,2 0-6-15,0 2-2 0,-2 0-7 0,2 0-1 16,0 0-12-16,-2 1-2 16,2-4-29-16,-2 4-2 0,2-1-3 0,0 0-3 15,0-3-3-15,0 1-1 0,0 1-8 0,1-3 1 0,-3-15-12 16,4 28-22-16,-4-17-33 16,0-11-39-16,2 18-38 0,-2-18-62 0,4 15-50 15,-4-15-47-15,0 0-142 16,0 0-154-16,0 0-299 0,0 0-256 0</inkml:trace>
  <inkml:trace contextRef="#ctx0" brushRef="#br0" timeOffset="27870">7683 14702 2533 0,'0'0'-92'0,"0"0"30"0,-6-12 21 0,6 12 18 16,0 0 12-16,0 0 26 15,0 0 7-15,0 0 14 0,0 0 13 0,0 0 10 16,0 0 9-16,-4-18 9 0,4 18 3 0,0 0 4 0,0 0 3 16,0 0 3-16,0 0-4 15,0 0-8-15,8-19-5 0,-8 19-8 0,0 0-8 16,11-12-3-16,-11 12-7 15,0 0 1-15,17-11-5 0,-17 11-2 0,15-7-2 16,-15 7 5-16,16-8-2 0,-16 8 2 16,18-7 5-16,-18 7-2 0,19-6-2 0,-19 6-2 15,21-4-5-15,-21 4-3 0,25-2-4 0,-25 2 0 16,24 0-3-16,-24 0 1 16,25 2 1-16,-25-2 0 0,21 4 4 0,-21-4 1 0,19 9 3 15,-11-5 2-15,-8-4 0 16,18 15 2-16,-14-8 3 0,-4-7 12 0,10 22 3 15,-8-11 2-15,-2-11 0 16,0 25 2-16,0-25 1 0,-4 25-5 0,0-10-8 0,4-15-22 16,-10 26 4-16,3-15-2 15,-2 0-7-15,1 1-2 0,-2-3 2 0,-1 1-8 16,0-1-3-16,11-9-17 0,-21 11-21 0,9-8-31 16,12-3-41-16,-24 7-51 0,24-7-48 15,-23 0-48-15,10-1-53 0,13 1-129 0,-21-7-149 16,13 1-353-16,8 6-334 15</inkml:trace>
  <inkml:trace contextRef="#ctx0" brushRef="#br0" timeOffset="30979.67">8172 14650 2640 0,'0'0'-156'0,"0"0"17"16,0 0 19-16,0 0 20 0,0 0 9 0,0 0 16 0,0 0 14 15,0 0 19-15,0 0 6 16,0 0 12-16,0 0 17 0,0 0 5 0,0 0 17 15,0 0 24-15,0 0 7 16,0 0 12-16,0 0 9 0,0 0 22 0,0 0 21 16,0 0 4-16,0 0 2 0,0 0 2 15,0 0 6-15,0 0-1 0,0 0 0 0,0 0-8 16,0 0-2-16,0 0-5 0,0 0-3 0,0 0-3 16,0 0-4-16,0 0-9 15,0 0 2-15,0 0-8 0,0 0-4 0,0 0 19 0,0 0 5 16,0 0-5-16,0 0 2 15,0 0-8-15,0 0-7 0,0 0-2 0,0 0-1 16,0 0-6-16,13 41-6 16,-13-41 0-16,2 20-5 0,-2-20-3 0,2 19-7 0,-2-19-1 15,3 24-9-15,-3-12-6 0,0-12 21 0,0 26-4 16,0-13-5-16,0-13-9 16,0 28-5-16,0-28 1 0,-3 25-10 0,1-13-1 15,2-12-3-15,0 23-3 0,0-23 2 16,-2 22-1-16,2-22-5 0,0 17-5 0,0-17-1 15,0 0 3-15,0 22-5 16,0-22 3-16,0 0-2 0,0 0 0 0,0 19 1 0,0-19-4 16,0 0 3-16,0 0-1 15,0 0-2-15,0 0 7 0,0 0-9 0,0 0-3 16,0 0 6-16,0 0-6 0,0 0 3 0,0 0-2 16,0 0 0-16,0 0-5 0,0 0 4 15,0 0 2-15,0 0-4 0,0 0 0 0,11-53-3 16,-11 53 3-16,0-27-1 15,2 13-2-15,-2 14 1 0,2-29 0 0,-2 15 2 0,0 14 1 16,2-28-4-16,0 12-1 16,-2 16 4-16,2-24-2 0,1 10 7 15,-3 14-4-15,2-23 0 0,-2 23-4 16,2-20 1-16,-2 20 0 0,2-21 0 0,-2 21 1 0,0-18 3 16,0 18-5-16,0 0 6 0,4-22-3 0,-4 22 1 15,0 0-1-15,2-17-1 16,-2 17-5-16,0 0 5 0,0 0 2 0,2-18-5 15,-2 18 0-15,0 0 4 0,0 0-3 16,0 0 1-16,0 0-1 0,0 0-11 0,0 0 17 16,2-15-6-16,-2 15 4 15,0 0-1-15,0 0 0 0,0 0-1 0,0 0-2 0,0 0 6 16,0 0-2-16,18 37-1 0,-18-37-2 0,6 20-1 16,-6-20 0-16,6 23 3 15,-4-13-6-15,-2-10 15 0,6 22-8 0,-2-10-1 16,-4-12 4-16,7 23 0 0,-7-23-4 15,4 21-1-15,1-13 1 0,-5-8 2 0,4 15 0 16,-4-15-2-16,0 0-1 16,6 20-1-16,-6-20 0 0,0 0-3 0,4 15 3 0,-4-15 5 15,0 0-4-15,5 14-3 0,-5-14 5 0,0 0 2 16,0 0-1-16,0 0 1 16,4 13 2-16,-4-13-8 0,0 0-1 15,0 0-1-15,0 0-3 0,0 0 4 0,0 0-3 16,0 0-2-16,0 0 3 0,0 0 1 0,0 0-2 15,0 0-7-15,12-37 4 16,-12 37 4-16,4-18-3 0,-4 18 0 0,3-17 1 16,-3 17 0-16,4-19 3 0,-4 19-4 15,3-18 3-15,-3 18 1 0,4-17-5 0,-4 17 6 16,4-15-4-16,-4 15 0 0,4-14-2 16,-4 14 6-16,0 0-2 0,4-18 1 0,-4 18 0 15,0 0 0-15,6-13-3 0,-6 13 15 16,0 0-11-16,0 0 0 0,4-15-10 15,-4 15 10-15,0 0 6 0,0 0-5 0,0 0-7 16,7-15 4-16,-7 15 4 0,0 0-1 16,0 0 1-16,0 0-2 0,0 0 1 15,0 0-5-15,0 0 10 0,0 0-6 0,0 0 6 0,7-12-4 16,-7 12 0-16,0 0 4 16,0 0-2-16,0 0-1 0,0 0-5 0,0 0 5 15,0 0 5-15,0 0-2 0,0 0-9 16,0 0 7-16,0 0 2 0,0 0-1 0,25 25-4 15,-25-25 5-15,0 0-4 16,8 13 8-16,-8-13-5 0,7 12-8 0,-7-12 5 0,0 0 2 16,4 16 0-16,-4-16 8 15,6 16-7-15,-6-16 2 0,5 13-5 0,-5-13 10 16,4 15 0-16,-4-15-10 0,0 18 4 0,0-18-4 0,2 19 3 16,-2-19-11-16,0 19 5 15,0-19 7-15,2 23-1 0,-2-23 6 0,4 22 4 16,-2-8-5-16,2-3 1 15,-4-11 3-15,4 24-1 0,0-14 3 0,-4-10-2 0,12 27 2 16,-10-15 0-16,2-1 4 16,-4-11-9-16,8 21 7 0,-4-12-2 0,-4-9-6 15,9 19-1-15,-5-9 2 16,-4-10-11-16,9 17-29 0,-5-11-59 0,-4-6-75 0,4 16-97 16,-4-16-121-16,3 11-213 0,-3-11-23 15,0 0-409-15,0 0-538 0</inkml:trace>
  <inkml:trace contextRef="#ctx0" brushRef="#br0" timeOffset="34040.28">8810 14915 3065 0,'0'0'-137'15,"0"0"26"-15,0 0 33 16,0 0 21-16,0 0 29 0,0 0 17 0,0 0 31 0,0 0 22 16,0 0 4-16,-34-4 12 15,34 4 5-15,0 0 6 0,0 0 10 0,0 0 4 16,0 0 4-16,0 0-1 0,0 0 9 0,0 0 2 16,0 0-3-16,0 0-1 15,0 0-1-15,0 0-3 0,0 0-6 0,0 0 0 0,0 0-10 16,0 0 14-16,0 0-1 15,0 0-1-15,0 0-5 0,0 0 0 0,0 0-4 16,0 0-3-16,0 0-8 16,0 0-3-16,0 0-8 0,0 0 4 0,0 0-12 0,44 16 1 15,-44-16-1-15,0 0-20 16,17 5 1-16,-17-5-2 0,0 0 0 0,0 0-5 16,20 2 0-16,-20-2-2 0,0 0 4 0,0 0-8 0,0 0 7 15,0 0-10-15,16 3 0 16,-16-3-2-16,0 0-1 0,0 0 0 0,0 0 3 15,19 4-4-15,-19-4-1 16,0 0-1-16,17 2 1 0,-17-2 2 0,0 0 1 0,17 2-6 16,-17-2 0-1,0 0-1-15,0 0 3 0,17 2 0 0,-17-2 2 0,0 0 3 16,0 0-3-16,0 0-1 0,17 3 0 16,-17-3 5-16,0 0 1 0,0 0-4 0,0 0 2 15,19 3 3-15,-19-3-7 0,0 0 4 0,0 0-4 16,23 0 1-16,-23 0 0 15,0 0 0-15,0 0-3 0,25-3 0 0,-25 3 2 16,0 0 6-16,20 3-4 0,-20-3 3 16,0 0 2-16,0 0-5 0,28-3 9 15,-28 3-7-15,14-1 0 0,-14 1 2 0,0 0-4 0,21 0 2 16,-21 0-9-16,0 0 8 16,0 0-2-16,24 0-4 0,-24 0-1 0,0 0-10 0,0 0-6 15,16-2-3-15,-16 2-28 16,0 0-18-16,0 0-24 0,14 0-35 0,-14 0-51 15,0 0-62-15,0 0-64 16,0 0-141-16,0 0-172 0,0 0-5 0,0 0-269 0,0 0-261 16</inkml:trace>
  <inkml:trace contextRef="#ctx0" brushRef="#br0" timeOffset="34619.65">8778 14776 2578 0,'0'0'-94'0,"0"0"18"0,0 0 26 0,0 0 19 0,0 0 23 16,0 0 45-1,0 0 29-15,0 0 11 0,0 0 20 0,0 0 5 0,0 0-1 16,0 0 6-16,0 0 6 0,0 0-17 0,0 0-7 16,0 0-13-16,0 0-5 0,0 0-7 15,0 0 0-15,0 0-1 0,0-26-1 0,0 26-2 16,0 0 3-16,0 0 1 15,8-19-1-15,-8 19-4 0,0 0 10 0,11-14 0 16,-11 14 1-16,0 0-3 16,13-15-7-16,-13 15-6 0,0 0-5 0,12-8-4 0,-12 8-1 15,11-7-7-15,-11 7-2 0,0 0-2 0,19-3 0 16,-19 3-1-16,0 0 1 16,23 3-7-16,-23-3 0 0,17 4-4 0,-17-4 2 0,19 7 2 15,-19-7-1-15,19 4 3 16,-19-4 3-16,20 3-2 0,-20-3-2 0,16 4 6 15,-16-4 1-15,20 0-3 16,-20 0 2-16,0 0 5 0,25-4 3 0,-25 4-9 16,16-6 1-16,-16 6-5 0,18-8-2 15,-18 8 3-15,16-5-7 0,-16 5 3 0,16-7-15 16,-16 7-6-16,12-7-24 0,-12 7-24 0,0 0-37 16,13-7-52-16,-13 7-63 15,8-6-70-15,-8 6-113 0,7-6-188 0,-7 6-59 0,0 0-287 16,0 0-310-16</inkml:trace>
  <inkml:trace contextRef="#ctx0" brushRef="#br0" timeOffset="35360.14">9384 14486 2661 0,'0'0'-95'0,"0"-20"35"0,0 20 21 0,0 0 30 16,0 0 23-16,0 0 26 15,6-12 23-15,-6 12 14 0,0 0 14 0,0 0 5 16,0 0 3-16,0 0 4 0,0 0 2 16,0 0 5-16,0 0 20 0,0 0 6 0,0 0-4 15,0 0-9-15,0 0-6 0,0 0-6 0,0 0-2 16,0 0-3-16,0 0-13 16,12 41 0-16,-12-41-6 0,4 21-21 0,-2-7 4 0,-2-14 2 15,5 28 4-15,-1-11 0 16,0 3-15-16,1-4-3 0,-1 3-8 0,2-2-5 15,-1 6 0-15,-1-3-3 16,2 1 1-16,0-2-12 0,-2-2-5 0,0 4 0 0,2-4 0 16,-2-3-4-1,0 5-1-15,0-4 2 0,0-3-10 0,-4-12-10 16,6 25-22-16,-4-15-27 0,0 0-34 0,-2-10-46 16,0 0-57-16,7 22-73 0,-5-18-95 15,-2-4-200-15,0 0-52 0,0 0-351 0,0 0-387 0</inkml:trace>
  <inkml:trace contextRef="#ctx0" brushRef="#br0" timeOffset="36029.83">9561 14672 2845 0,'-2'-20'-113'15,"2"20"20"-15,0 0 16 0,0-19 32 0,0 19 27 0,0 0 10 16,2-22 29-16,-2 22 12 15,5-13 21-15,-5 13 7 0,4-17-3 0,-4 17 14 16,6-18 10-16,-6 18 2 16,6-16 1-16,-6 16 0 0,10-17 5 0,-10 17 0 0,12-15-5 15,-6 7 0-15,-6 8 0 0,12-12-4 0,-12 12-5 16,13-11 0-16,-13 11-15 16,13-11-2-16,-13 11-9 0,13-4-5 0,-13 4-3 15,0 0-6-15,22 0-1 0,-22 0-2 16,0 0-3-16,24 13 3 0,-18-6 0 0,3 6 0 15,-3-2-1-15,3-1 0 16,-1 4 4-16,-1 1-1 0,-1 0-2 0,-2 0 3 16,2 3-1-16,-4 0 4 15,2-2 2-15,-1 3-3 0,0-2 1 0,-1 0-1 0,-2-2 1 16,2 3-23-16,-2-18 4 0,0 30-2 0,0-30 2 16,-2 26-5-16,0-16 1 15,2-10-1-15,-8 22 3 0,2-12 2 0,6-10 5 0,-10 15-5 16,10-15 1-16,-15 11 2 15,15-11-9-15,-19 6 3 0,19-6 0 0,-21 3-1 16,21-3 5-16,-24-2 3 16,24 2 0-16,-23-3-1 0,23 3 4 15,-21-11-1-15,8 8 19 0,13 3-20 0,-21-16 4 0,12 12-4 0,9 4-2 16,-14-19 1-16,10 9 2 16,4 10-13-16,-6-21-1 0,6 21-14 0,-2-21-9 15,2 21-19-15,2-25-18 0,-2 25-21 16,2-24-31-16,0 10-38 0,-2 14-47 0,6-26-50 15,-4 16-50-15,-2 10-107 16,4-23-161-16,-2 13-44 0,0-3-258 0,2 1-202 16</inkml:trace>
  <inkml:trace contextRef="#ctx0" brushRef="#br0" timeOffset="36649.8">9836 14491 2459 0,'0'0'-100'0,"0"0"15"0,0 0 12 15,19-15 14-15,-19 15 23 16,0 0 17-16,0 0 27 0,8-14 28 0,-8 14 3 16,0 0 11-16,12-8-3 15,-12 8-3-15,0 0 10 0,12-10 3 0,-12 10 5 0,0 0 4 16,12-10-4-16,-12 10 3 0,0 0 0 0,14-6-4 16,-14 6 2-16,0 0 0 15,0 0-3-15,18-1-4 0,-18 1 3 0,0 0-8 16,0 0-1-16,24 7 1 0,-24-7-2 15,11 10 2-15,-11-10-3 0,10 17-2 0,-6-7 3 16,2 1-2-16,-6-11 1 16,12 25 4-16,-8-11-1 0,0 1 4 0,0-3 3 15,-4-12 5-15,4 29-3 16,-2-16-1-16,-2-13 3 0,0 28 1 0,0-28-3 0,0 23 6 16,0-23-7-16,-2 24 3 0,0-13-1 0,2-11-6 15,-4 19 0-15,4-19 7 16,-8 20-7-16,8-20 2 0,-10 15-2 0,10-15-2 0,-10 11-3 15,10-11-6 1,-12 9 1-16,12-9 2 0,-13 8 0 0,13-8 0 16,-17 3 21-16,17-3-1 0,0 0-7 15,0 0-3-15,-30-8-2 0,30 8-9 0,-13-12 0 0,13 12-8 16,-12-15-1-16,12 15-7 0,-6-21-4 0,4 10-8 16,2 11-14-16,-2-26-16 15,2 26-11-15,4-24-23 0,-4 10-23 0,2-1-34 16,2 0-42-16,-2 4-58 0,4-3-54 15,-2-1-73-15,0 2-155 0,3 0-144 0,0 1 33 16,1-2-249-16,0 3-183 16</inkml:trace>
  <inkml:trace contextRef="#ctx0" brushRef="#br0" timeOffset="37090.01">10291 14466 2423 0,'0'0'-78'0,"0"0"21"0,6 18 11 0,-6-18 5 0,0 0 34 16,0 0 33-16,0 0 30 16,0 0 26-16,0 0 27 0,0 0 11 0,-14 27 4 15,14-27 4-15,-6 15 2 0,6-15 1 0,-9 17-4 16,3-8-3-16,6-9-1 0,-11 23-6 16,5-9-9-16,-1-3-5 0,3 4-5 0,-2 0-9 15,2-1-2-15,-2-1-7 16,6-13-7-16,-10 27-11 0,6-13-3 0,0-1-10 15,4-13-1-15,-8 24-8 0,4-12-3 16,4-12-4-16,-6 19-1 0,6-19-7 0,-5 17-6 16,5-17-11-16,-4 15-17 15,4-15-26-15,0 0-28 0,-5 20-35 0,5-20-52 16,0 0-56-16,0 0-59 0,0 0-114 0,-2 8-151 16,2-8-354-16,0 0-260 0</inkml:trace>
  <inkml:trace contextRef="#ctx0" brushRef="#br0" timeOffset="37559.79">10190 14484 2536 0,'0'0'-93'0,"0"0"26"0,2-13 22 16,-2 13 19-16,0 0 16 15,0 0 33-15,0 0 21 0,0 0 20 0,0 0 16 16,0 0 10-16,0 0 12 0,0 0 14 0,0 0 11 16,0 0 3-16,0 0 8 15,0 0 6-15,0 0 6 0,0 0-1 0,0 0-2 0,0 0 0 16,0 0-3-16,0 0-4 15,0 0-4-15,0 0-28 0,21 34-2 0,-21-34-5 16,5 17 0-16,-5-17 7 16,6 17-11-16,-6-17 2 0,8 21-5 0,-4-10-3 0,3 3-3 15,-7-14-7-15,10 26-4 16,-4-16-5-16,1 3-9 0,0 0-5 0,-1-1-6 16,0 1-6-16,0-1-1 0,-6-12-6 0,10 21-6 0,-4-14-3 15,-6-7-5-15,10 15-1 16,-10-15-18-16,6 16-18 0,-6-16-26 0,11 14-24 15,-11-14-21-15,8 11-25 16,-4-7-31-16,-4-4-40 0,0 0-50 0,11 14-48 0,-9-9-77 16,-2-5-154-16,0 0-106 15,0 0-3-15,0 0-238 0,9 17-202 0</inkml:trace>
  <inkml:trace contextRef="#ctx0" brushRef="#br0" timeOffset="39130.12">10424 14354 2479 0,'0'0'-74'0,"0"0"33"0,0 0 27 0,0 0 37 15,-10 6 27-15,10-6 39 0,0 0 29 0,0 0 14 16,0 0 0-16,0 0-7 15,0 0-12-15,0 0-11 0,0 0-3 0,0 0-6 0,0 0-4 16,0 0-7-16,0 0-6 16,0 0-9-16,0 0-3 0,53-13-6 15,-53 13 0-15,26-2-1 0,-26 2 0 0,25-4 0 0,-10 2-5 0,-15 2-4 16,27-2-1-16,-14 0-6 16,-13 2 0-16,21-1-7 0,-21 1-2 0,0 0-9 15,26 0 1-15,-26 0 6 16,0 0 14-16,10 7 6 0,-10-7 0 0,0 0 5 15,0 0 1-15,0 0 1 0,-19 34-1 16,19-34 3-16,-17 22-1 0,9-10-8 0,-1 2-1 16,0-1 4-16,1 1-26 15,2 1-2-15,-3-1 0 0,3-2 3 0,2 2-2 16,4-14-1-16,-11 23-1 0,9-12 4 0,2-11-4 0,-2 19-4 16,2-19 0-16,0 0 1 15,9 24 0-15,-9-24-5 0,14 14 2 0,-3-10-2 16,-11-4-7-16,23 11 2 15,-8-4-1-15,-1-4-1 0,2 2-4 0,0-1 3 0,-1 3 0 16,2-3-6 0,-2 2 4-16,-1 0 2 0,0 2-1 0,0-1-1 15,-3 4 8-15,0-3 1 0,-1 4-1 0,-1 1 0 0,-1-1-6 0,-2 3 23 16,-2 0-2-16,-2 3 3 16,3 1-3-16,-2 1 5 0,-3-1-7 0,-3 4 4 15,1 4-1-15,-1 0-1 16,-3 1 2-16,0 1 0 0,-2 1 2 0,-3 3-2 0,-2-2 1 15,0 1-2-15,-3 3 0 16,-2-6-2-16,0 7-1 0,-6-1-4 0,1-1 0 16,-1 1-3-16,2-1-4 15,-6 0 1-15,1-1-2 0,-3-1-4 0,0-1-4 0,1-1-10 16,1 0-11-16,-2-1-23 16,5-4-18-16,0-3-26 0,0-3-32 0,1 2-47 15,3-7-62-15,4 0-76 0,-2-5-172 0,2-1-156 0,0-2 28 16,3-3-467-16,14-3-610 15</inkml:trace>
  <inkml:trace contextRef="#ctx0" brushRef="#br0" timeOffset="49419.71">7565 14037 3103 0,'0'0'-201'16,"0"0"32"-16,0 0 20 0,0 0 28 15,0 0 23-15,0-24 24 0,0 24 20 0,0 0 29 0,0 0 18 16,0 0 19-16,0 0 14 16,0 0 7-16,0 0 21 0,0 0 0 0,0 0 11 15,0 0 0-15,0 0 4 0,0 0-12 16,0 0 1-16,0 0-8 0,25-8-4 0,-25 8-7 15,0 0-1-15,23-1-8 16,-23 1 1-16,26 0-8 0,-26 0-2 0,34 0 0 0,-13 0-4 16,5 1-5-16,-4-1 5 15,8 0-6-15,0 0 3 0,1 2-9 0,6-2 9 16,-3 2-4-16,8 0 1 0,0-2-4 0,-1 2-1 16,3 0 2-16,1 1-2 15,-1-3 1-15,0 3-3 0,-1-2 1 0,3 2-2 0,-1 0-2 16,-3-3 2-16,3 5 0 15,-3-4 0-15,0 1-1 0,1-1 5 16,-1-1-4-16,-6 3 0 0,-1-3 4 0,2 1-6 16,-3 1-1-16,2-2 3 0,-2 0 0 0,-1 3-1 15,1-3-7-15,0 0 8 0,0 2-12 16,-3-2 4-16,1 0-3 0,0 0-8 0,-1 1-4 16,2-1-3-16,-1 0-10 0,0 0 1 0,-1 2-2 15,1-2 7-15,0 0 3 16,-3 2 0-16,3-2-5 0,-2 2 11 0,0-2-1 15,-1 2 2-15,1 0 5 0,-4-2-1 16,4 2 3-16,0-1-3 0,-3-1 5 0,5 3 5 16,-2-2-8-16,0-1-5 15,1 0-2-15,-1 2-4 0,0-2-12 0,-1 0-1 16,1 0-4-16,0 0 5 0,-5 0 4 16,1 0-6-16,-1-2 3 0,0 2 12 0,-2 0-6 15,1 0 1-15,0-1-1 0,-2 2 16 16,2-1-9-16,-3-1 8 0,3 1 6 15,-4 0-14-15,2 0-11 0,1 0-2 16,-2 0 5-16,2 0 13 0,-1 0-15 0,1 0-4 16,-2-3-10-16,0 3 6 0,1 0 3 0,-2 0-2 15,1 0 8-15,1 0-1 0,1-1 4 16,-2 1 1-16,0 0 3 0,1 0 4 0,-2 0 8 16,2 0-5-16,-1 0 9 0,2 0-4 15,-2 0-1-15,1 0-9 0,-2 0 0 16,2 0-8-16,1 0 4 0,-1 0-11 15,-2 0 3-15,4 0 2 0,-3 0 5 0,0 0-4 16,2 0 9-16,-3 0 5 0,0 1 1 16,0-1 4-16,1 0 10 0,-2 0 2 15,-19 0-2-15,35 0 0 0,-17 3 2 0,-18-3 3 16,29 0 5-16,-13 1 2 0,-16-1-6 0,24 0 6 16,-24 0 10-16,24 0-2 15,-24 0 9-15,21 2-6 0,-21-2 4 0,0 0-2 16,24 0-6-16,-24 0 14 0,0 0 12 15,18 0-12-15,-18 0 1 0,0 0-5 0,0 0-3 16,0 0-5-16,23 0 0 0,-23 0-7 16,0 0-4-16,0 0 3 0,0 0-2 15,13 4 21-15,-13-4-18 0,0 0 0 0,0 0 12 16,16 8-6-16,-16-8 1 0,0 0 1 16,8 11 5-16,-8-11-2 0,0 0-8 0,8 14 3 15,-8-14 0-15,4 15-4 0,-4-15 5 16,7 19-1-16,-7-19 5 0,4 20 6 15,-2-6-13-15,-2-14 3 0,4 26 1 16,-2-11 6-16,3 0-6 0,-3 0 2 0,1 2 1 16,-2-2 13-16,4 2-13 0,-3 2 6 15,0-1-6-15,2-1 3 0,0 2-7 0,-2 0 2 16,0-2-1-16,3 2 0 0,-4 0 4 0,3-2-8 16,1 6-4-16,0-4 9 15,-3 0-5-15,0 0-1 0,2-2 0 0,-4 2-1 0,4 1-5 16,-2-2 6-16,0 1-4 15,0-2-1-15,0 3-1 0,2-1-4 16,-4-3 4-16,1 4-2 0,-1-1-5 0,0 1 3 16,2-4 0-16,-2 3-3 0,0-1 5 0,0 1-1 15,0-2-5-15,0 1 4 16,2 0 0-16,-2 1-1 0,0-19-8 0,2 35 8 0,0-18 2 16,0 1 2-16,0-1-4 0,-2 3 1 0,5-1-3 15,-5-3 1-15,2 3 1 16,2-1-5-16,-4-1 4 0,2 3-1 0,0-4-1 15,1 1-1-15,-3-17-3 0,0 33 2 16,2-16 2-16,0-2 3 0,-2-15-2 0,3 31 1 16,-2-14-2-16,1-4 3 15,-2-13-4-15,4 31 4 0,-2-18-6 0,-2-13 3 16,2 25-3-16,-2-13-6 0,0-12 10 16,2 20-2-16,-2-20-2 0,0 21 0 0,0-21-4 15,0 20 6-15,0-20 0 16,0 18-2-16,0-18-2 0,-2 19 13 0,2-19-16 15,-2 18 5-15,2-18-2 0,-4 17 4 16,4-17-6-16,-4 18 4 0,4-18 2 0,-4 18-4 16,4-18-1-16,-2 19 7 0,2-19-7 0,-5 17 5 15,5-17-2-15,-2 17 0 0,2-17-2 16,-2 15 4-16,2-15-4 0,0 0 4 0,-4 23-5 16,4-23 3-16,-5 15-6 15,5-15 6-15,-4 15-2 0,4-15 2 0,0 0 0 16,-4 15-2-16,4-15-2 0,0 0 1 15,-7 17 3-15,7-17 4 0,-12 9-6 0,12-9 4 16,0 0 1-16,-14 11-3 0,14-11-1 16,-18 6 1-16,18-6-2 0,-16 6 4 15,16-6-4-15,-22 7 2 0,22-7 2 0,-21 6 1 16,9-4-5-16,12-2 5 0,-28 5-9 16,16-3 13-16,12-2-9 0,-33 8 2 15,16-6-3-15,-2 0 4 0,1 2-5 0,-1-3 4 0,-1 2 0 16,2-1 0-16,-4-1-1 15,0 1-1-15,2 1 1 0,-6-2 2 0,3-1-3 0,-7 1 2 16,7-1 0-16,-4 0-3 16,1 0 1-16,1 0 2 0,-1 3 6 0,1-3-13 15,2 0 4-15,-2 0 3 0,1 0 0 0,-2 0 3 0,3 0-4 16,-2 0 9-16,2 0-8 16,-3 0-3-16,3-3 3 0,-1 3-3 0,0-1 3 15,-2 1 0-15,-2-1-4 16,3 1 3-16,-3-3-3 0,1 1 5 0,-3 2-5 0,0-1 4 15,1-1-1-15,-1 2-1 16,0-3 4-16,-2 2-1 0,3-1-4 0,-3 0 6 16,2 0-2-16,2 2 2 15,-2-2 0-15,0 1 4 0,1 1-2 0,3-3 2 0,-1 2-1 16,-1-2 1-16,4 3 0 0,-1-2 1 0,2 1 0 16,0 1 3-16,-3 0 2 15,1-2 7-15,2 2-2 0,-3-2-2 0,3 2 1 16,-5-2-1-16,1 0-4 15,-3 2 7-15,2-1-7 0,-1-2 0 0,-1 2-5 0,0 1 0 16,-1-4 1-16,-1 4-3 16,0-2 2-16,0-2-6 0,1 2 2 0,-3 0 1 15,0 2-1-15,0-2-1 0,1 0 1 0,-1 0 2 0,0 2-1 16,0-2-1-16,-2 1-4 16,2-2 3-16,2 3-3 0,-2-2 6 0,1 2-6 15,1-1-2-15,-2 1 7 16,2 0-2-16,1-2-4 0,1 2 2 0,0 0 2 15,1 0-4-15,1-2 0 0,2 2 0 16,1 0 1-16,0 0 0 0,2-2 1 0,-3 2-7 16,3 0-2-16,-3 0-1 15,4-1-8-15,-4 1 0 0,2 0-9 0,-1-2-1 0,-1 2-2 16,2-3 0-16,0 3 5 0,-1 0 3 0,-1 0-13 16,0 0 9-16,2-1 0 15,-2 1-4-15,-1-2 5 0,3 2 7 0,-1-2-2 0,2 2 6 16,-3 0-9-16,3-2 6 15,1 2 2-15,0 0 2 0,0-2-4 0,1 2 8 16,-1-1 1-16,4 1-2 16,-3 0-5-16,2 0 7 0,-2-4-2 0,1 4 4 0,2 0 6 15,0 0-6-15,-1 0 3 0,0 0-3 0,4 0 6 16,-1 0-4-16,16 0-3 16,-30-3 5-16,15 3-6 0,15 0 5 0,-26-1 0 15,16 1 4-15,10 0 4 0,-24 0-10 16,12 0 1-16,12 0 4 0,-21 0 0 0,21 0 0 15,-19-3 4-15,19 3-5 16,-19 0-1-16,19 0 8 0,-15 0 13 0,15 0 7 16,0 0 11-16,-21-1 9 0,21 1 5 15,0 0-7-15,-17-2-3 0,17 2-2 0,-11-5-7 16,11 5 1-16,0 0-4 0,-17-7 4 0,17 7 1 16,-8-8-6-16,8 8 5 15,-6-7 2-15,6 7 2 0,-9-11 5 0,9 11 3 0,-7-14 1 16,7 14 1-16,-6-15-1 15,6 15-1-15,-4-17-2 0,2 7 2 0,2 10-1 16,-4-21-2-16,4 10-6 16,0 11 0-16,-2-25-2 0,2 25-4 0,-4-26-7 0,2 10 0 15,2 16 0-15,-2-33-3 0,2 18 0 0,0 15-1 16,-2-34 0-16,-1 17 4 16,1-2-3-16,2 0-1 0,0 19-5 0,-5-36 1 0,5 15 0 15,-2 2-3-15,2 2 1 16,0-1-1-16,-2-2-5 0,2 20 4 15,0-36-1-15,-2 18-4 0,2 2 2 16,-2-4-3-16,0 3 0 0,2 17 5 0,-2-34-6 0,2 16 0 16,-2 1-3-16,2 0 3 15,-2 1-3-15,0-1 0 0,0 1 1 0,2-2-2 16,0 3 1-16,-3-2 1 0,3 2-4 0,-2-3 1 16,2 3 2-16,-2 0-2 0,2-2 0 15,0 2 1-15,-2-2-2 0,0 2 3 0,2-3-3 16,0 3 2-16,0-2-2 15,0 0 0-15,-2-1 2 0,2 2 0 0,0-2 0 16,2-2 1-16,-2 4-4 0,2-3 2 16,-2 2-2-16,0-1 2 0,0-1 0 0,-2 2 1 15,2 1-2-15,0-2-1 0,0 1 1 0,0 17 0 16,-2-33 2-16,2 14-3 16,-2 4 1-16,2 15-3 0,0-31 3 0,0 16-2 0,-2-2 3 15,2 17 0-15,-2-30 1 16,-1 17 0-16,3 13 0 0,-2-27-3 0,0 13 1 15,2 14 2-15,-2-26-2 16,2 26 1-16,-2-25-3 0,2 25 3 0,-2-25 0 0,2 25 0 16,-5-24 0-16,5 24-1 15,-2-22 0-15,2 22 7 0,-2-21-6 0,2 21 1 16,-2-18 2-16,2 18 4 0,-2-18 3 0,2 18 6 0,0 0-1 16,-2-21 2-16,2 21-3 15,0 0 0-15,0 0 0 0,4-18 0 0,-4 18 0 16,0 0-2-16,11-14-1 15,-11 14-3-15,0 0-5 0,19-9-17 0,-19 9-23 0,27-7-46 16,-7 7-64-16,7-5-83 16,3 1-146-16,10-1-226 0,4-3-295 0,9 2-282 15</inkml:trace>
  <inkml:trace contextRef="#ctx0" brushRef="#br0" timeOffset="158650.66">7100 16494 2735 0,'0'0'-74'16,"0"0"45"-16,0 0 29 0,0 0 11 0,0 0 35 15,0 0 17-15,-12-10 20 0,12 10 6 16,0 0 1-16,0 0-7 0,0 0-7 0,0 0-14 16,0 0-3-16,0 0-9 15,0 0-7-15,0 0-4 0,20-17-3 0,-20 17-5 16,0 0-2-16,25-5-1 0,-25 5-3 0,21-6-3 0,-8 4 0 16,-13 2-6-16,26-6-5 15,-26 6 5-15,22-3-3 0,-8 1 1 0,-14 2 4 16,20-2-1-16,-20 2 13 15,18-4 3-15,-18 4 4 0,0 0 12 16,0 0 11-16,16 8 3 0,-16-8-2 0,0 0-3 16,-2 25 0-16,2-25 0 0,-10 22-1 0,3-6-5 15,-1-3-1-15,-1 2-3 16,1 2-4-16,2-1-5 0,-2 1-3 0,-2 0-5 16,6-1-1-16,-2 0-2 0,0 1-7 0,0 1 1 0,1 1 0 15,1-2-5-15,2-1-3 16,2 3-1-16,0 1 2 0,0-1 0 0,2 0-3 15,2 1-2-15,1-1 0 16,-1-1-4-16,-2 3 6 0,2-2-2 0,0 0-3 0,-2 2 2 16,0-2 0-16,-2 2 3 15,-2 0 4-15,0-2-3 0,-2 3 7 0,-4 0-2 16,-1 1 1-16,0-3 0 0,-3 2-1 0,-1-2-7 16,-1 4 2-16,-2-5-2 0,2 2-2 15,-1-3-7-15,0 2-26 0,0-3-30 0,1 0-39 16,0-2-45-16,0 1-48 15,4-6-46-15,-2 2-64 0,4-2-116 0,-2-5-188 16,1 1-314-16,9-6-311 0</inkml:trace>
  <inkml:trace contextRef="#ctx0" brushRef="#br0" timeOffset="159250.24">7427 16903 2730 0,'0'0'-57'0,"0"0"27"0,0 0 17 15,0 0 10-15,0 0 25 0,0 0 27 16,0 0 21-16,0 0 7 0,-30-20 4 0,30 20 2 15,0 0 5-15,-6-21 5 16,6 21-1-16,-2-17 4 0,2 17 0 0,0-19-11 0,0 19-4 16,0 0-10-1,0-29-7-15,0 29-8 0,2-14-7 0,-2 14-4 0,0 0-8 16,4-22-5-16,-4 22-3 0,7-10-3 0,-7 10-4 16,0 0-3-16,15-6-1 15,-15 6-1-15,0 0-4 0,0 0 1 0,36 12-2 16,-36-12 1-16,21 8-1 0,-8-4-2 15,2 0 1-15,-15-4-3 0,22 10-1 0,-10-9 3 16,-12-1 0-16,20 6 4 16,-20-6 3-16,17 0-2 0,-17 0 3 0,0 0 7 15,26-7 8-15,-26 7-1 16,12-11 2-16,-12 11-4 0,12-11-5 0,-12 11-7 0,10-12-19 16,-10 12-25-16,6-11-35 0,-6 11-48 0,0 0-68 15,12-11-65-15,-12 11-127 16,9-8-173-16,-9 8-363 0,0 0-291 0</inkml:trace>
  <inkml:trace contextRef="#ctx0" brushRef="#br0" timeOffset="159550.64">7445 16969 2695 0,'0'0'-63'0,"-18"3"37"16,18-3 14-16,0 0 21 0,0 0 21 0,0 0 14 0,0 0 15 15,0 0 17-15,-14 4 13 16,14-4 7-16,0 0 4 0,0 0 11 0,0 0 5 0,0 0-2 16,0 0-5-16,0 0-6 0,0 0-17 15,0 0-4-15,0 0-10 0,57 0-10 16,-57 0-4-16,34-2-8 0,-16 2-7 15,4-2-2-15,-1 0-15 0,2 1-33 16,-2-2-36-16,1 0-47 0,1 1-53 0,-2-2-62 16,0 2-69-16,1-2-144 15,-6 1-488-15,2-1-300 0</inkml:trace>
  <inkml:trace contextRef="#ctx0" brushRef="#br0" timeOffset="160670.26">7993 16281 2680 0,'0'0'-57'0,"0"0"23"0,-3-18 34 16,3 18 28-16,0 0 23 0,0 0 32 0,0 0 19 15,0-20 18-15,0 20 10 16,0 0 4-16,0 0-7 0,0 0-3 0,0 0 1 0,0 0-3 15,0 0-3-15,0 0-7 16,0 0-13-16,0 0 11 0,0 0-2 0,0 0-4 0,0 0 23 16,0 0-5-1,0 0-23-15,0 0 2 0,11 53-7 0,-9-36 1 0,0 2-8 16,0 0-7-16,0 2-6 0,0 0-7 0,0 2-4 16,3 0-10-16,-1-2-6 0,-1 0-2 15,-1 0-9-15,2-2-2 0,-2 1-4 0,0-3-7 16,2 1-21-16,0-3-34 15,-2 0-19-15,0-2-31 0,-2-3-43 0,0-10-52 16,4 19-66-16,-4-19-65 16,3 12-155-16,-3-12-138 0,0 0-7 0,0 0-295 15,0 0-292-15</inkml:trace>
  <inkml:trace contextRef="#ctx0" brushRef="#br0" timeOffset="161060.25">7944 16399 2658 0,'-4'-13'-83'0,"4"13"23"16,-4-23 12-16,4 23 36 15,-4-18 24-15,4 18 41 0,-3-16 10 0,3 16-3 0,0 0 2 16,3-26 2-16,-3 26 3 0,6-19 2 0,-6 19 8 16,10-17 3-16,-10 17-2 15,12-14 1-15,-5 5-11 0,-7 9 0 0,17-13-13 16,-6 5-6-16,-11 8-7 15,23-8 2-15,-8 2-9 0,-1 2-4 0,-14 4-5 16,32-4 0-16,-15 1-1 0,3 2-5 16,-20 1-1-16,34 1-3 0,-18 2 5 0,1 1 6 15,-2 3 6-15,-2 0 0 16,-1 0-2-16,-2 2 6 0,0 0 5 0,-10-9 4 0,10 26 7 16,-10-15 8-16,0-11 5 0,-4 27 22 0,4-27-5 15,-16 24 1-15,6-11-13 16,-2 1-5-16,-3-1-5 0,0-4-18 0,0 3 4 15,1-3-9-15,0 0-15 0,2-1-27 16,-1-4-27-16,13-4-51 0,-21 8-66 0,21-8-66 16,-17 4-101-16,17-4-168 15,-12-4-146-15,12 4-253 0,0 0-249 0</inkml:trace>
  <inkml:trace contextRef="#ctx0" brushRef="#br0" timeOffset="161730.64">8418 16658 2651 0,'0'0'-11'0,"0"0"20"0,0 0 15 0,0 0-1 0,4-38 18 16,-4 38 25-16,3-21 22 15,-3 21 18-15,0-30 2 0,0 12-5 16,0-1-6-16,2-2 4 0,-2 2 2 16,4-3-5-16,-4 0 1 0,4 0 4 0,-2 1-2 0,0 0-3 15,2 2-2-15,-2 1-8 0,2 1-7 0,-2 2-13 16,-2 15-3-16,8-31-3 15,-8 20-8-15,0 11-7 0,4-19-6 0,-4 19-3 16,0 0 5-16,6-15 1 0,-6 15-4 16,0 0-4-16,0 0-1 0,0 0-4 0,0 0-5 15,21 32 3-15,-17-20-5 16,0 1-1-16,-4-13-6 0,7 21 1 0,-1-8 2 16,-1-2-5-16,-5-11-4 0,8 22-2 0,-4-13 0 0,-4-9 0 15,8 15 3-15,-8-15-1 16,6 14-1-16,-6-14 4 0,8 10 0 0,-8-10-5 15,0 0-3-15,0 0 0 16,22-5-1-16,-22 5-2 0,0 0-2 0,26-20 2 0,-18 7 1 16,3 1-6-16,-3-2 2 15,3-1 5-15,-2 2-6 0,1-1-5 16,-2-1 7-16,1 2 3 0,0 3 12 0,-1 1 3 0,-8 9 4 16,10-17 2-16,-10 17-5 15,11-10 23-15,-11 10-12 0,0 0 4 0,0 0 5 0,0 0-2 16,30 17 5-16,-30-17 8 15,10 22 6-15,-4-6 7 0,1 1-4 0,2 2-3 16,-1 3-7-16,0 0-6 0,1 1-7 16,-3 0-1-16,3 0-6 0,-1 0-10 0,-1 0-29 15,1-1-27-15,-2 1-34 16,2-2-35-16,-2-3-49 0,-2-2-63 0,2 2-68 16,-4-2-83-16,0-2-168 0,-2 0-87 0,0-14 39 0,-6 24-336 15,-2-12-320-15</inkml:trace>
  <inkml:trace contextRef="#ctx0" brushRef="#br0" timeOffset="162190.32">8156 16881 2753 0,'0'0'-54'16,"-22"-4"40"-16,22 4 27 0,0 0 19 0,0 0 22 15,0 0 15-15,0 0 22 16,0 0 9-16,0 0 6 0,0 0 0 0,0 0-1 0,0 0 5 15,0 0 3-15,0 0 1 16,0 0 4-16,0 0 1 0,36-21 2 0,-36 21-4 16,26-4-4-16,-7 4 21 15,-1-1-4-15,4 1-18 0,4-3-4 0,3 3-4 0,5-1 2 16,0 1-9-16,0 0-3 0,3 0-9 0,0 0-6 16,7 0-6-1,-4-2-6-15,-4 2-10 0,3 0-5 0,-3-2-4 0,-3 2-9 16,1-2 2-16,-2 2-7 0,-2 0-6 15,-7-2-7-15,1 2-8 0,-2-1-28 0,-2 1-23 16,-4 0-33-16,-1 0-31 0,-2 0-51 16,-13 0-52-16,19 0-57 0,-19 0-63 15,0 0-104-15,0 0-138 0,0 0-43 16,0 0-307-16,0 0-319 0</inkml:trace>
  <inkml:trace contextRef="#ctx0" brushRef="#br0" timeOffset="162520.66">8465 17035 2748 0,'0'0'21'0,"0"0"36"0,0 0 11 16,0 0-3-16,0 0 9 15,-16-5-2-15,16 5 2 0,0 0 3 0,0 0 14 16,0 0 10-16,0 0 5 15,0 0-2-15,0 0 0 0,8 37 2 0,-8-37-7 16,4 27 3-16,0-12-3 0,0 3-2 16,0-1-4-16,-2 2-4 0,2 1-10 0,3 2-8 15,-1-1 12-15,-2 1-9 16,1 0-5-16,1-2-10 0,-2-1-5 0,1 1-3 0,-1-4-10 16,0 2-3-16,-2-4-13 0,2 2-34 0,-4-16-43 15,4 22-51-15,-4-22-54 16,6 18-56-16,-4-12-71 0,-2-6-124 0,0 12-152 15,0-12-43-15,0 0-227 0,0 0-164 16</inkml:trace>
  <inkml:trace contextRef="#ctx0" brushRef="#br0" timeOffset="162920.45">8621 17285 2524 0,'8'-23'-16'16,"-3"9"10"-16,2 4 13 15,-7 10 16-15,10-26 36 0,-4 16 21 0,0-2 21 16,1-1-4-16,-7 13-14 0,13-19-4 16,-5 12-13-16,3-3-5 0,-11 10 3 0,19-11 0 15,-19 11 1-15,19-5 7 16,-19 5 16-16,20 0-5 0,-20 0 7 0,24 9 2 16,-13 1-9-16,-1 0-4 0,1 1-7 0,0 1-8 15,-3 2-3-15,0 1-3 0,-2 1 1 16,2 1 6-16,-2-2 2 0,-2 2 4 0,-2-1 4 15,0-1-5-15,-2-15 8 16,0 24 4-16,0-24 26 0,-2 23-5 0,2-23-10 0,-8 18-6 16,2-9-1-16,6-9-2 15,-16 12 1-15,16-12-3 0,-19 3-5 0,19-3-6 16,-21-1-1-16,21 1-9 0,-23-13-5 0,10 6-7 16,0-5-6-16,1 2-5 0,1-4-4 15,0 1-6-15,3 0-15 0,-1-1-20 0,1 1-27 16,2-1-22-16,6 14-28 15,-8-24-37-15,8 24-50 0,-5-21-51 16,7 11-51-16,3 0-66 0,-5 10-121 16,6-18-147-16,-2 8-13 0,2 3-299 0,-6 7-318 15</inkml:trace>
  <inkml:trace contextRef="#ctx0" brushRef="#br0" timeOffset="163310.59">8909 17113 2865 0,'0'0'-2'0,"21"0"11"15,-21 0-6-15,0 0-2 16,20-2 9-16,-20 2 16 0,0 0 30 0,16-5 13 16,-16 5 11-16,0 0-2 15,0 0 3-15,20-4 4 0,-20 4 1 16,0 0 5-16,0 0 2 0,27 4-7 0,-27-4-8 0,12 5-6 0,-12-5-3 16,18 14-2-1,-10-6 4-15,2 0-8 0,-2 5 5 0,4-2-1 0,-4 0 0 0,0 3-4 16,1-1 4-1,-1 0-5-15,-1 2 5 0,1-1 0 0,-3 1-3 0,-1-1 5 16,-2 1 1-16,-2-15 3 16,2 24 16-16,-2-24 2 0,-4 23 0 0,0-11-4 15,4-12 11-15,-15 17-8 16,6-10 3-16,-4-2 4 0,13-5-2 0,-20 9-3 16,20-9-3-16,-24 0-5 0,24 0-8 0,-23-6-9 0,10-2-6 15,0 1-7-15,3-3-6 16,-1 0-11-16,11 10-3 0,-15-20-17 0,7 7-21 15,4-1-26-15,4 14-24 16,-6-24-36-16,6 10-41 0,0 14-54 0,0-25-65 0,2 14-66 16,-2 11-125-16,0-22-171 15,2 10-17-15,-2 12-452 0,0 0-649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7:05:18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13270 16974 3079 0,'0'0'65'0,"0"0"33"0,0 0 5 16,0 0 8-16,0 0 3 0,0 0 0 16,0 0-4-16,0 0-12 0,0 0-14 15,0 0-20-15,0 0-30 0,0 0-37 0,0 0-45 16,0 0-45-16,0 0-64 0,0 0-59 0,0 0-147 0,-4-16-597 16,4 16-396-16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6:03:04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8659 10074 822 0,'0'0'196'0,"0"0"-54"16,0 0-27-16,0 0-20 0,-6-13-15 15,6 13 2-15,0 0-10 0,0 0 21 0,0 0-1 16,0 0 20-16,0 0 2 16,0 0 7-16,0 0 16 0,0 0 4 0,0 0-2 0,-12-7-6 15,12 7-7-15,0 0-14 0,0 0-10 0,0 0-9 16,0 0-10-16,0 0-10 16,0 0-9-16,0 0-5 0,0 0-10 0,0 0-3 15,0 0-6-15,0 0-5 0,0 0-1 16,0 0-5-16,0 0 1 0,0 0-6 0,-12 31-3 15,12-31-1-15,0 0-2 16,0 22-4-16,0-22 3 0,0 0-6 0,3 22-1 16,-3-22 0-16,4 17-2 0,-4-17 1 15,0 0-2-15,7 21-1 0,-7-21 1 0,2 13-4 16,-2-13 3-16,0 0-4 0,4 17 3 0,-4-17-2 16,0 0-1-16,4 15 2 15,-4-15-4-15,0 0 6 0,0 0-2 0,0 0 1 0,2 15 6 16,-2-15 0-16,0 0-7 15,0 0 1-15,0 0 1 0,0 0-2 0,0 0-3 16,0 0-1-16,0 0 0 0,0 0 3 0,0 0 0 0,0 0 1 16,-14-51-5-1,14 51 1-15,-5-27 0 0,3 11-1 0,0 0-2 0,-1-1-2 16,1 0 1-16,0-5-2 16,2 3-1-16,0-1-2 0,0-3 4 0,0 2-4 0,0 0 4 15,0 0-2 1,2 0 4-16,0 2-3 0,-2-3 1 0,3 4 0 0,1-1 3 15,1 1-4-15,-1 3 4 16,2-2-3-16,-2 4 2 0,2 0-2 0,0-1 2 16,4 2-1-16,-2 1 0 0,-8 11 2 15,17-18 4-15,-7 9-7 0,3 4 2 0,-13 5-2 16,25-10 5-16,-9 6-2 0,-16 4 1 0,29-5-1 16,-14 3 2-16,2 0 7 0,1 0-7 15,-18 2-3-15,36 0 4 0,-16-2-1 0,-3 1 3 16,-17 1-3-16,30 0 0 15,-16-3-1-15,-14 3-1 0,24 0-1 0,-24 0-2 16,20 0-23-16,-20 0-37 16,17-2-41-16,-17 2-38 0,13 5-51 0,-13-5-98 0,11 1-609 15,-11-1-286-15</inkml:trace>
  <inkml:trace contextRef="#ctx0" brushRef="#br0" timeOffset="460.07">8818 9928 2587 0,'0'0'-132'16,"0"0"13"-16,0 0 6 0,0 0 18 0,0 0 3 16,0 0 7-16,21-32 9 0,-21 32 5 15,16-6 10-15,-16 6 7 0,18-5 5 0,-18 5 6 16,19-4 11-16,-19 4 0 16,19-4 3-16,-19 4 7 0,0 0 7 0,23 0 7 0,-23 0 6 15,0 0 2-15,18 8 10 16,-18-8 7-16,0 0 9 0,6 16 4 0,-6-16 12 15,0 0 13-15,-8 27-3 0,8-27 9 16,-9 23 27-16,2-12-7 0,1 3 4 0,6-14-13 16,-8 25-3-16,1-14 6 15,7-11 0-15,-6 21-11 0,6-21-11 0,-4 19 2 16,4-19 5-16,-4 15-10 0,4-15-3 0,0 0 0 0,6 21-8 16,-6-21-1-16,0 0-9 15,17 9 0-15,-17-9-19 0,16 3-45 0,-16-3-53 16,24 0-40-16,-24 0-64 15,28-10-143-15,-16 6-309 0,1-1 128 0</inkml:trace>
  <inkml:trace contextRef="#ctx0" brushRef="#br0" timeOffset="779.84">9237 10001 1917 0,'0'0'-6'16,"0"0"8"-16,0 0 6 0,0 0 3 0,0 0-1 15,0 0 14-15,0 0 19 16,0 0 6-16,0 0 8 0,0 0-7 0,0 0 11 0,0 0-8 16,-34 30 12-16,26-19-1 15,-3 1 3-15,3 1-12 0,-2 1 4 0,0 2-22 16,-2 4 1-16,2-1-3 15,-1 0-2-15,0 1 2 0,1 0-6 0,-1 1-5 0,1 0 1 16,2 0-8-16,-4-2-1 0,2 1-8 16,0 0-8-16,1-1-15 0,0-2-42 15,3-2-24-15,-2-1-37 0,3 1-41 0,-1-3-54 16,6-12-119-16,-8 17-276 16,4-12 183-16</inkml:trace>
  <inkml:trace contextRef="#ctx0" brushRef="#br0" timeOffset="1120.01">9095 10376 1768 0,'15'-11'-27'0,"-15"11"13"0,13-10-1 16,-13 10-2-16,13-9 17 0,-13 9 7 0,12-13 1 0,-12 13 7 16,16-11 3-1,-16 11 0-15,16-9 3 0,-6 5-7 0,-10 4 5 16,18-9 9-16,-18 9-2 0,14-8 0 15,-14 8-10-15,15-6 0 0,-15 6 2 0,0 0 1 16,0 0 5-16,0 0 16 0,0 0 1 0,24 11-12 16,-24-11 18-16,2 14-5 0,-2-14 11 15,0 0-2-15,-4 25 9 0,4-25 14 0,-7 19 3 16,7-19 7-16,-7 21 0 16,7-21-5-16,-6 19 1 0,2-7 3 0,4-12-7 0,-4 19-3 15,4-19 3-15,-4 16-7 16,4-16 4-16,0 16-8 0,0-16-6 0,0 0 4 15,6 19-14-15,-6-19-5 16,14 9-19-16,-14-9-26 0,24 4-45 0,-24-4-55 0,28 0-40 16,-9-4-54-16,-19 4-76 0,36-11-594 0,-22 5-221 15</inkml:trace>
  <inkml:trace contextRef="#ctx0" brushRef="#br0" timeOffset="20430.13">259 10185 492 0,'0'0'165'0,"0"0"-64"0,0 0-15 16,0 0-21-16,0 0 3 15,0 0-5-15,0 0-1 0,31-23-4 0,-31 23 8 0,0 0 18 16,21 0-7-16,-21 0-2 16,0 0 5-16,22 0 3 0,-22 0-13 0,0 0-1 15,23 6-5-15,-23-6 6 16,13 7-15-16,-13-7 1 0,18 7-8 15,-18-7-2-15,16 12-1 0,-10-7-4 16,-6-5 3-16,16 15-15 0,-11-7 10 0,-5-8 7 0,8 13-5 16,-8-13 2-16,10 17 10 0,-10-17-13 15,4 15-2-15,-4-15 3 0,0 16-4 16,0-16-3-16,0 0-3 0,-11 21-3 0,11-21-5 0,-9 11-1 16,9-11 1-16,0 0 2 15,-11 13-3-15,11-13 4 0,-10 8-1 0,10-8-3 16,0 0-2-16,0 0-2 0,0 0 2 15,0 0-3-15,0 0-6 0,0 0 5 0,0 0-5 16,0 0-1-16,0 0 1 0,0 0 0 0,0 0 1 16,-24-19-4-16,24 19-2 15,0 0 2-15,0 0-3 0,0 0 2 0,0 0-1 0,0 0 5 16,0 0-1-16,0 0-5 16,0 0 6-16,42-11 3 0,-42 11-3 0,0 0 4 15,0 0 3-15,0 0-1 16,32 13 1-16,-32-13 12 0,7 9 2 0,-7-9 11 0,8 14 3 15,-8-14 1 1,0 0-5-16,0 19-5 0,0-19 0 0,0 0-2 0,-9 22-2 16,9-22-4-16,-15 14 1 0,6-7-4 0,9-7-2 0,-20 12-6 15,6-8 2 1,14-4-3-16,-27 6-14 0,14-5-28 0,13-1-53 0,-25 0-45 16,25 0-49-16,-27-1-56 15,27 1-104-15,-27-8-535 0,18 4-227 0</inkml:trace>
  <inkml:trace contextRef="#ctx0" brushRef="#br0" timeOffset="21349.78">664 10306 2470 0,'-8'-16'-129'15,"8"16"14"-15,0 0 17 0,0 0 14 16,0 0 4-16,-7-15 17 0,7 15 21 0,0 0 8 0,0 0 11 16,-14-10 8-16,14 10 7 0,0 0 21 0,0 0-5 15,-21-4 22-15,21 4-2 16,0 0 1-16,0 0 9 0,-29 6 1 0,29-6 0 16,-17 8 5-16,17-8 10 0,-17 10-2 15,10-3 3-15,7-7-2 0,-18 14-6 0,12-7-2 16,6-7 2-16,-15 19-15 0,9-11 8 15,-3 3-9-15,9-11-1 0,-8 17 5 0,8-17-7 16,-6 15 0-16,6-15-3 0,-2 16 2 0,2-16-8 16,0 0 0-16,0 0 3 15,14 19-5-15,-14-19-5 0,0 0 1 16,18 9-1-16,-18-9 1 0,16 0-4 16,-16 0 2-16,0 0-4 0,27-4 2 0,-27 4-3 15,19-5 2-15,-19 5-2 0,19-9 0 16,-10 3-5-16,-9 6 4 0,16-12 2 0,-16 12 3 0,13-15-3 15,-6 6 3 1,-7 9 4-16,13-24 6 0,-8 13 3 0,-3-4-9 0,2-1 5 16,-4 16 2-16,7-28-3 0,-7 11-1 0,1 0 3 15,-1 17 1-15,-1-30-1 16,1 12 3-16,0 18 4 0,-7-32 1 0,7 16-2 0,0 16 0 16,-4-28 3-16,4 13 2 15,0 15 11-15,-2-23-2 0,2 23 2 0,-1-21-4 16,1 21-1-16,0-19-8 0,0 19 0 15,0 0 1-15,-4-19-10 0,4 19-7 0,0 0 1 16,0 0 7-16,0 0 3 0,0 0 3 0,0 0 0 16,0 0-3-16,0 0 2 15,0 0 1-15,0 0-3 0,-8 56 4 16,8-36-2-16,2 1-4 0,-2 0 1 0,2 0-7 16,-2 2 1-16,2 0-3 0,0-3 0 15,0 3 0-15,-2-2-4 0,2 0 0 16,-2-2-11-16,1 0-18 0,-1-3-21 0,2-1-33 0,-2-15-39 15,4 26-46 1,-2-14-45-16,-2-3-57 0,0-9-162 0,6 16-420 0,-6-16-180 16</inkml:trace>
  <inkml:trace contextRef="#ctx0" brushRef="#br0" timeOffset="22130.23">809 10180 2423 0,'4'-23'-96'16,"-4"23"11"-16,0 0 13 0,0 0 17 0,0 0 16 0,0 0 36 15,0 0 23-15,0 0 2 16,0 0 11-16,0 0 3 0,0 0-1 0,0 0 11 0,0 0 10 15,12 57-1 1,-10-42 4-16,-2 2 2 0,2 1 2 0,0-1-7 0,-1 2-7 16,1-2-3-16,-2-1-5 0,4 2-7 0,-4-18-2 15,2 29-3-15,-2-15 3 16,0-14-12-16,2 22 0 0,-2-22 0 0,0 19-9 0,0-19-11 16,2 15-20-16,-2-15-28 15,0 0-16-15,0 0-11 0,-2 19-22 0,2-19-1 16,0 0 3-16,0 0 2 15,0 0 7-15,0 0 10 0,0 0 7 0,0 0 6 0,-15-47 4 16,11 32 9-16,4 15 11 0,-6-31 12 0,0 16 4 16,2 0 15-16,1-1 13 15,3 16 10-15,-6-30 11 0,-1 16 25 0,5-1 10 16,2 15 1-16,-9-26 9 0,5 14 10 16,4 12 7-16,-7-21 4 0,7 21-6 0,-5-18 1 15,5 18-4-15,-4-18-2 16,4 18-9-16,-2-15 2 0,2 15-9 0,0 0-4 15,0-21-13-15,0 21-2 16,0 0-7-16,8-19-1 0,-8 19-10 0,12-12-2 0,-12 12-3 16,18-8 0-16,-18 8-4 0,21-5 0 0,-21 5-4 15,17 0 2-15,-17 0-4 16,0 0 1-16,25 11 1 0,-25-11 5 0,10 15 0 0,-10-15 8 16,3 18-2-16,-3-18 2 15,-2 21 4-15,2-21 0 0,-5 19 1 0,5-19-1 16,-8 19 3-16,8-19-11 0,-7 15 1 15,7-15 0-15,-6 13-3 0,6-13-3 0,0 0-3 16,-6 15-2-16,6-15-8 0,0 0-11 0,0 0-14 16,0 0-6-16,0 0-13 0,12 17-3 15,-12-17-1-15,17 8-4 0,-17-8 10 0,23 8 3 16,-8-5-1-16,-3 2 2 16,4 0 7-16,-1 3 0 0,-1-3 4 0,0 1 6 15,-14-6 2-15,20 14 7 16,-9-7 16-16,-11-7 8 0,15 14 13 0,-15-14 2 0,7 13 6 15,-7-13-3-15,-2 17-3 16,2-17-3-16,-9 19-3 0,-2-9-16 0,-3-1-41 16,3-1-58-16,-3 1-52 0,-1-1-60 0,-1-1-123 15,-1 0-553-15,-2-2-241 16</inkml:trace>
  <inkml:trace contextRef="#ctx0" brushRef="#br0" timeOffset="36559.74">2891 12733 2403 0,'0'0'-184'16,"0"0"26"-16,0 0 29 0,0 0 12 15,0 0 29-15,0 0 13 0,0 0 17 16,0 0 12-16,0 0 19 0,0 0 9 16,0 0 8-16,0 0 6 0,0 0 11 0,0 0-4 15,0 0 6-15,0 0 6 16,0 0 10-16,0 0-3 0,0 0-2 0,0 0 12 0,0 0 1 15,0 0-3-15,0 0 2 16,0 0 7-16,0 0-6 0,26-25-5 0,-26 25 4 16,0 0 1-16,0 0-4 0,0 0-3 0,0 0-4 0,0 0 2 15,16-4-3-15,-16 4-5 16,0 0-5-16,0 0 2 0,20-3 1 0,-20 3 1 16,0 0-8-16,21-1 4 15,-21 1-1-15,0 0-2 0,25-2-3 0,-25 2 1 16,19 0 2-16,-19 0-4 0,0 0 4 15,32 0 2-15,-32 0-10 0,23 0 1 0,-23 0 6 16,28 0-9-16,-28 0 5 0,24 0-1 0,-8 2 6 16,-16-2-2-16,30 0-9 15,-16 0 12-15,3 1-3 0,-17-1-2 0,34 3-1 0,-15-3-5 16,0 0 2-16,0 0-1 16,-19 0-7-16,38 3 6 0,-18-3 10 0,-2 0-6 15,1 0-6-15,1 0 14 16,-20 0-7-16,36 0-6 0,-18 1 0 0,2-1 3 0,-1 0 0 15,-1 3 3-15,2-3-3 16,-1 1 4-16,0-1-4 0,0 2 0 0,0-2 7 16,0 1-6-16,0-1-4 0,2 3 0 0,-2-3 8 0,1 3 6 15,-2-3-4 1,4 2 7-16,-4-2 10 0,2 2-9 0,-1 0 1 0,1-2 2 16,2 2-4-16,-3-2 6 15,4 0 1-15,-2 0 1 0,1 2-1 0,-1 0 3 0,4-1 2 16,-4-1 4-16,3 2-9 15,-1 1 5-15,2-3-8 0,-1 1-2 0,-1 2 2 16,3-3-5-16,-4 1-7 0,2 1 6 0,1 0 3 16,3 0-3-16,-5 0-11 0,5 0 13 15,-1-1-19-15,0 1 11 0,-3 0-3 16,1 1 1-16,-1-3 2 0,6 1-3 16,-8 2 3-16,4-3-3 0,-3 1-1 0,5 1-4 15,-2 0-1-15,1 0 5 0,1 0 2 16,-4-1-1-16,4 2-3 0,2-1 1 0,-5-2-2 15,3 1 1-15,-1 1 0 16,3 0 3-16,0 0 1 0,-1-2-1 0,1 2 0 16,0-2 3-16,2 0-12 0,-3 1 13 0,1 2-7 0,0-3 0 15,-2 1-1 1,2-1 1-16,2 3-6 0,-3-3 13 0,1 0-2 0,0 0-4 16,-3 2 1-16,3-2-2 15,-7 1-2-15,3 1 7 0,0-2-1 0,3 2-1 0,-8-2-7 16,4 2 4-1,-1 0-5-15,-1 0 5 0,0 0-9 0,0-2 11 0,1 1 1 16,0-1-3-16,-2 3-2 0,0-2 4 0,1 2-5 16,1-2 3-16,-2 1 1 0,2-2 1 15,-1 2 4-15,1 0-5 0,0-2-2 0,0 3-5 16,-1-3 9-16,1 0-5 16,-2 2 1-16,0 1 4 0,1-3 0 0,1 1-3 15,-2-1-2-15,0 2 2 0,-1 0-4 16,-2-2 13-16,2 0-12 0,1 0 3 0,-4 0 3 15,2 2-2-15,-1-2-5 16,-19 0 4-16,32-2 0 0,-16 2 6 0,-16 0-6 16,30 0 4-16,-15 0-4 0,-15 0 3 0,30-2 1 0,-30 2-8 15,28-3 5-15,-14 3 4 16,-14 0-8-16,30-5 4 0,-11 5-4 0,-3-1 3 16,-16 1 2-16,36-2 1 15,-16 0-3-15,-1 0 1 0,-1 2 1 0,2-2-1 16,0 2-8-16,0-1 7 0,1-2 3 15,-21 3-3-15,38 0-5 0,-16 0 10 0,-6-1-5 16,6 1 6-16,-22 0-2 0,35-3-3 0,-17 2-4 16,0 1 8-16,-18 0-2 0,36-2 0 15,-19 0-8-15,3 0 2 0,-20 2 3 0,34-2 2 16,-18 0 5-16,-16 2-8 16,36-2-4-16,-19 2 11 0,1-1-7 0,-18 1 2 0,31-2-4 15,-14 2 8-15,2-3-8 16,-19 3 3-16,36-1-2 0,-17-2 7 0,-2 3-3 15,-17 0-3-15,40 0-2 16,-21 0 3-16,-2 0 0 0,-17 0-1 0,38 0-1 0,-19 0 2 16,0 0-1-16,1 3-1 0,-2-3 2 0,1 1-1 15,0-1 2-15,2 0-5 16,-3 3 4-16,2-3-3 0,0 0 4 0,-1 2 7 16,0-1-11-16,0-1 1 0,-19 0 5 15,36 0-3-15,-19 2-3 0,2 0 2 0,-19-2-3 16,35 2 8-16,-17-2-4 15,-2 2 1-15,4 0 2 0,-1-2-1 0,-1 2 1 16,-18-2-5-16,37 1-1 0,-18-1 6 0,0 3-6 0,0-3 5 16,0 0-1-16,-19 0 1 15,30 0-2-15,-16 0 10 0,-14 0-9 0,28 0 1 16,-28 0 2-16,23 0 2 16,-23 0-6-16,22-3 3 0,-22 3-5 0,0 0 4 0,25 0-5 15,-25 0 0-15,15-1 3 16,-15 1 6-16,0 0-8 0,23 0 4 0,-23 0-5 15,17-2 6-15,-17 2-2 16,0 0-5-16,23 0 5 0,-23 0 1 0,0 0-2 0,26-2 0 16,-26 2-7-16,17-2 7 0,-17 2 1 0,0 0-1 15,27 0 0-15,-27 0 6 16,17-2 4-16,-17 2-9 0,0 0 1 16,26 0-5-16,-26 0 9 0,16-2-3 15,-16 2-3-15,0 0 0 0,26 2-3 0,-26-2 0 0,19 0 1 16,-19 0-2-16,0 0 6 15,26 2-4-15,-26-2-2 0,18 0 4 0,-18 0 0 16,19 0 0-16,-19 0 0 0,17 2 0 0,-17-2 4 16,0 0-5-16,25 2-1 0,-25-2 5 15,18 2-4-15,-18-2 6 0,16 1 0 0,-16-1-1 16,0 0-2-16,20 3-2 16,-20-3-5-16,0 0 4 0,19 1 1 0,-19-1 3 0,0 0-6 15,0 0 7-15,0 0 3 16,23 0 9-16,-23 0-17 0,0 0 5 0,0 0-4 15,0 0 0-15,0 0 6 16,23 3 1-16,-23-3-5 0,0 0-2 0,17 0-3 16,-17 0 6-16,0 0-1 0,19 0 3 0,-19 0-7 0,0 0 5 15,19 0 1-15,-19 0-4 16,0 0 0-16,22 1 3 0,-22-1-3 0,0 0 3 0,18 2-3 16,-18-2 5-1,0 0-16-15,22 2 13 0,-22-2 2 0,0 0-2 0,0 0-7 16,0 0 8-16,16 2 0 15,-16-2 0-15,0 0 3 0,0 0-1 0,0 0-2 16,0 0-3-16,0 0 0 0,0 0 5 0,0 0-4 0,0 0-1 16,0 0-6-16,0 0 5 15,0 0 5-15,0 0-2 0,0 0-4 0,0 0 8 16,0 0-5-16,0 0-1 16,0 0 0-16,0 0 3 0,0 0 3 0,0 0 0 0,0 0-1 15,0 0 5-15,0 0-10 16,0 0 12-16,0 0-9 0,0 0 2 0,-46-17 5 15,46 17-1-15,0 0-4 16,0 0 8-16,0 0-2 0,0 0 4 0,-10-11 1 0,10 11 8 16,0 0 4-16,0 0 6 0,0 0 0 0,0 0 8 15,-9-12-1-15,9 12 3 16,0 0-2-16,0 0 0 0,0 0-1 16,0 0-3-16,0 0-2 0,0 0-2 15,0 0-2-15,0 0-2 0,0 0-2 0,0 0-4 0,0 0 0 16,0 0-2-16,0 0 0 15,0 0 1-15,0 0-1 0,0 0 0 0,0 0 1 16,0 0-4-16,0 0-2 0,0 0 1 0,0 0-6 0,0 0 4 16,0 0-5-16,0 0 1 15,0 0-3-15,0 0-1 0,0 0 2 0,0 0-6 16,0 0 1-16,0 0 0 0,0 0-3 16,0 0 0-16,0 0-3 0,0 0-2 0,0 0 2 15,-11-13 1-15,11 13 0 16,0 0-2-16,0 0-5 0,0 0 10 0,0 0-3 15,0 0 4-15,0 0-3 16,-15-6 0-16,15 6 0 0,0 0-2 0,0 0 1 0,0 0 4 16,0 0-3-16,0 0-3 0,0 0 2 0,-12-10 0 15,12 10 5-15,0 0-8 16,0 0-2-16,0 0 5 0,0 0-2 0,-13-13-1 16,13 13 3-16,0 0-6 0,0 0 6 15,-13-10-2-15,13 10 0 0,0 0 1 0,0 0 0 16,-12-7 0-16,12 7-1 0,0 0 4 15,0 0-2-15,0 0-3 0,0 0 1 16,0 0 2-16,0 0-2 0,-15-8 4 0,15 8-4 0,0 0 1 16,0 0 1-16,0 0 1 15,0 0-1-15,0 0 4 0,0 0-5 0,0 0 0 16,0 0 1-16,0 0-3 0,0 0 3 16,0 0 1-16,0 0-1 0,0 0 0 0,0 0-1 15,0 0 0-15,0 0-4 16,0 0 0-16,0 0 4 0,0 0-2 0,0 0 2 15,0 0-2-15,0 0-2 0,0 0 4 16,0 0-1-16,0 0 2 0,0 0-2 0,55 15-3 16,-55-15 3-16,13 7-1 0,-13-7 0 0,12 9-1 15,-12-9-3-15,15 5 0 16,-15-5 1-16,11 9 1 0,-11-9 0 16,0 0 1-16,14 9-5 0,-14-9 3 0,0 0 3 15,14 6 1-15,-14-6-3 0,0 0 1 0,0 0 1 16,14 7 2-16,-14-7-2 15,0 0-2-15,0 0 3 0,0 0 3 0,0 0-1 0,0 0-2 16,13 7 2-16,-13-7-2 0,0 0 4 0,0 0 0 16,0 0-3-16,0 0 5 15,0 0 7-15,0 0 9 0,0 0 9 0,0 0-1 16,0 0-1-16,-29 18-2 0,29-18-5 16,-28 9-9-16,13-3-23 0,-4-1-32 0,2 3-52 15,-5 0-57-15,2 0-58 16,-6-3-153-16,1 2-565 0,-3-3-335 0</inkml:trace>
  <inkml:trace contextRef="#ctx0" brushRef="#br0" timeOffset="38379.98">3048 12571 2615 0,'0'0'-154'16,"0"0"37"-16,0 0 20 0,2-21 17 0,-2 21 16 0,0 0 18 16,0 0 20-16,0 0 4 15,0 0 20-15,0 0 7 0,0 0-8 0,0 0 9 16,0 0 5-16,0 0-4 16,0 0 13-16,0 0 9 0,0 0-13 0,0 0 1 0,0 0 0 15,0 0 9-15,0 0 0 16,0 0-4-16,0 0 5 0,0 0-3 0,0 0 4 15,0 0-8-15,0 0-1 16,0 0-1-16,0 0 5 0,-38 32 11 0,38-32 2 0,-11 16 14 16,11-16-2-16,-13 16-4 0,5-6-1 0,-3-1-2 15,11-9-3-15,-14 20-5 16,3-11-1-16,2 1-8 0,9-10-5 0,-14 15 3 16,14-15 1-16,-16 11-6 15,16-11 0-15,-10 13 2 0,10-13 5 0,-8 8 1 0,8-8 9 16,0 0 2-16,-13 12-1 15,13-12 2-15,0 0-4 0,0 0 4 0,-10 9-3 16,10-9-4-16,0 0 3 0,0 0-6 0,0 0 5 0,-7 12 3 16,7-12 0-16,0 0 0 15,0 0 2-15,0 0 4 0,0 0 7 0,0 0 5 16,0 0 0-16,0 0 4 16,21 23-2-16,-21-23-2 0,11 7-4 0,-11-7-2 15,12 9-5-15,-12-9-3 16,18 10-5-16,-18-10-4 0,16 10-3 0,-5-7 1 0,-11-3-7 15,17 12 1-15,-9-7-5 16,-8-5-2-16,19 14-6 0,-10-9-17 0,-9-5-41 16,17 12-49-16,-9-5-71 0,-2 0-74 0,-6-7-153 0,16 13-577 15,-16-13-417-15</inkml:trace>
  <inkml:trace contextRef="#ctx0" brushRef="#br0" timeOffset="57660.17">15760 8365 638 0,'0'0'138'0,"0"0"-30"0,0 0 5 0,0 0-3 15,0 0-13-15,0 0 9 0,0 0-27 16,0 0-1-16,0 0 0 0,0 0-8 0,0 0-1 16,0 0-3-16,0 0-17 15,0 0 1-15,0 0-6 0,0 0-2 0,0 0-2 16,0 0-5-16,0 0-4 15,0 0 1-15,0 0-9 0,2-51 9 0,-2 51-13 0,2-17 6 16,-2 17-10-16,5-19 7 16,-5 19-2-16,4-19 8 0,-4 19-1 0,6-21 10 15,-6 21 7-15,7-19 3 0,-7 19-4 0,6-19-1 0,-6 19 5 16,6-15 11 0,-6 15-2-16,6-15 3 0,-6 15-1 0,7-12 2 0,-7 12-6 15,0 0 1-15,0 0-7 16,0 0 0-16,0 0-5 0,0 0 2 0,0 0-12 0,0 0 0 15,0 0 0-15,0 0-4 16,13 34-5-16,-13-34-1 0,0 0-1 0,0 23 0 16,0-23-6-16,2 18-8 0,-2-18-15 15,4 15-18-15,-4-15-35 0,4 13-41 16,-4-13-39-16,6 16-35 0,-6-16-55 0,4 9-121 0,-4-9-364 16,3 7 26-16</inkml:trace>
  <inkml:trace contextRef="#ctx0" brushRef="#br0" timeOffset="58799.85">15840 8187 1995 0,'0'0'-100'16,"0"0"20"-16,0 0 16 0,0 0 12 0,0 0 2 0,0 0 20 16,0 0 6-16,0 0 18 15,0 0-1-15,0 0 9 0,0 0 11 0,0 0 12 16,0 0 2-16,0 0 8 15,0 0 8-15,0 0 12 0,0 0 17 0,0 0-10 0,0 0-3 16,0 0 2-16,0 0 2 16,-12 48-4-16,12-48 0 0,-2 16-6 0,2-16 4 15,-2 20 4-15,2-20 1 0,0 22 2 0,0-22 3 0,-2 27-2 16,2-12-10 0,0 3-3-16,0-18-5 0,0 33-4 0,0-16-2 0,0-1-9 15,0 3 8-15,0-2-4 16,0 2-4-16,-2 3 3 0,2-3-8 0,0 2-1 15,0-1-2-15,0 2 19 0,0 0-13 16,2 1 0-16,-2 4 7 0,0 0 3 0,0-5 3 16,0 4-3-16,0 3-1 0,-2 0 5 15,2 2-4-15,0-3 1 0,-2 1-4 0,0 1-1 16,-1 1-2-16,3 0-4 0,-2-1 0 0,-3 0-7 16,5 2-1-16,-4-1 0 15,2 0-5-15,0 1 2 0,-1 6-3 0,2-6 2 16,-1 1-6-16,-4 1-2 0,1 2 3 15,1-5-3-15,-2 3 2 0,-1 1-3 0,0-3 4 16,1 2-5-16,2-5-1 0,-2-1-2 0,2 1 0 16,0 0 1-16,1-1-1 15,2-1 0-15,-3 0-1 0,-2-1 1 0,4-1 2 16,-2 1 0-16,2-1-4 0,0 2 2 16,0-6-2-16,2 5 1 0,-2 1-3 0,2 0 4 15,0 0-5-15,0 2 5 16,0-1-4-16,0 0 0 0,0 1 7 15,2 0-6-15,-2-3 1 0,2 3-2 0,-2-2 1 16,0 1 0-16,2 0-1 0,-2 1 8 0,2 0-10 16,-2-4 2-16,0 1-1 0,2-1 4 0,-2-2-3 15,2 4 1-15,-2-3-4 16,2 1 7-16,0-3-4 0,-2 0 1 0,4 1-2 0,-4 0-2 16,2-2 2-16,-2 2 2 15,0-3-1-15,0 3 1 0,0-2-2 0,0 0 0 16,-2 0 3-16,-2 0-2 15,2 2 0-15,0-2 2 0,0-2-3 0,0 2 1 0,-2 0-1 16,2-2 2-16,0 0-2 0,0 2 0 0,0-2 1 16,0 0-1-16,0-2 3 0,2 2-2 15,-5-2-2-15,5 0 3 0,-2 2-3 0,2-19 5 16,-2 33-4-16,0-16 1 16,2 0 1-16,-2 0 1 0,2-17-5 0,-2 34 4 0,0-14-2 15,-1-3 3-15,-1 4 0 16,2-2-4-16,0-2 2 0,0 2 1 0,-2 2 1 15,2-2-2-15,-1-2-1 16,1 2 1-16,2 1 0 0,-2-2 4 0,0 1 0 0,0 0-4 16,0 0-1-16,2 1 2 0,0-1-2 15,0 0 2-15,0-19-2 0,0 36 1 16,0-19 0-16,0 1-2 0,0-2 4 0,2 1-1 16,-2-17 0-16,0 33-1 15,-2-18-1-15,2 2 1 0,0-17-3 0,0 32 3 0,2-16-2 16,-2 0-5-16,2 2-1 15,-2 2-2-15,2-4 6 0,0 4-6 0,0-1 0 16,-2-2 0-16,3 2 1 0,-3 0 2 0,2 0 1 16,0 0 1-16,0 1 3 0,0-4 6 15,0 1-11-15,0 0 1 0,0-2-18 0,-2-15-23 16,0 27-36-16,2-13-34 16,-2-14-52-16,3 22-56 0,-3-22-139 0,2 22-558 15,-2-15-321-15</inkml:trace>
  <inkml:trace contextRef="#ctx0" brushRef="#br0" timeOffset="60069.92">15093 12093 2630 0,'0'0'-130'16,"0"0"29"-16,34 14 13 0,-34-14 10 0,0 0 12 16,0 0 11-16,26-3 34 15,-26 3 15-15,0 0 20 0,27 3 7 0,-27-3 13 0,26 0-2 16,-26 0 10 0,27 1 0-16,-9 1 10 0,2-2 22 0,2 2-3 0,-1 0 0 15,4-1-9-15,2 1-5 16,0 0-3-16,4-2-13 0,-4 2 4 15,3 0-6-15,-1 2-9 0,3-2 3 0,-2-2-4 16,2 1-5-16,2 2 0 0,-1-1-4 0,1-2 3 16,2 1-4-16,0-1 4 0,0 0 5 0,7 0-2 0,1 0 2 15,-2 0 1-15,2 3 0 16,2-3 1-16,-5-3-3 0,3 3 2 0,1 0-5 16,-1-1 8-16,1 1-12 15,0-2-3-15,-4 2 1 0,2 0-4 0,-3-3 0 0,-2 3-2 16,-1-1-2-16,-1 1-2 15,2 0 3-15,-5 0-3 0,5 0-1 0,-2 1 3 16,1-1-1-16,-1 0 7 0,0 3-5 0,1-3-2 16,-1 0 4-16,1 2-6 0,-1-2 2 15,0 0-3-15,2 0-3 0,-3-2 2 16,1 2 2-16,3 0-1 0,-3-3-1 16,2 3 1-16,5 0 0 0,1 0 1 0,-2-1 2 15,1 1 0-15,1 0-2 0,1 0 3 16,-3 0-5-16,4 0 1 0,-1 0 2 0,1 0 3 15,-1 0 2-15,-1-2-2 16,3 4-1-16,-3-2 0 0,1 1 2 0,-3-1 2 16,0 0 3-16,3 3 2 0,-3-1 4 0,3-2-1 15,-5 1 4-15,0 2-2 0,1 1-2 16,-2-3-1-16,1 3 7 0,1-1-11 0,1 1 3 16,0 0-2-16,1 0 4 15,1 0-5-15,1-2 1 0,1 1-1 0,1 1 2 0,1 1-1 16,8-2-1-16,-7 1-2 15,-1-2 2-15,-1 2 1 0,-1 0-1 0,1-1-2 16,-1 1 1-16,-1-2-1 0,1 2 0 0,-4-2-1 0,3-2 0 16,-3 1-3-1,1 2 2-15,-1-3-4 0,0 1 1 0,1-1-3 0,-5 0 1 16,-2 0-1-16,1 2 0 16,0-2-3-16,-1 0 2 0,2 2-1 0,-2-2 2 0,2 2-2 15,-2-2 0 1,6 0-3-16,-4 2 5 0,-2-2-4 0,3 0 0 15,3 1 1-15,-4-1-3 0,5 0 3 16,-1 3-3-16,0-6-1 0,-3 3 3 0,-4 3-6 0,3-3 5 16,0 0-5-16,-2 2 4 0,1-2-2 0,-1 1 4 15,-3 2-3-15,9-2 0 16,-1 1-2-16,3 0 2 0,-2 0-3 0,1 1 2 0,1 0 1 16,-1 1-2-1,-1-3 2-15,0 2-3 0,1 0 2 0,-1-1 2 0,-2 0-3 16,1-1 3-16,-5 2-4 15,-1-2 3-15,1 2 0 0,-2-2-2 0,2 1 1 0,-1-2 1 16,-2 3-2-16,1-3 4 0,-2 0-4 0,0 1 4 16,-1-1-2-16,-1 0 1 15,0 2-2-15,-5-2 1 0,2 0 0 0,-4 0 3 16,1 1-3-16,-1-2-8 16,-2 1-18-16,0 0-27 0,-1 0-32 0,-20 0-44 0,32 0-46 15,-22-2-42-15,-10 2-76 16,10-1-174-16,-10 1-431 0,0 0-282 0</inkml:trace>
  <inkml:trace contextRef="#ctx0" brushRef="#br0" timeOffset="63059.87">16385 11677 2526 0,'0'0'-161'0,"0"0"24"15,0 0 23-15,0 0 6 0,0 0 16 0,0 0 19 16,0 0 24-16,0 0 5 15,0 0 19-15,0 0 14 0,0 0 1 0,0 0 2 0,0 0 9 16,0 0 3-16,6-19 2 0,-6 19-6 0,0 0 12 16,0 0 4-16,0 0-1 15,0 0 5-15,8-12 17 0,-8 12-6 0,0 0 7 16,0 0-1-16,0 0 11 16,13-9-9-16,-13 9 2 0,0 0-1 0,10-10 23 0,-10 10-7 15,12-9-7-15,-12 9-9 16,0 0-9-16,14-13 2 0,-14 13-5 0,15-11 2 15,-7 4-7-15,-8 7-3 16,15-12 15-16,-15 12-5 0,15-16 1 0,-7 8-4 0,-8 8-5 16,18-16 2-16,-10 8-2 0,2-2 5 0,-10 10-9 15,16-17 1-15,-10 7-3 0,-6 10 3 16,14-17-5-16,-7 8 1 0,-1-2-5 0,-6 11 6 16,15-21-10-16,-8 9 5 15,-1 2-5-15,2-3-6 0,-8 13-8 0,14-22 0 16,-4 12-3-16,-2-2-1 0,2 2-5 15,-1-3 4-15,-1 2 1 0,1 0 0 0,-3-1 9 16,3 1-1-16,-9 11-2 0,16-21 9 0,-9 10 0 16,2-1-2-16,-1 3 4 15,0-3 1-15,-8 12 1 0,17-21 3 0,-8 11 0 16,-1-1-2-16,3 1-13 16,-1 1 7-16,-1-3-5 0,2 1 7 0,-1 1-2 0,-2-1-1 15,3 0 3-15,0-1-2 16,-1 1-1-16,3-1 5 0,-3 1 3 0,3-2-2 0,0-1-4 15,-3 3 9-15,4-2 6 16,0 0-6-16,1-1 2 0,0 1 2 0,-2 1 1 16,3-1 3-16,0 1-11 0,-4-1 5 0,0 1-4 15,3-1-4-15,0-1 0 16,-2 1-5-16,1 0-1 0,0 2 1 0,0-4-1 0,-1 2 0 16,2-1-2-16,-3 1 6 15,1-1-1-15,2 1-2 0,-4 0 5 0,1 0-12 0,0 1-1 16,4-2 8-16,-6 3-1 15,3-2-5-15,2-1 2 0,-2 3-6 0,-1-2 2 16,4 1-10-16,-2-1 3 16,0 0-9-16,4 0-15 0,-1-1 7 0,-3 2-3 15,4-3-2-15,-4 2-1 0,3-1-4 0,-2-1 12 0,0 1-3 16,-1 2 10-16,2-6 9 16,-2 5 7-16,0-2-3 0,2-1-5 0,-4 2 8 0,1 0-7 15,2-3 5-15,-2 1-8 16,-1 1-2-16,2 0-7 0,-2-2 1 15,2-1-9-15,-1 2 1 0,2-4 1 16,0 4 5-16,-1-3 3 0,0 0-5 0,0 2 12 0,1-1 5 16,0 3 0-16,0-2-4 0,-1-1 12 0,2 5 0 15,-2-2 6-15,1 2-6 16,2-3 6-16,-2 1 1 0,2 2 3 0,0-1 4 16,-3 1-7-16,4-2 10 15,0 2-3-15,-3 2 0 0,2-3-3 0,0 0 4 0,0 3-12 16,0-2 9-16,-3 0-7 15,4 1 7-15,-1-1-4 0,-1-1-4 0,2 3 5 16,-4-3-6-16,4 3 0 0,-2-2 10 0,-1-1-7 0,2 3-8 16,-2-3-7-1,-1 3 3-15,2 0-5 0,0-1-8 0,-1-1 5 0,2 0 1 16,-2 1 2-16,2-1-1 16,-2 0 2-16,1-1-2 0,0-1 12 0,-2 0-13 0,3 1 7 15,-2 0-1-15,0-2 1 16,-1 1 2-16,2-1-4 0,0 1-5 0,-1 0 1 15,0 0-6-15,2-2-1 16,-1 2-5-16,0-3-7 0,0 3 16 0,2-2-4 0,-4 1 3 16,3 1 1-16,1-2 3 0,-2 2 6 15,1 0-1-15,-2 0 13 0,2 1 0 16,-2-1-1-16,2-1-4 0,-1 3-1 0,2 0 8 0,-2 0-3 16,1 0-1-16,1-1-1 15,-2 1-1-15,2-1-1 0,-4 3 4 0,3-3-7 16,0 3 13-16,0-2 0 15,-5 3 2-15,4 1-2 0,-2-1-3 16,-1 1-2-16,2-1 6 0,-1 3-9 0,-1-3 4 16,2 1-6-16,0 1 2 0,-1 0 6 0,2 1-9 15,-2-1 3-15,1 0 3 0,2 2-3 0,-2 1 4 16,-1-3 1-16,2 4-2 16,0-1 8-16,-1-1-8 0,-15 6 12 0,32-8-9 0,-18 5-9 15,2-1 6-15,0 1-6 16,-16 3 9-16,32-7-1 0,-17 5-3 0,-15 2-5 15,32-2-1-15,-16 1 1 0,2 1 3 16,-18 0 3-16,34 0 1 0,-17-2-6 0,1 4-1 16,2-2 8-16,-2 1-2 0,-18-1-2 0,37 2 4 15,-21 2-3-15,4-2 4 16,-4 1-6-16,0 0 2 0,-16-3-2 16,33 6 5-16,-18-2-4 0,0-1 5 0,-1 1-7 15,2 0-1-15,-2 1 1 0,1-1 1 0,-2 2 0 16,-13-6 3-16,29 10 3 15,-11-4-4-15,-6-1-1 0,5 0 4 0,-2 1-2 0,0-2 9 16,-1 2-4-16,4 1 1 0,-4-1 5 0,3 1-6 16,-2 2 3-16,-2-4-3 15,1 3 2-15,2 0-1 0,-2-1-4 0,-2 3-2 0,4-3-1 16,-4 1-1 0,1 2 2-16,2-2-4 0,-2 0 4 0,1 3 2 0,2-4-2 15,0 2 9-15,-1-1-7 16,4 1 4-16,-2 1 7 0,5-1 3 0,-4 1 3 15,4-1 3-15,-1-1 7 0,-3 1 0 16,4 1-2-16,-4-1 5 0,4 0-3 0,-3 0 0 16,0-2-8-16,-2-1 5 0,-1 4-10 0,2-3 1 15,-1 1-2-15,0 0 1 0,0-4-10 16,1 5 9-16,0-1-5 0,3 0-4 0,0-1 2 16,2 0 0-16,1-1-6 15,-2 0 8-15,4 0-4 0,2 1-2 0,-3-3-4 16,5 2-6-16,2 0 3 0,-3-3 9 15,3 3-9-15,0-2 10 0,-1-1-10 0,1 3 3 16,0-4 3-16,0 2 2 0,-3 0-3 0,1-3-2 16,0 3-4-16,-1-1 4 15,1-2-6-15,0 1 7 0,-1-2-2 0,-1 2 1 0,0-2 0 16,-1 2 1-16,-2-2 0 16,0-2-4-16,1 2 2 0,-1 0 4 0,5 0-9 15,-6-2 6-15,5 2-8 16,-4-2 11-16,3 1-7 0,-1 1-5 0,3-3 2 15,-1 2 1-15,1-3-6 0,0 4 15 16,0-4-9-16,-1 2 0 0,3-2-5 0,-2 2 7 16,-1 0-3-16,3-2-1 0,-2 3 2 0,1-2 15 15,-1 2-6-15,0-3 1 16,1 2-4-16,-1-1-1 0,0 0 6 0,-1 2-9 0,1-1 2 16,0 0 1-16,-3-2-8 15,3 2 2-15,-3 0-2 0,2 0 0 0,-3 1-15 16,0-2 10-16,-1 3 2 0,-1-1-13 15,0-2-8-15,4 0 12 0,-5 3-5 0,5-2-6 16,2 2 5-16,-5-2 2 0,1 2-1 16,-2 0 1-16,2 0-1 0,2 0-9 15,-3 0 3-15,1 0 8 0,1 0 1 0,-1 0 1 16,4 2 4-16,-2-2 6 0,2 0-1 16,-6 0 7-16,1 2-18 0,-1-2-1 0,-4 0-26 15,2-2-36-15,-3 2-64 16,-5 0-150-16,0-2-236 0,-14 2 282 0</inkml:trace>
  <inkml:trace contextRef="#ctx0" brushRef="#br0" timeOffset="71909.75">18488 9612 269 0,'0'0'44'15,"0"0"-24"-15,0 0-3 0,0 0-4 0,0 0 4 16,0 0-3-16,0 0 7 0,0 0 5 0,0 0 6 16,0 0-7-16,0 0 9 0,0 0-6 15,0 0 3-15,0 0-1 0,0 0-2 0,0 0 0 16,0 0 0-16,0 0-4 0,0 0-8 16,0 0 8-16,0 0 7 0,0 0-9 15,0 0 1-15,0 0 7 0,0 0 4 16,0 0-4-16,0 0 5 0,0 0-5 0,0 0-7 15,0 0 4-15,0 0-4 16,-8-33 0-16,8 33 0 0,0 0-6 0,0 0 1 16,0 0-2-16,0 0-6 0,0 0 4 0,0 0 2 0,0 0-9 15,0 0 7-15,-28-3 9 16,28 3-1-16,0 0 4 0,0 0 7 0,-21-2-6 16,21 2 4-16,0 0 5 0,0 0-2 15,0 0-2-15,-18-2-3 0,18 2 1 0,0 0 1 16,0 0 4-16,0 0-4 15,0 0 9-15,0 0-17 0,0 0-3 0,0 0-5 16,0 0-13-16,0 0 1 0,0 0-6 0,0 0-7 16,0 0 3-16,0 0-14 0,0 0-2 15,0 0 6-15,0 0 0 0,0 0 4 0,0 0-2 16,0 0 3-16,46-10 1 16,-46 10 7-16,0 0 8 0,0 0 12 0,0 0 14 0,0 0-3 15,0 0 3 1,0 0-1-16,0 0 8 0,0 0 5 0,0 0-1 0,0 0 11 15,0 0 12-15,0 0-8 16,0 0-2-16,-38 23 3 0,38-23-4 0,0 0 0 16,0 0-5-16,0 0 8 0,-17 6-11 0,17-6-12 0,0 0-4 15,0 0-31-15,0 0-37 16,0 0-40-16,0 0-43 0,0 0-40 0,0 0-154 16,0 0-241-16,0 0 251 0</inkml:trace>
  <inkml:trace contextRef="#ctx0" brushRef="#br0" timeOffset="81759.77">21582 12243 1538 0,'0'0'-47'0,"0"0"5"0,0 0 13 0,0 0 5 16,0 0 1-16,0 0 3 0,0 0 9 15,0 0 8-15,0 0 6 0,0 0 6 16,0 0 1-16,0 0 1 0,0 0-1 0,0 0 14 16,0 0-4-16,0 0 1 15,0 0-2-15,-20-10-1 0,20 10-1 0,0 0-2 16,0 0 9-16,0 0-11 0,0 0-3 15,-12-7 1-15,12 7 2 0,0 0-10 0,0 0-11 16,0 0-4-16,0 0 0 0,0 0-1 0,-22-2 5 16,22 2 3-16,0 0-11 0,0 0 10 15,0 0 2-15,0 0-3 0,0 0 4 0,0 0-4 16,0 0 2-16,0 0-13 16,0 0 4-16,0 0 2 0,-21 8 0 0,21-8-2 15,0 0 9-15,0 0 2 0,0 0-4 16,0 0 7-16,0 0 3 0,0 0 1 0,0 0-1 15,0 0 1-15,0 0-13 16,0 0-10-16,0 0-6 0,0 0-15 0,0 0 2 16,0 0 3-16,0 0 2 0,0 0 5 0,0 0 2 0,0 0 10 15,0 0 9 1,0 18 7-16,0-18 9 0,0 0 3 0,0 0 4 0,0 0 1 16,0 0 6-16,0 0 5 15,0 0 5-15,0 0-2 0,0 0-5 0,32 7 3 0,-32-7-1 16,0 0-6-16,21 3 2 15,-21-3-7-15,17 0 5 0,-17 0 0 0,23 0-2 16,-23 0-1-16,30 0-9 0,-15 0 7 0,3 0-2 16,2 0-3-16,-1 0-4 0,2-2 0 15,-21 2 6-15,43 0-9 0,-21 0 0 0,2-1-9 16,-1 1 3-16,1 0-4 16,1-3-9-16,-2 2 4 0,3 1 5 15,-3-3-1-15,3 2 4 0,-4 1-5 16,2 0-1-16,-1-3 4 0,1 3-6 0,1 0 10 0,-2 0 5 15,0 0-11-15,1 0 6 16,-1 0-10-16,0 3 6 0,0-3 1 0,1 1 6 16,0 2-3-16,-2 1 0 0,2-3 2 0,-1 1-2 0,1 2 2 15,-4-3-6-15,4 3 1 16,-1-1 0-16,-4 0-3 0,4 0 12 0,-1-2 0 16,1 1-6-16,0-1 5 15,-2 4 0-15,3-3-1 0,-3 0 2 0,2 0 6 16,-2-1 15-16,3 1-12 0,-4 0 7 15,4 0-6-15,-3-2-6 0,1 1 0 0,-2 2 2 16,0-3 0-16,1 3-6 0,-2-2 6 0,0-1 3 16,-1 2-10-16,-18-2 3 15,37 2 5-15,-18-2-8 0,-2 0-3 0,1 2 6 0,0-1 3 16,-18-1 14-16,36 2-9 16,-19 0 10-16,1 0 2 0,2 0-1 0,-4 1 7 15,4-2 2-15,-1 2 2 16,0 0-13-16,0-1 4 0,0-1-10 0,-2 3-2 0,2 0-4 15,-2-2 0 1,0 0-2-16,-1 1-11 0,4 0-4 0,-3-2 8 0,0 3-12 16,0-1 3-16,-17-3 2 0,32 3-8 0,-16-1 12 15,-1 0 4-15,2 0-8 16,-17-2-3-16,29 4 7 0,-15-4 10 0,-14 0-8 0,26 3-3 16,-26-3 2-16,26 3 0 15,-26-3-9-15,24 0 10 0,-24 0 1 0,21 1-1 16,-21-1-2-16,20 0 6 15,-20 0-12-15,16 2 5 0,-16-2 6 0,0 0-15 0,23 0 1 16,-23 0-3-16,0 0 19 0,0 0-37 0,0 0-2 16,19-8 0-16,-19 8 1 15,0 0-12-15,0 0 5 0,0 0 3 0,0 0-3 0,0 0 3 16,0 0 11-16,0 0-5 16,-34-33 7-16,34 33-6 0,-14-8 11 15,14 8 4-15,-18-9-3 0,18 9 2 16,-16-9 6-16,16 9 1 0,-13-7 11 0,13 7 21 15,0 0-11-15,-19-9 5 16,19 9 2-16,0 0 1 0,-15-7 4 0,15 7-10 0,0 0 7 16,0 0 12-16,-14-7-15 0,14 7 10 0,0 0 12 15,0 0-15-15,0 0 0 16,0 0 8-16,0 0 0 0,0 0-1 16,0 0-4-16,0 0 8 0,0 0-6 0,0 0 0 15,0 0-7-15,0 0-7 0,0 0-12 0,0 0-4 16,48 25 0-16,-37-20-12 15,1 4 2-15,0-2 0 0,0 0 1 0,0 1 3 0,-12-8-3 16,17 15 1-16,-17-15-2 0,11 15-3 16,-11-15-15-16,2 16-7 15,-2-16-41-15,-7 11-52 0,7-11-141 0,-25 6-288 0,5-6 256 16</inkml:trace>
  <inkml:trace contextRef="#ctx0" brushRef="#br0" timeOffset="83540.05">17223 9593 1503 0,'0'0'-65'0,"0"0"16"0,0 0 9 15,0 0 1-15,0 0 6 0,0 0 7 0,-26-2 8 16,26 2 3-16,0 0 8 0,0 0 3 0,0 0 4 16,0 0-3-16,-23-1 6 15,23 1-5-15,0 0 1 0,0 0-3 0,-21 0-12 0,21 0-13 16,-17 0-30-16,17 0-22 16,-19 1-32-16,19-1-186 0,-21 0 97 0</inkml:trace>
  <inkml:trace contextRef="#ctx0" brushRef="#br0" timeOffset="83680.3">16965 9591 845 0,'0'0'31'0,"-22"-1"14"0,22 1 11 0,0 0-4 16,-25-3 7-16,25 3-7 0,0 0 12 0,-21 0-16 15,21 0-2-15,0 0-5 0,0 0-5 16,-23 0-9-16,23 0-11 0,0 0-37 0,-22 0-27 16,22 0-24-16,0 0-35 15,-25-2-47-15,25 2-180 0,-21-2 106 0</inkml:trace>
  <inkml:trace contextRef="#ctx0" brushRef="#br0" timeOffset="83800.12">16474 9561 916 0,'-24'0'-23'16,"24"0"-6"-16,-18 0-8 0,18 0-28 0,-20 0-52 0,20 0-98 15,0 0 70-15</inkml:trace>
  <inkml:trace contextRef="#ctx0" brushRef="#br0" timeOffset="83939.94">15959 9507 657 0,'-30'0'68'16,"30"0"11"-16,-18 0-12 0,18 0-15 0,0 0 8 0,-22-1-7 16,22 1-17-16,0 0-12 15,0 0-22-15,-19 0-48 0,19 0-86 0,0 0-172 16,-10-5 97-16</inkml:trace>
  <inkml:trace contextRef="#ctx0" brushRef="#br0" timeOffset="85349.97">15036 9069 921 0,'-20'-4'29'0,"20"4"4"0,0 0-7 0,0 0-4 16,-16-4 3-16,16 4 1 0,0 0-3 16,0 0-5-16,0 0 8 0,0 0-15 0,-16-6 3 15,16 6 2-15,0 0-6 0,0 0-3 0,0 0 4 16,0 0-8-16,0 0 6 16,0 0-2-16,0 0-12 0,0 0 5 0,36-20 0 15,-36 20-4-15,0 0 4 0,22-4-3 16,-22 4 8-16,0 0-5 0,25 4 5 0,-25-4 11 15,0 0 10-15,20 7 0 16,-20-7-2-16,7 12 2 0,-7-12 1 0,0 0 1 0,0 19 6 16,0-19-2-16,0 0 12 0,-11 23 3 15,11-23 2-15,-16 13 7 0,10-5-3 16,6-8 6-16,-12 11 0 0,12-11-4 0,-13 11-3 16,13-11-7-16,-10 8-2 0,10-8-3 15,0 0-17-15,-11 8-7 0,11-8-2 16,0 0-15-16,0 0-12 0,0 0 1 15,0 0 5-15,0 0-2 0,0 0-1 0,0 0 4 16,0 0 3-16,0 0 1 0,41 3 15 0,-41-3-1 16,13 6 12-16,-13-6 3 15,0 0 3-15,14 12-8 0,-14-12 1 0,0 0-6 0,2 17 11 16,-2-17 5-16,0 0-1 16,0 0 9-16,-19 25 2 0,9-17-2 0,10-8 0 0,-20 13-4 15,8-7-13 1,12-6 2-16,-24 9-7 0,14-5-3 0,10-4-13 0,-24 5-43 15,24-5-45-15,-19 4-35 16,11-4-55-16,8 0-152 0,0 0-269 0,-20-7 199 0</inkml:trace>
  <inkml:trace contextRef="#ctx0" brushRef="#br0" timeOffset="85959.82">15157 9109 1685 0,'0'0'-41'16,"-4"-18"12"-16,4 18 23 0,0 0 9 0,0 0 9 15,-5-17 1-15,5 17 9 0,0 0 11 16,0 0 5-16,-10-9 1 0,10 9-3 0,0 0 7 15,0 0-3-15,0 0 6 16,0 0-5-16,0 0 9 0,-33 23-10 0,33-23 5 16,-9 15-1-16,9-15-1 0,-5 18-7 0,5-18-7 15,-6 17-1-15,6-17 4 0,0 17-10 16,0-17-5-16,0 0 6 0,-2 23 2 0,2-23-9 16,0 0-4-16,6 15-14 15,-6-15 2-15,0 0-9 0,14 6 2 0,-14-6-4 16,0 0 2-16,0 0-5 0,26-6 11 15,-26 6-8-15,0 0-10 0,22-15-1 0,-22 15 7 16,12-15 1-16,-3 5 3 0,-1-1 2 0,-8 11 4 16,12-25 7-16,-4 9 1 15,-2 1 6-15,-1 2 8 0,0-2-6 0,1-2 20 0,-2 2-13 16,1-1 14-16,-1-1 17 16,3 2 5-16,-5 0-1 0,-2 15 11 0,7-30-5 0,-4 18 8 15,-3 12-3-15,4-22 0 16,1 11-3-16,-5 11-5 0,0 0-14 0,4-21 1 15,-4 21-4-15,0 0 7 16,0 0 4-16,0 0-5 0,0 0-1 0,0 0-4 0,0 0 2 16,0 0-3-16,0 0-1 0,0 0-2 0,-34 40-2 15,29-25-3-15,3 1-4 16,-2 1-2-16,2 0-2 0,0 2-2 0,0 0-2 16,2 0-3-16,-3 0 2 0,3-2-6 15,0 2-8-15,0-19-27 0,0 34-41 16,0-20-39-16,0-1-39 0,3 0-29 15,-3 0-45-15,0-13-83 0,2 19-533 0,-2-19-162 16</inkml:trace>
  <inkml:trace contextRef="#ctx0" brushRef="#br0" timeOffset="86580.09">15321 8951 2361 0,'5'-15'-114'0,"-5"15"17"0,0 0 15 15,0 0 23-15,0 0 12 16,0 0 19-16,0 0 13 0,0 0 7 0,0 0 8 16,0 0 5-16,0 55 0 15,0-42 4-15,0-13 9 0,-2 27 9 0,-1-12-15 16,3-15 4-16,-2 28-9 0,-1-11 5 15,3-17-11-15,0 27 9 0,-2-16-1 0,2-11 1 16,0 26-4-16,0-26 7 0,0 19-13 0,0-19 2 16,-1 17-2-16,1-17 0 0,0 0-26 15,-2 19-15-15,2-19-22 0,0 0-6 0,0 0-21 16,0 0-7-16,0 0-3 16,0 0-8-16,0 0 4 0,0 0 7 0,0 0 14 0,0 0 13 15,0 0 18-15,-14-52 13 16,14 52 23-16,-2-29 13 0,0 15 19 0,2 14 5 15,-5-27 13-15,3 13 5 16,2 14 10-16,-5-24 3 0,5 24 13 0,0-23 12 16,0 23 12-16,-2-21 6 0,2 21-5 0,0-16-2 0,0 16-13 15,2-19 18-15,-2 19-19 16,8-14-20-16,-8 14-3 0,12-14-13 0,-12 14-5 16,13-10-3-16,-13 10-2 15,19-5-6-15,-19 5-3 0,18-2-7 0,-18 2-3 16,0 0 4-16,30 6-4 0,-30-6 6 15,15 7 1-15,-15-7-1 0,8 14 3 0,-8-14 2 16,2 14 14-16,-2-14 22 0,0 0 16 0,-10 24 13 16,10-24 4-16,-10 15 7 0,10-15 3 15,-13 13-1-15,13-13-9 0,-11 14-8 0,11-14-11 16,-8 13-6-16,8-13-7 16,-9 12-6-16,9-12-7 0,0 0-16 0,-4 16-29 0,4-16-41 15,0 0-35-15,4 23-41 16,-2-15-42-16,2 2-51 0,-4-10-105 0,3 13-477 15,-3-13-98-15</inkml:trace>
  <inkml:trace contextRef="#ctx0" brushRef="#br0" timeOffset="88169.91">19540 9222 2276 0,'0'0'-93'0,"-22"0"1"15,22 0 10-15,-22 1-3 16,22-1-7-16,-19 0-8 0,19 0-7 16,-21 0-10-16,21 0-35 0,0 0-288 15,-29 3 402-15</inkml:trace>
  <inkml:trace contextRef="#ctx0" brushRef="#br0" timeOffset="88342.01">18888 9223 1275 0,'-27'0'-17'15,"27"0"-1"-15,-21 3 6 0,21-3-18 16,-21 1-10-16,21-1 0 0,-22 2-15 0,22-2-15 15,-20 0-43-15,20 0-179 16,-22 0 94-16</inkml:trace>
  <inkml:trace contextRef="#ctx0" brushRef="#br0" timeOffset="88569.77">18084 9215 860 0,'-18'-1'49'0,"18"1"14"0,-35 0-15 0,21-2-2 15,14 2-5-15,-34 0-2 0,16-2-18 0,0 0-7 0,18 2-16 16,-36-4-3-16,19 3-14 16,-3-2 3-16,2 2 0 0,-2-1 0 0,20 2-9 15,-37-3-12-15,17 2-33 16,0-1-76-16,0 1-129 0,-1-2 90 0</inkml:trace>
  <inkml:trace contextRef="#ctx0" brushRef="#br0" timeOffset="88742.37">17208 9165 791 0,'-19'0'56'16,"2"3"8"-16,17-3-7 0,-25-3-1 0,25 3-14 15,-24 0-17-15,24 0-16 0,-23 0-9 0,23 0-14 16,-21-1-20-16,21 1-27 15,-27-1-5-15,27 1-3 0,-30-5 2 0,15 4-1 0,15 1 15 16,-34-2 6-16,14 2 1 0,20 0 4 0,-35-2-12 16,18 0-108-16,17 2 54 15</inkml:trace>
  <inkml:trace contextRef="#ctx0" brushRef="#br0" timeOffset="88870.19">16507 9126 577 0,'-29'0'87'0,"29"0"-11"16,-26 2-9-16,26-2-19 0,-28-2-32 0,12 0-16 0,16 2-15 16,-34-2-30-16,15 2-52 0,-1-1-142 0,0 1 79 15</inkml:trace>
  <inkml:trace contextRef="#ctx0" brushRef="#br0" timeOffset="89030.18">15951 9097 738 0,'-24'3'62'16,"24"-3"14"-16,-16 0 2 0,16 0-7 0,0 0 0 16,-24 1 14-16,24-1-3 0,0 0 6 15,-17 2-11-15,17-2-31 0,0 0-34 0,0 0-34 16,0 0-53-16,-19 2-86 16,19-2-240-16,0 0 126 0</inkml:trace>
  <inkml:trace contextRef="#ctx0" brushRef="#br0" timeOffset="90009.92">15762 9091 1054 0,'0'0'-29'0,"0"0"12"0,0 0 9 0,0 0 12 0,0 0-2 15,13-9 17-15,-13 9 6 16,0 0 5-16,0 0 13 0,0 0 8 0,0 0 1 16,0 0 7-16,0 0 5 0,0 0-2 0,0 0 21 15,0 0-14-15,0 0-2 0,0 0 11 16,0 0-22-16,6-13 10 16,-6 13-4-16,0 0-8 0,0 0 9 0,0 0 1 15,0 0 3-15,0 0 1 0,0 0 0 0,0 0 3 16,0 0 2-16,0 0-2 0,0 0 7 15,0 0-1-15,0 0 4 0,0 0 5 0,0 0 3 16,0 0 2-16,0 0 3 0,0 0 3 0,0 0-1 16,0 0 6-16,0 0 4 15,0 0-3-15,0 0-10 0,0 0-8 0,0 0-10 0,0 0-9 16,0 0-5-16,11 34-7 16,-11-34-3-16,0 19-2 0,0-19-6 0,0 23-5 15,0-23-4-15,0 31-2 16,0-16-2-16,-2 4-3 0,2 0-3 0,0 0 0 0,-2 0-6 15,2 2-2-15,0-2-1 16,-2 3 1-16,-1-2-3 0,1 2 0 0,2-3 0 16,-2-1-4-16,0 3-1 0,0-4 2 0,0 0-2 15,2-17 3-15,-7 33-5 0,7-19 1 16,0-14 0-16,-2 25-4 0,2-25 1 0,-4 20-1 16,4-20 3-16,0 17-2 15,0-17 1-15,-4 13 3 0,4-13-5 0,0 0 0 16,-2 19 0-16,2-19 6 0,0 0-5 15,0 0-2-15,0 18 1 0,0-18-2 0,0 0-1 16,0 0-21-16,0 0-35 0,0 0-48 0,0 0-65 16,0 0-58-16,0 0-74 15,0 0-171-15,0 0-504 0,0 0-428 0</inkml:trace>
  <inkml:trace contextRef="#ctx0" brushRef="#br0" timeOffset="90300.29">15713 9593 2855 0,'-23'-3'-115'0,"23"3"33"0,0 0 24 16,0 0 23-16,0 0 2 0,0 0 1 0,0 0 32 15,0 0-1-15,0 0 14 0,0 0 14 0,0 0 8 16,0 0 20-16,0 0 11 15,0 0 24-15,0 0 21 0,0 0 19 0,0 0-5 16,0 0-8-16,0 0-13 0,0 0-13 0,0 0-4 0,0 0-13 16,0 0-8-16,0 0-9 15,0 0-10-15,0 0-12 0,49-16-10 0,-49 16-27 0,27-3-44 16,-14 0-34-16,-13 3-57 16,25-4-34-16,-11 4-42 0,-14 0-86 0,18-6-585 15,-10 3-260-15</inkml:trace>
  <inkml:trace contextRef="#ctx0" brushRef="#br0" timeOffset="90790.2">15730 9035 2530 0,'0'0'-113'0,"0"0"35"16,0 0 23-16,0 0 16 0,0 0 28 15,0 0 28-15,-3-16 30 0,3 16 20 0,0 0 32 0,0 0 15 16,0 0 15-16,0 0 12 15,0 0 4-15,0 0 6 0,0 0 2 0,0 0-6 16,0 0-2-16,0 0-4 0,0 0-23 0,24 0-14 0,-24 0-10 16,0 0-15-16,0 0-19 15,30 4-32-15,-30-4-31 0,0 0-43 0,25 0-52 16,-25 0-54-16,20 4-51 16,-20-4-53-16,0 0-126 0,18-1-546 0,-18 1-339 0</inkml:trace>
  <inkml:trace contextRef="#ctx0" brushRef="#br0" timeOffset="91309.83">15671 9597 2748 0,'0'0'-87'0,"0"0"49"0,0 0 14 15,0 0 36-15,0 0 26 0,0 0 34 0,0 0 33 16,0 0 17-16,0 0 1 0,0 0-7 0,0 0-9 0,0 0-17 16,0 0-6-16,0 0-15 15,0 0-4-15,59-6-8 0,-42 5-4 0,2-2-6 16,1 1-28-16,0 2-31 16,2-2-54-16,1 2-62 0,-2 0-54 15,-2-1-66-15,-19 1-170 0,32-3-418 0,-20 3-174 16</inkml:trace>
  <inkml:trace contextRef="#ctx0" brushRef="#br0" timeOffset="93495.24">18404 9686 2444 0,'0'0'-77'0,"0"0"11"15,0 0 5-15,0 0 12 0,0 0 11 0,0 0 17 16,0 0 12-16,0 0 12 0,0 0-8 15,0 0 1-15,0 0 4 0,0 0 3 16,0 0-11-16,0 0-28 0,0 0-42 0,0 0-54 0,0 0-132 16,-9 21-252-16,9-21 308 15</inkml:trace>
  <inkml:trace contextRef="#ctx0" brushRef="#br0" timeOffset="93700.17">18457 9724 1542 0,'0'0'25'0,"0"0"3"0,0 0 1 15,0 0-9-15,0 0 15 16,0 0 6-16,-5 25-6 0,5-25 2 0,0 0-17 16,0 0 1-16,0 0 0 15,-8 25-22-15,8-25-16 0,-2 13-19 0,2-13-16 0,0 0-32 16,-2 23-42-16,2-23-70 15,-4 17-241-15,4-17 410 0</inkml:trace>
  <inkml:trace contextRef="#ctx0" brushRef="#br0" timeOffset="93849.92">18370 10104 1216 0,'-4'15'7'0,"-3"-5"14"0,7-10 10 0,-6 24 16 15,2-13-6-15,4-11 7 16,-6 19 0-16,6-19-1 0,-7 18-10 15,7-18-5-15,-4 17-23 0,4-17-33 16,-4 13-52-16,4-13-114 0,-4 11-231 0,4-11 132 16</inkml:trace>
  <inkml:trace contextRef="#ctx0" brushRef="#br0" timeOffset="94000.27">18308 10510 1304 0,'0'0'33'15,"-2"22"-2"-15,2-22-7 0,-4 26 5 0,0-17-1 16,4-9-8-16,-8 20-1 0,8-20-9 0,-6 20-31 16,6-20-26-16,-8 15-56 0,8-15-101 15,-6 13-165-15,6-13 118 0</inkml:trace>
  <inkml:trace contextRef="#ctx0" brushRef="#br0" timeOffset="94169.95">18294 10849 1149 0,'0'0'32'0,"-2"16"-11"0,2-16 3 0,-4 20 1 0,4-20-11 15,-4 16-2-15,4-16-2 16,-4 16-19-16,4-16-27 0,0 0-22 16,-6 19-15-16,6-19-54 0,-4 14-197 15,4-14 103-15</inkml:trace>
  <inkml:trace contextRef="#ctx0" brushRef="#br0" timeOffset="94319.86">18266 11117 923 0,'0'22'31'0,"0"-22"8"0,0 20-12 0,0-20 2 16,-2 23-8-16,2-23-2 16,-4 21-1-16,4-21-2 0,0 23-16 15,0-23-18-15,0 20-24 0,0-20-51 16,-2 22-108-16,2-22-55 0,-2 19 83 0</inkml:trace>
  <inkml:trace contextRef="#ctx0" brushRef="#br0" timeOffset="94499.85">18274 11515 805 0,'2'15'82'0,"2"-1"19"0,-4-14-14 0,2 25 1 16,-2-25 8-16,0 22 5 15,2-10 5-15,-2-12-14 0,-2 21-3 0,2-21-9 16,-2 21-16-16,2-21-12 0,-4 20-21 15,4-20-23-15,-8 24-13 0,6-16-16 16,2-8-13-16,-6 20-9 0,4-8-19 16,0-2-26-16,2-10-53 0,0 0-100 0,-6 24-166 15,4-15 129-15</inkml:trace>
  <inkml:trace contextRef="#ctx0" brushRef="#br0" timeOffset="94599.75">18243 11921 1211 0,'-4'25'28'16,"4"-25"6"-16,0 21 3 0,0-21-6 0,-2 19-4 0,2-19-10 15,0 0-17 1,0 21-67-16,0-21-178 0,-5 7-107 0,5-7 112 0</inkml:trace>
  <inkml:trace contextRef="#ctx0" brushRef="#br0" timeOffset="104960.08">18250 12485 1031 0,'0'0'85'0,"0"0"32"0,0 0 3 15,0 0-13-15,0 0 2 16,0 0-18-16,0 0 13 0,0 0 27 0,0 0 29 0,0 0 0 15,0 0 1-15,0 0 7 16,0 0-1-16,0 0-3 0,0 0 1 0,-15 30-1 16,15-30-8-16,0 28-13 0,0-14-14 0,0-14-14 0,-5 33-16 15,5-16-7-15,0-17-10 16,0 30-10-16,2-14-9 0,-2-16-7 0,0 26-9 16,0-14-14-16,0-12-18 15,3 21-22-15,-3-21-24 0,0 19-24 0,0-19-42 0,0 0-53 16,4 17-41-1,-2-13-50-15,-2-4-82 0,0 0-641 0,0 0-405 16</inkml:trace>
  <inkml:trace contextRef="#ctx0" brushRef="#br0" timeOffset="105434.84">18250 12446 2905 0,'0'0'-83'16,"-5"-16"12"-16,5 16 15 0,0 0 15 0,0 0 13 16,-2-17 17-16,2 17 7 0,0 0-1 0,0 0-8 0,0 0-20 15,9-15-18-15,-9 15-23 16,0 0 6-16,0 0-6 0,20-7 4 0,-20 7 8 16,0 0 7-16,24 3-2 15,-24-3 9-15,0 0 1 0,26 9 4 0,-26-9 6 0,14 8-1 16,-14-8 7-1,11 11 8-15,-11-11 4 0,4 15 14 0,-4-15 16 0,0 0 2 16,-4 21 19-16,4-21 10 0,-11 15 10 0,11-15 4 16,-14 14 5-16,5-7 1 15,9-7-1-15,-17 14 2 0,11-7 2 0,6-7-5 16,-14 12-2-16,14-12-2 0,-10 8-12 16,10-8-11-16,0 0-24 0,-8 11-30 0,8-11-27 15,0 0-11-15,0 0-14 0,14 13-6 16,-4-7-7-16,-2 0-11 0,4-1-4 0,1 3 9 15,0 2 8-15,0-3 16 16,1 5 15-16,-1-1 28 0,2 2 17 0,-3 0 15 16,-1 1 4-16,-2 0 18 0,-1-1 9 0,-4 3 19 0,-2-4 23 15,-2-12 12-15,0 25 4 16,0-25 0-16,-10 23-11 0,2-14-3 0,-4 1-15 16,12-10-33-16,-24 15-59 15,10-11-45-15,0 2-60 0,1-4-118 0,1-2-368 16,12 0 167-16</inkml:trace>
  <inkml:trace contextRef="#ctx0" brushRef="#br0" timeOffset="106359.83">18486 12469 1853 0,'0'0'35'0,"0"0"6"15,0 0-9-15,9-12-2 0,-9 12-3 16,0 0 1-16,0 0-5 0,0 0 3 0,0 0-9 0,0 0 2 0,0 0 4 16,2 44-10-1,-2-27 6-15,3 0-7 0,-1 2 1 0,-2 0 2 0,4 2-12 16,-2-2 7-16,2 1 2 16,0 2 1-16,0-4-4 0,-2 2 5 0,3-5-10 15,-3 0 10-15,2 1-8 0,-4-16 1 16,4 23 8-16,1-14 6 0,-5-9 4 0,4 15-7 15,-4-15 2-15,0 0 6 16,0 0-14-16,0 0 14 0,0 0-14 0,0 0 10 0,0 0-4 16,0 0 3-16,19-42 2 0,-15 27 2 0,-2-2 13 15,2 3 17-15,0-1 11 16,-4 15 9-16,8-25-2 0,-4 13 10 0,-4 12-7 16,6-18-9-16,-6 18-7 15,4-15-5-15,-4 15-10 0,0 0-7 0,8-10 0 16,-8 10-6-16,0 0-4 0,0 0-4 15,0 0-1-15,0 0-9 0,19 30 1 0,-14-17-11 16,1-1-6-16,-6-12 4 0,11 27-1 0,-5-15 2 0,0 2-3 16,0-4 2-1,1 2 3-15,-7-12 1 0,11 17-1 0,-11-17 2 16,8 13 4-16,-8-13 14 0,10 12-3 16,-10-12-3-16,0 0-3 0,20 4 5 0,-20-4-2 15,0 0-1-15,0 0-5 0,29-17-1 16,-20 9-3-16,2-3-7 0,-3 1-8 0,0-2-11 15,2 3-33-15,0-3-38 16,2 1-47-16,-4 1-36 0,1-1-49 0,-1 0-115 0,-1 0-496 16,-3 2-165-16</inkml:trace>
  <inkml:trace contextRef="#ctx0" brushRef="#br0" timeOffset="108609.67">18363 12308 2330 0,'0'0'-118'15,"0"0"27"-15,0 0 27 0,0 0 8 0,0 0 9 16,0 0 10-16,-48 4 5 0,48-4 6 0,0 0 5 0,0 0 1 16,0 0-2-16,0 0 4 15,0 0-2-15,0 0 8 0,0 0 12 0,0 0-5 16,0 0 9-16,0 0 9 16,0 0 3-16,0 0 1 0,0 0-4 0,0 0 3 0,0 0-6 15,0 0 0-15,0 0-2 16,0 0-2-16,0 0-4 0,0 0-5 0,0 0 6 15,0 0-10-15,0 0-7 16,44 9 2-16,-44-9-7 0,20 5 2 0,-20-5-7 0,25 3 1 16,-12 1-2-16,-13-4-1 0,27 6 4 0,-10-5 4 15,0 2-6-15,0 0 1 16,2-1-4-16,0 0-8 0,2 2-2 0,0-3 1 16,3 1 0-16,-3 3 1 0,2-4-1 15,0 3 8-15,3-2 16 0,-3 2 2 0,3-2 4 16,-3 1 12-16,-2 0 6 15,3 0-7-15,-2 1 7 0,2-2 2 0,-3 2-1 16,3-3-1-16,-4 3 4 0,2 0-8 0,-1-2-8 0,2 2-5 16,-2 0-3-1,5 0-8-15,-5-1 4 0,0 1-3 0,0-2 11 0,1 2 6 16,3-1-5-16,0 1 10 16,-4 0-6-16,1 0-1 0,-2-3 7 0,4 3 7 15,-1 0-6-15,1-1 3 0,-4-2 4 16,8 3 6-16,-3-1-4 0,3 1-2 0,-6-1-8 15,0 0-2-15,0 0-14 16,1-2 13-16,-1 3-2 0,0-2-11 0,0 2 7 0,-3-2 7 16,4 0-3-16,-2 2 0 0,1-3-7 0,-2 1 10 15,1 2 2-15,1 0-4 16,1 0 0-16,-2-2 11 0,0 2-6 0,3-1-4 16,-4-1-3-16,4 2-7 15,-1-2-8-15,1 0-3 0,-1 0 0 0,0 0-5 0,1-1 2 16,-1 2 8-16,3-2 13 15,-4-1-9-15,4 3 20 0,1 0-5 0,-3-1 3 16,2-2 3-16,-4 2-2 0,4-2 11 0,-3 2-17 0,3-2 7 16,-3 2-4-1,0-2 6-15,0 1 1 0,1-1 12 0,1 0-15 0,-2 2 0 16,1-2-7-16,-1 0 1 16,1 0-2-16,0 0 2 0,0 0-2 15,-1 2 6-15,1-2-5 0,1-2-2 16,-2 2 15-16,2 2-8 0,1-4 4 0,-2 2-1 0,1 0 12 15,-2 0 0-15,0-2 6 16,1 2-6-16,-1 0 6 0,0 0-3 0,0 0-7 0,1 0 3 16,-3 0-3-16,2 0-10 0,0 0 5 0,-1 0-12 15,-2 2 7-15,4-4 3 16,-3 2-6-16,1-1-1 0,-2 1-1 0,0 0-9 16,3 0 5-16,-4-2-2 15,2 2 5-15,1-2-2 0,-2 2-3 0,0-2 0 16,1 2 5-16,-3-2-9 0,2 0 9 15,-2 1-2-15,-18 1-3 0,39-3-3 0,-22 2-5 16,2-2-6-16,-19 3 2 0,34-3-4 0,-18 1 3 0,2 0 2 16,-1-2 0-1,-17 4 4-15,34-2 6 0,-18-2-9 0,1 4 8 0,0-4 2 16,-17 4 0-16,37-1 0 16,-21-1 4-16,1 0-4 0,2 0 8 0,-2 1 3 15,-17 1-8-15,36-6 2 0,-17 3-3 16,-2 2 4-16,4-2-7 0,-4 2 5 0,4-1 8 15,-1-2-4-15,0 4 13 16,0-2 0-16,1 2-4 0,-3-4-1 0,2 4-6 16,-1-2-6-16,0 1-4 0,-19 1-8 0,36-5-6 15,-17 4 11-15,-3 1-5 0,-16 0 8 16,39-3 3-16,-22 3 5 0,2 0 14 0,1-1-14 16,-20 1 5-16,35 0 11 15,-20 0-10-15,-15 0-9 0,36 0 11 16,-19 0-21-16,1 0 5 0,4 0-3 15,-3 1 7-15,2-1-2 0,-2 3 4 0,-19-3-6 0,36 0 7 16,-19 0-18-16,-2 1-5 0,-15-1 0 0,33 0 0 0,-17 2 2 16,-16-2 8-1,34 3 21-15,-17-2 8 0,-17-1-14 0,29 0 1 0,-14 2 15 16,-15-2-28-16,30 0 3 16,-18 2-4-16,-12-2 3 0,25 0-4 0,-25 0-4 15,26 0-1-15,-14 2 5 16,-12-2-7-16,22 2-1 0,-22-2 5 0,23 0-8 0,-23 0 4 15,24 0 0-15,-24 0 3 16,28 0 7-16,-12 2 17 0,3 0-3 0,0 0 19 16,2 2-11-16,3-1-6 0,1 1-7 0,0 0 8 0,1 0 3 15,1-1-12-15,1 1 11 16,-1 0 5-16,3 2-1 0,-4-2 0 0,-4-2 0 16,0 2-15-16,-3-3 8 15,0 3-10-15,0-2 1 0,-2 0 7 0,-17-2-7 16,27 0 3-16,-27 0 10 15,26 2-6-15,-26-2 4 0,21 2 2 0,-21-2-4 0,24 0 1 16,-24 0-1-16,18-2-8 0,-18 2 0 0,19-2 0 0,-19 2 3 16,22 0-10-1,-22 0-1-15,0 0 7 0,28 0-8 0,-28 0 1 0,18-2 10 16,-18 2-14-16,19 0 4 16,-19 0 4-16,0 0-7 0,28 0 5 0,-28 0-4 15,16 0 2-15,-16 0 10 0,0 0-2 16,24-3 4-16,-24 3-2 0,0 0-5 0,21 0 6 15,-21 0-15-15,0 0-9 16,0 0-28-16,21 1-36 0,-21-1-40 0,9 0-77 16,-9 0-149-16,0 0-189 0,0 0 282 0</inkml:trace>
  <inkml:trace contextRef="#ctx0" brushRef="#br0" timeOffset="109600.13">18452 12222 1615 0,'0'0'42'16,"0"0"23"-16,0 0-3 0,0 0-1 15,0 0 2-15,0 0 8 0,14-8-4 0,-14 8-15 16,0 0-2-16,0 0-9 15,0 0 4-15,0 0 6 0,0 0 3 0,0 0-5 16,0 0 3-16,0 0-10 0,0 0 6 0,-45 23-10 16,45-23 0-16,-15 6 4 0,15-6-4 15,0 0-4-15,-17 10 2 0,17-10-5 0,-10 5 1 16,10-5 0-16,0 0 1 16,0 0 8-16,-13 7 2 0,13-7-5 0,0 0 4 0,0 0-7 15,0 0-3-15,0 0-3 16,0 0-12-16,29 28-20 0,-16-25-27 0,2 2-50 15,0 2-49-15,2-1-58 16,0-1-148-16,1-1-412 0,2 0-25 0</inkml:trace>
  <inkml:trace contextRef="#ctx0" brushRef="#br0" timeOffset="113849.82">26530 9015 588 0,'0'0'212'0,"0"0"-56"0,0 0-47 15,0 0-21-15,0 0-9 0,0 0-13 16,14-7 11-16,-14 7-22 0,0 0-3 0,0 0 4 0,0 0-10 16,0 0 5-16,0 0-11 0,11-9-10 0,-11 9 1 15,0 0 4-15,0 0-6 16,10-16 4-16,-10 16-8 0,6-11-4 0,-6 11 6 0,7-15-4 16,-7 15-1-16,6-21-1 15,-1 7-6-15,0-1-1 0,-5 15-14 0,9-29 9 16,-3 12 6-16,-1 2-7 15,1-2 8-15,0 2 11 0,0 1 12 0,-6 14 7 0,11-25 5 16,-7 14 11-16,-4 11 2 0,10-19 1 0,-10 19-10 16,6-13-14-16,-6 13 4 15,5-10-3-15,-5 10-8 0,0 0-5 0,0 0 5 16,0 0 0-16,0 0-3 0,0 0-5 16,0 0 1-16,0 0 4 0,0 0-7 0,17 35-2 15,-17-35 15-15,3 21-7 16,-3-21 1-16,3 21-4 0,-3-8-4 0,0-13-16 15,2 21-50-15,-2-21-58 0,4 21-65 16,-2-12-101-16,0-1-495 0,-2-8-54 16</inkml:trace>
  <inkml:trace contextRef="#ctx0" brushRef="#br0" timeOffset="114649.93">26649 8763 2114 0,'0'0'-115'0,"0"0"14"0,0 0 18 0,12-12 11 16,-12 12 14-16,0 0 17 0,0 0 7 0,0 0 8 15,0 0-1-15,0 0 10 16,0 0 2-16,0 0 1 0,0 0 9 0,0 0 5 16,0 0 4-16,0 0 6 0,0 0-2 15,16 23 17-15,-16-23 6 0,0 20 0 0,0-20 4 16,0 28-1-16,0-11-5 15,0-1-1-15,0 3-1 0,0 0-6 0,-3 3-5 16,3 1 1-16,0 3 1 0,0 1 0 0,3 0-9 0,-3 3 9 16,0 0-2-16,0 2 0 15,0 1-8-15,0 0 7 0,0 5-10 0,-3 0 4 16,-1 2 6 0,2-3-9-16,-3 2 18 0,1 0-24 0,-3-1 10 0,0 2-2 0,-2-3-5 15,3 2-1-15,-2-1 7 16,2-2-4-16,-3 3-3 0,3 0 10 0,-1-1-7 15,0-2 1-15,2 0-1 16,1 5 9-16,0-2 1 0,-1 1 0 0,1 2 9 0,4 0 12 16,-3 0-12-16,3 0 5 0,3 0 2 15,-3 0 3-15,2-2-9 0,0 2-7 16,0 0 5-16,-2 0 2 0,3-2-11 0,-6 0 4 16,3 0-7-16,-2 0 2 0,-2 0 5 15,-1 0-1-15,-2-2-6 0,1 1 7 0,1 0-5 16,1-1 8-16,-4 1 5 15,4 0 15-15,-1-3-4 0,3 2 3 16,0-1 0-16,0 1 2 0,-2 2-10 0,4 0 9 0,-2-1-7 0,2 3-1 16,0-3-3-1,0 1 3-15,2 0-3 0,-4-1 19 0,4 3-7 0,-2-3 1 16,0-1 2-16,0 2-10 16,-2 0 0-16,2-1 0 0,0-2-6 0,-1 4 0 0,2-4-2 15,-1-1-4-15,6 3 8 16,-2-1 5-16,-2-2 1 0,3 0 0 15,-1 0-3-15,4 0 0 0,-2-1-7 16,-1-3-2-16,1-5-2 0,-1 0-1 0,0-1-4 0,-1-2 1 16,3 1-14-16,-5-5-12 0,0-3-42 0,0 1-44 15,3-4-58-15,-3 1-66 16,-2-15-136-16,0 23-521 0,2-15-236 0</inkml:trace>
  <inkml:trace contextRef="#ctx0" brushRef="#br0" timeOffset="115939.88">25989 11914 2464 0,'16'0'-146'0,"2"-3"22"0,-18 3 23 0,38-1 18 0,-17-1 18 15,-1 1 12-15,-2 1 14 16,6-3 16-16,-3 0 8 0,1 2 22 0,3-1 7 16,-1 2-1-16,1-2 10 0,0 2 26 15,4-2 4-15,-4 2 17 0,0 0 0 0,6-1-3 16,-6 1 6-16,0 0-9 15,2 0-9-15,-3-3 0 0,0 3-13 0,-1 0-3 16,0-1-6-16,-1 1-3 0,3-2 0 0,-3 2-8 0,5-2-4 16,-5-1-12-1,3 2 6-15,2 1-2 0,0-2-3 0,3 0-4 0,-3 2 6 16,2 0 1 0,4-2 2-16,-1 2-6 0,-1 0 3 0,3-2 0 0,0 2 4 0,-1 0-5 15,3 0-2-15,1 0-4 16,1-1 15-16,-3-2 6 0,1 3 6 0,2 0 1 15,1 0 11-15,3-1 1 16,1 1 15-16,-3 0 6 0,1-3-3 0,1 3-6 0,4 3-7 16,-4-6-1-16,-4 3-5 0,5 0-6 0,1 0-5 15,-8 0-1-15,7-1-6 16,-5 1-2-16,2-2 2 0,2 0-6 0,0 2 2 16,2-4-1-16,-5 4 0 0,3 0 1 15,-4-2 2-15,1 2 2 0,2 0 4 0,1 0-2 16,2 0 3-16,0 2 0 15,1 0-3-15,-1 0-2 0,0 2-1 0,3-3-5 16,0 2-1-16,-1-2-1 0,1 2-3 0,-1-3-2 0,1 1-3 16,-4 1 1-16,7 0-4 15,-3-2-2-15,0 0 1 0,-1 0 0 0,-1 2-4 16,-1-2 6-16,1 2 0 16,-1-2-2-16,-4 1-3 0,3 2 0 0,-4-1 0 15,3 0 0-15,-8-1-3 16,3 2 3-16,-1-2 1 0,0 1 1 0,-1 0-4 0,-1-2-1 15,0 2 1-15,2-2 0 16,-1 0-1-16,0 1 1 0,-1-2-3 0,2 1 2 0,-2-2-2 16,0 2 3-16,1-2-3 0,-1 0 1 0,1 1-3 15,-1-2 3-15,-1 2 0 16,-1-1 3-16,0-3-3 0,0 4 0 0,-3-1 2 16,3 0-1-16,-2-2-1 0,-1 3-2 15,3-3 5-15,-4 1-2 0,1 0-1 16,3 1 2-16,-2-2-4 0,-1 2 4 15,3 1-1-15,-2-1 5 0,2-3-2 0,-3 4-6 16,3 1 3-16,0-2-2 0,-3 0 3 0,3 2-1 0,-2-2 4 16,-1 2-6-16,3-2 3 15,-2 2-3-15,-4-2 1 0,4 2 0 0,-4 0-1 16,-1-2 2-16,1 2 0 16,-3 2 3-16,3-4-3 0,-4 2-1 0,4-1 4 0,-2 1-2 15,1 0 0-15,-2 0 2 16,2-2-2-16,1 2 2 0,-3 0-4 0,3-3 0 15,-4 3 3-15,2-1-2 16,4-1 1-16,-1-2-2 0,1 2 3 0,2 1-2 0,-3-2-1 16,1 3 2-16,-4 0 2 0,6-1-2 15,0 1-3-15,-5 0 3 0,1 0-10 16,-3 0-6-16,3 0-17 0,-6 0-13 0,2 0-21 16,-3 0-21-16,-19 0-22 15,32 1-33-15,-20-2-22 0,-1 2-25 0,-11-1-38 0,0 0-131 16,11-7-337-16,-11 7 51 15</inkml:trace>
  <inkml:trace contextRef="#ctx0" brushRef="#br0" timeOffset="117280.1">27290 11365 1985 0,'0'0'-45'0,"0"0"21"0,0 0 13 16,0 0-7-16,0 0 11 0,0 0-7 16,0 0 14-16,0 0 6 0,0 0-1 15,0 0 16-15,0 0 10 0,0 0 6 0,0 0 3 0,0 0 12 16,0 0 4-16,0 0 6 16,0 0-15-16,0 0-3 0,0 0-7 0,0-40-17 15,0 40 3-15,9-10-3 16,-9 10-13-16,9-14 1 0,-9 14 6 15,15-14-7-15,-10 6-2 0,-5 8-2 0,18-19-12 16,-9 8 6-16,2-1 1 0,-1 1-5 0,-2-2 5 16,4-1 2-16,-3 1-6 0,4-2 6 0,-2-3-14 15,2 4 8-15,2-6 17 0,-3 2-10 16,-2 0 7-16,4-1-8 0,0 0 11 0,-1 0 5 16,2 0-8-16,-3-2 4 15,3 2-3-15,-2-1-4 0,-1 2 7 0,3-4 9 16,-1 4-16-16,-1-2 4 15,1 0-8-15,-1 0 10 0,3-1-11 0,-3 3 10 0,1-1 11 16,2-1-9-16,-4 1-10 0,1 0 7 0,2 2-3 16,-4-1 3-16,1 2-3 15,-2-4 1-15,4 4 2 0,-3-2-3 16,0 1-5-16,3 1 8 0,-5-1-13 16,5-2-1-16,-4 1 2 0,1 1-1 0,-3-2-11 0,5 1 2 15,-5 0-5-15,3-4-2 16,0 2 5-16,-1-1-1 0,0-3 4 15,-1 2 1-15,2-1-4 0,0 0 0 0,-2-2 0 16,0 2 4-16,3 3 6 0,-4-3-2 0,-1 2 4 16,2 1 9-16,0 0-14 0,0 0 13 15,-1 2 7-15,-3 0-3 0,5-1-12 0,-4 2 6 16,0 0-3-16,3 0 11 0,-2 2-7 0,-2-1 2 16,2 2-1-16,-3-2 1 15,4 3-9-15,-4-3 6 0,3 3 3 0,-7 13-1 16,11-23-2-16,-9 11 6 15,-2 12-9-15,11-20 0 0,-7 10 0 0,-4 10-9 0,5-21 3 16,-5 21-10-16,9-20-17 0,-5 10-2 0,-4 10 3 16,8-18 0-16,-8 18 1 15,6-17-20-15,-4 10-9 0,-2 7-21 0,6-13-31 16,-6 13-67-16,5-14-158 16,-5 14-137-16,7-11 359 0</inkml:trace>
  <inkml:trace contextRef="#ctx0" brushRef="#br0" timeOffset="117629.91">28316 9631 1207 0,'0'0'-116'0,"0"0"-243"0</inkml:trace>
  <inkml:trace contextRef="#ctx0" brushRef="#br0" timeOffset="118359.88">28316 9631 902 0,'0'0'-64'0,"0"0"24"0,0 0 24 16,0 0 10-16,0 0 10 15,0 0 3-15,0 0 10 0,0 0 1 0,0 0 0 0,0 0-5 16,17-13-1-16,-17 13-1 15,0 0-7-15,21-2 0 0,-21 2-4 0,19-2-6 16,-19 2 4-16,22-4-3 0,-5 3-1 0,-17 1 1 16,33-2 1-16,-14-2-1 15,0 1-1-15,5 2 5 0,-4-1 1 0,3 0-2 0,4-2-2 16,2 0 8-16,-1 2-1 16,1-1 7-16,0-1 6 0,0 0 4 0,0 1 10 15,-2-3-6-15,1 3 8 16,1 2-10-16,-1-3 4 0,-1 2-2 0,1 0-5 0,-4 2-3 15,1-2 2-15,0 0-8 16,1 2-1-16,3 0-4 0,1-2 6 0,-3 2 1 16,1 0 2-16,2-2 4 0,-3 2 12 0,1 0 10 15,2 0-4-15,-6 0 14 16,2 0-9-16,1 0-5 0,-1 0 5 0,-1 0-2 16,-1 2-8-16,1 0-3 0,-2-2 3 15,3 2-3-15,1 0 0 0,-3 0 2 0,2 1-5 16,0 0 0-16,2-2-5 15,-3 2-10-15,1-3 1 0,-3 3-8 0,2 0 1 16,-2-3-4-16,3 1 1 0,-2-1-12 0,-1 0 8 0,2 0-11 16,-2 0 3-16,1 0-14 15,-1-1 5-15,0 1 0 0,0-3 2 0,1 0 3 16,1 2-7-16,-2-1 1 16,7 2 4-16,-3-1 3 0,1-2-1 0,-3 3 0 15,5-1-2-15,-2 1 5 0,-3 0-3 16,5-2 2-16,0 2 6 0,-1 0-5 0,-1 0-7 15,1 0 2-15,-6 2 0 16,3-2 3-16,-1 1-6 0,1-1 1 0,2 4-2 0,-6-4 4 16,6 3 0-16,-5 0 6 0,3 0 1 0,1 0-2 15,-1-1 1-15,1 4 1 16,-2-3 1-16,3-1 2 0,-1 2 2 0,-3 0-4 16,4 0 4-16,-6-3 3 15,2 3-5-15,-1-1 4 0,1-1-3 0,-4-2-2 0,4 0-1 16,-3 0 5-16,1 0 1 15,-2-2-6-15,2 2 7 0,-1 0-8 0,-2-3 4 16,2 3-1-16,0-1 6 0,0 1 6 0,-2-3-9 0,3 2 10 16,-2 1 1-16,2-2-11 15,-1 0 4-15,0 2 0 0,0-2 0 0,1 2 0 16,0 0 2-16,0 0-2 16,-1 0 3-16,1 2-1 0,-2-2-5 0,2 0 4 15,-3 0-4-15,2 2 6 0,0-2 1 16,-1 2 3-16,-2-2-2 0,-18 0 8 0,32 0-1 15,-17 1 0-15,-15-1-8 16,25 0-4-16,-25 0-11 0,23 0-43 0,-14 0-60 16,-9 0-222-16,0 0 108 0</inkml:trace>
  <inkml:trace contextRef="#ctx0" brushRef="#br0" timeOffset="119350.15">31589 9655 853 0,'0'0'-49'0,"6"14"14"0,-6-14 18 16,10 13 14-16,-10-13 16 0,11 15 9 0,-4-5-2 16,1 0-6-16,-8-10 8 15,15 19-7-15,-7-8 6 0,0-1-3 0,3 1-5 16,0-1 5-16,-1 2 0 15,3-1 2-15,0 0 10 0,-1 0 4 0,1 3-4 16,2-3 6-16,-2 0-3 0,-1 3-10 0,0-2 11 0,2-1-17 16,-2 0 4-16,1 1-5 15,0-2-4-15,0 3 4 0,-3-4-6 0,-2 2-1 0,4-1-1 16,-4 0-1 0,0-1 14-16,0 1-12 0,-8-10 1 0,16 18-5 0,-10-10 2 15,0 4 0-15,-6-12 0 16,17 20-2-16,-9-10-3 0,-1 2 3 0,-1-1 0 15,-6-11-5-15,13 17 0 16,-9-7 0-16,-4-10 17 0,12 20-19 0,-5-13 4 0,-7-7-2 16,11 15-3-16,-11-15 6 0,8 15 0 0,-8-15 3 15,9 11-5-15,-9-11-2 16,8 14 7-16,-8-14-2 0,11 13-2 0,-11-13 6 16,8 13 9-16,-8-13 4 0,11 18 7 15,-11-18-2-15,10 14-6 0,-4-4 3 0,-6-10-4 16,14 19 4-16,-10-11-9 15,2 3 1-15,-6-11-2 0,10 21-5 0,-3-9 4 16,-1 1-2-16,1-1-2 0,1 1 12 0,-1 0 10 0,1 0 17 16,2 1 6-16,-1 1-9 15,0-2-9-15,1 3 2 0,0-3 18 0,1 1-6 16,-2-2-5-16,1 4-7 16,1-3-1-16,1 3-3 0,-1 0-4 0,0-2 10 15,-1 4-17-15,0-4-6 16,0 1 6-16,0-1-8 0,-2 1 4 0,-1-2 2 15,1 0-6-15,1 1 1 0,-3-1-3 16,1 1-9-16,-1-3 14 0,0 3-8 0,0-3-8 16,0 2 15-16,2 1-7 0,-2-1 3 0,0 2-6 15,0-2 12-15,2 5-2 0,-1-5 10 16,-1 4 5-16,3-2 0 0,-1 0 6 0,1 1-6 16,-1-1-6-16,0-1 4 15,2 1 3-15,-2 0-7 0,0 0-5 0,0-1-2 16,1-1 0-16,0 0-3 0,-1 1-4 15,-2-1 3-15,3-2-5 0,-3 1 1 0,0 1-3 16,1-2 0-16,-1 1-4 0,-6-12 4 0,11 22 0 16,-7-14-1-16,-4-8 0 15,8 21-5-15,-2-9-1 0,1-1 4 0,-7-11-1 16,9 22 0-16,-3-13 3 16,-6-9 2-16,8 19-5 0,-1-10 0 0,-7-9 4 0,8 23-1 15,-2-11-4-15,-6-12-3 16,9 19 7-16,-4-10-8 0,-5-9-1 0,6 17-15 15,-6-17-42-15,6 20-44 0,-4-12-47 16,-2-8-54-16,0 0-113 0,-4 18-358 0,4-18 82 16</inkml:trace>
  <inkml:trace contextRef="#ctx0" brushRef="#br0" timeOffset="120470.25">31364 11929 1840 0,'0'0'-85'16,"0"0"27"-16,31 1 13 0,-31-1 15 0,0 0 10 15,18 3 12-15,-18-3 8 0,0 0 3 16,19 2-1-16,-19-2 3 0,0 0-5 0,25 0 1 16,-25 0 9-16,17 0-6 0,-17 0-1 0,0 0 2 15,28 1-7-15,-28-1-3 16,18 0 7-16,-18 0-2 0,20 3 2 0,-20-3 1 16,21 4-6-16,-21-4 9 15,26 3 1-15,-26-3-7 0,27 2 0 0,-12 0 3 0,-1-1 1 16,-14-1-4-16,30 3 0 15,-15-2 5-15,1-1-4 0,-16 0-4 0,37 2 3 16,-20-2-8-16,0 2 6 0,1-2-11 0,2 0-6 0,-20 0-2 16,30 0 0-16,-30 0 6 15,29-2-1-15,-14 2 0 0,-15 0-2 0,23-2 4 16,-23 2-10-16,22-1 7 16,-22 1-17-16,16-3-2 0,-16 3-7 0,0 0-3 0,21-1-1 15,-21 1-4-15,0 0 2 16,22-6 3-16,-22 6 12 0,0 0 6 0,18-4 7 15,-18 4 12-15,0 0 3 16,20-4 15-16,-20 4 13 0,0 0 10 0,19-3 1 16,-19 3 4-16,0 0-3 0,25-3-4 0,-25 3-6 15,17 0 7-15,-17 0-8 0,0 0-4 16,28-1 0-16,-28 1-8 0,18-2 2 0,-18 2 3 16,20-4-8-16,-20 4 1 15,21-2 0-15,-21 2-1 0,16-2-3 0,-16 2 12 16,0 0-27-16,22-2-9 0,-22 2-24 15,0 0-17-15,0 0-26 0,17-6-49 16,-17 6-211-16,0 0 111 0</inkml:trace>
  <inkml:trace contextRef="#ctx0" brushRef="#br0" timeOffset="121350.09">31413 11907 1006 0,'0'0'23'0,"0"0"18"0,0 0 5 16,0 0 21-16,0 0 15 15,0 0 1-15,0 0 0 0,0 0-1 0,0 0-18 0,0 0-4 16,0 0-13 0,0 0 5-16,0 0-6 0,0 0 4 0,0 0 3 0,0 0 0 15,0 0 0-15,0 0 0 16,61-6-12-16,-61 6 2 0,26 3-2 0,-26-3-10 15,33 4 3-15,-16-4-9 0,2 2-11 16,3-2 4-16,1 0 4 0,0 0-2 0,-2 0 3 16,3 0-12-16,1-2-4 0,-2 2 7 0,0-1-5 15,3-2-3-15,-2 3 0 16,3-3 4-16,0 2-3 0,-2-1 4 0,-1 0-4 0,2 2-8 16,-3-2 36-16,2 1-11 15,-2-2-2-15,1 2 1 0,-1 1-8 0,0-2 1 16,0 0-3-16,-1-1-5 15,1 2 11-15,-2-1-7 0,0 0-5 0,1 0 2 0,-2 0-6 16,4 1-3-16,-3 1 2 16,3-3 2-16,-6 2 2 0,4-2-6 0,-4 2 2 15,4 1-7-15,-3-2 4 0,-1 0-5 0,2 0-5 16,-1 0-3-16,0 0-6 16,-19 2 0-16,36-3-1 0,-19-2 0 0,2 5 12 0,-19 0-11 15,32-3 10 1,-16 1-8-16,2 2 6 0,-18 0-8 0,32-2 11 0,-16 0 0 15,-16 2 7-15,32-2-5 16,-17 0-7-16,-15 2 6 0,30-1 1 0,-30 1-1 0,29-5 2 16,-16 4 3-16,4-1-6 0,-17 2 1 15,28-4 5-15,-14 2-1 0,-14 2-3 16,34-5 3-16,-17 3 1 0,0 0-6 0,0 0 7 16,1 0-3-16,-18 2-1 15,37-4 5-15,-20 0 5 0,2 2-5 0,-1 2 1 0,-18 0-2 16,35-4 7-16,-18 3-5 15,0-2 4-15,-17 3-7 0,32-1 2 16,-18-1-5-16,3 0-2 0,-17 2 2 0,32-4 12 0,-15 2-1 0,-17 2-1 16,27-4-1-16,-9 3 0 15,-18 1-4-15,29-4 2 0,-17 2-2 0,-12 2-1 16,30-3 5-16,-18 0-4 16,-12 3 4-16,28-2-9 0,-11 0 6 0,-17 2 3 15,30-4-5-15,-16 4 2 0,-14 0 3 16,26-1-4-16,-26 1-7 0,26-2-7 0,-26 2-24 15,25 0-23-15,-25 0-31 16,19 0-51-16,-19 0-92 0,15-2-318 0,-15 2 256 16</inkml:trace>
  <inkml:trace contextRef="#ctx0" brushRef="#br0" timeOffset="122939.77">26245 10122 1442 0,'0'0'-105'0,"0"0"24"0,0 0 15 16,0 0 16-16,0 0-4 0,0 0-1 0,0 0-20 16,0 0 26-16,27 0-9 0,-27 0 20 0,0 0 14 0,19 3 28 15,-19-3 16-15,0 0 20 16,24 1 5-16,-24-1 6 0,14 3 1 0,-14-3-6 16,0 0-2-16,27 3-5 15,-27-3-37-15,17 0-34 0,-17 0-55 0,0 0-170 0,27-4 6 16,-20 4 82-1</inkml:trace>
  <inkml:trace contextRef="#ctx0" brushRef="#br0" timeOffset="123090.17">26625 10140 873 0,'0'0'63'0,"18"2"-22"0,-18-2-41 15,20 0-20-15,-20 0 1 16,20 0-1-16,-20 0 11 0,23 0 9 15,-23 0-4-15,23-2-17 0,-10 4-63 0,-13-2-24 16,27-3-124-16,-27 3 78 0</inkml:trace>
  <inkml:trace contextRef="#ctx0" brushRef="#br0" timeOffset="123270.23">27079 10143 717 0,'31'-1'59'0,"-31"1"0"0,21-2-1 0,-21 2-8 16,18 0-5-16,-18 0-2 0,22-1-6 0,-22 1-5 16,27-3-20-16,-15 3-31 15,3-3-18-15,1 2-56 0,-3-2-74 16,-13 3-97-16,38-1 86 0</inkml:trace>
  <inkml:trace contextRef="#ctx0" brushRef="#br0" timeOffset="123389.96">27533 10139 734 0,'0'0'31'15,"25"1"26"-15,-10 1 6 0,-15-2-5 16,25 1-10-16,-12 2 2 0,-13-3 5 0,27 1-11 16,-14 1-10-16,3 0-22 0,-16-2-24 0,32 2-37 15,-14 0-33-15,0-2-81 16,2 0-129-16,-2 2 94 0</inkml:trace>
  <inkml:trace contextRef="#ctx0" brushRef="#br0" timeOffset="123530">28137 10176 747 0,'22'2'-50'0,"-11"-2"10"0,-11 0-9 15,18 0-3-15,-18 0 7 0,20 0 9 16,-20 0 0-16,19 0-6 0,-8 0-1 16,-11 0-77-16,21 2 41 0</inkml:trace>
  <inkml:trace contextRef="#ctx0" brushRef="#br0" timeOffset="123685.05">28505 10199 367 0,'0'0'38'15,"18"0"-4"-15,-18 0 0 0,20 0-11 16,-20 0-1-16,18 0-12 0,-18 0 9 16,0 0-10-16,27-4-2 0,-27 4-29 0,24-1-16 15,-24 1-30-15,24-3-79 16,-24 3 49-16</inkml:trace>
  <inkml:trace contextRef="#ctx0" brushRef="#br0" timeOffset="123800.14">28991 10209 380 0,'26'1'-15'0,"-11"1"-17"0,-15-2-43 15,23-2-13-15,-23 2 30 0</inkml:trace>
  <inkml:trace contextRef="#ctx0" brushRef="#br0" timeOffset="123939.85">29512 10197 306 0,'0'0'51'0,"29"-2"-11"16,-15 1-7-16,-14 1-9 15,29-4-14-15,-14 4-20 0,-15 0-18 0,29-5-27 16,-11 3-70-16,-4-1 42 0</inkml:trace>
  <inkml:trace contextRef="#ctx0" brushRef="#br0" timeOffset="124140.11">29916 10161 357 0,'27'0'25'0,"-13"1"9"0,-14-1-3 0,29 0 14 0,-14 2 2 16,-15-2 4-16,33 0-5 16,-15 3 2-16,-2-2 0 0,2 2 5 0,-18-3-13 15,33 1-5-15,-15 2 3 16,0-2 2-16,0 1 1 0,-18-2 14 0,33 2 9 15,-16 0-6-15,0-1-10 0,3-1-3 16,-4 2 0-16,-16-2-10 0,34 2-18 0,-15 1-22 16,0-2-21-16,0-1-23 0,0 3-20 0,2-2-25 15,0 1-46-15,3 0-178 16,2 0 103-16</inkml:trace>
  <inkml:trace contextRef="#ctx0" brushRef="#br0" timeOffset="124259.79">30917 10265 807 0,'15'2'-38'0,"-15"-2"10"0,27 4 6 0,-13-2 2 0,-14-2-2 16,27 4 2-16,-14-3 3 0,-13-1-4 0,27 3-5 16,-12-1-20-16,-15-2-5 15,29 2-4-15,-11-1-94 0,-4 1 51 0</inkml:trace>
  <inkml:trace contextRef="#ctx0" brushRef="#br0" timeOffset="124310.07">31235 10300 369 0,'21'1'-27'0,"-4"2"2"0,2-1 4 0,-4-1-6 15,4 1-6-15,0 0-48 16,0 0 28-16</inkml:trace>
  <inkml:trace contextRef="#ctx0" brushRef="#br0" timeOffset="124549.87">32285 10273 248 0,'0'0'69'16,"29"0"8"-16,-15 2-5 0,-14-2-3 0,22-2-1 15,-22 2-11-15,24 0 4 0,-24 0 0 0,23-2-8 16,-23 2-12-16,26 2-14 16,-26-2-25-16,23 2-29 0,-23-2-27 0,23 0-47 15,-23 0-139-15,23 2 78 16</inkml:trace>
  <inkml:trace contextRef="#ctx0" brushRef="#br0" timeOffset="125959.89">29927 9618 673 0,'0'0'8'15,"0"0"17"-15,0 0 7 0,0 0 10 16,0 0 9-16,0 0 7 0,14-6 3 0,-14 6 5 15,0 0-3-15,0 0 0 16,0 0 2-16,0 0-13 0,0 0 2 0,0 0 3 16,0 0-9-16,0 0-2 0,0 0 0 0,0 0-13 15,0 0 9-15,0 0-10 0,0 0 0 16,-38-19-7-16,38 19 0 0,0 0-4 0,-17-8-5 16,17 8-1-16,0 0-5 15,0 0-16-15,-14-7-21 0,14 7-22 0,0 0-28 16,0 0-9-16,0 0-19 15,0 0-28-15,0 0-283 0,0 0 131 0</inkml:trace>
  <inkml:trace contextRef="#ctx0" brushRef="#br0" timeOffset="126100.23">29903 9564 1080 0,'22'-2'-74'16,"-22"2"20"-16,0 0 11 0,0 0 14 15,16-4-2-15,-16 4 11 0,0 0 6 0,0 0 8 16,0 0 8-16,0 0 12 0,0 0 10 16,0 0 2-16,0 0-8 0,0 0 3 0,0 0 1 15,0 0-4-15,0 0-4 16,0 0 2-16,-53-3-1 0,53 3-3 0,0 0 1 15,0 0-19-15,-18-2-31 16,18 2-77-16,0 0-173 0,0 0 93 0</inkml:trace>
  <inkml:trace contextRef="#ctx0" brushRef="#br0" timeOffset="126430.11">28328 9618 867 0,'0'0'45'0,"0"0"11"0,-21 1 9 0,21-1 5 16,0 0 34-16,-17 3 30 0,17-3 21 0,0 0 13 0,0 0-5 15,0 0-19-15,-21 0-9 16,21 0-21-16,0 0-21 0,0 0-33 0,0 0-45 16,0 0-59-16,-23-3-83 15,23 3-123-15,-12-3-375 0,2-1 161 0</inkml:trace>
  <inkml:trace contextRef="#ctx0" brushRef="#br0" timeOffset="126580.13">27706 9631 1778 0,'-21'2'-50'16,"3"0"6"-16,18-2 7 0,-27 2 2 0,27-2 0 0,-22 0 5 15,22 0-1-15,-18 2-1 16,18-2-24-16,0 0-26 0,-29-4-38 0,29 4-63 15,-22-4-161-15,10 2 111 0</inkml:trace>
  <inkml:trace contextRef="#ctx0" brushRef="#br0" timeOffset="126730.02">27200 9593 923 0,'-30'0'-27'0,"30"0"13"0,-26 0 3 16,26 0 9-16,-26 0 0 0,26 0-1 15,-25-2 4-15,25 2 1 0,-26-1-11 0,26 1-11 16,-24-3-34-16,24 3-70 0,-25-2-97 0,14 0 72 16</inkml:trace>
  <inkml:trace contextRef="#ctx0" brushRef="#br0" timeOffset="126890.19">26657 9572 666 0,'-25'0'22'16,"25"0"-7"-16,-18 0 5 0,18 0-11 0,0 0 2 16,-25 2 4-16,25-2-8 0,0 0-3 0,-20 0-17 15,20 0-24-15,0 0-33 0,0 0-147 16,-20 2 71-16</inkml:trace>
  <inkml:trace contextRef="#ctx0" brushRef="#br0" timeOffset="127739.84">25575 9564 769 0,'0'0'125'0,"0"0"14"0,0 0-19 0,0 0-14 0,0 0 0 16,0 0 3-16,0 0 11 0,0 0-15 0,0 0-10 0,21-38-7 15,-21 38-25 1,7-9-1-16,-7 9-4 0,14-10-14 0,-14 10-9 0,11-10-20 16,-11 10-10-16,20-5-15 15,-20 5 1-15,20-2-18 0,-20 2-9 0,29 2 0 16,-29-2-1-16,27 4 7 15,-11 0 2-15,-5-1 2 0,-11-3 2 0,23 10 10 0,-23-10 6 16,15 9 3-16,-8-3 5 0,-7-6-2 16,0 0 18-16,5 19 4 0,-5-19 15 15,0 0 9-15,0 0 5 0,0 0 10 0,-18 24 8 16,18-24 5-16,-9 7-5 16,9-7 5-16,0 0-2 0,-14 7-7 0,14-7-1 0,0 0-6 15,0 0-4-15,-13 8-18 16,13-8-11-16,0 0-14 0,0 0-5 0,0 0 1 15,0 0-24-15,0 0 5 0,0 0-19 16,0 0 3-16,0 0-4 0,31 16-3 16,-31-16-3-16,18 7-1 0,-9-1 14 0,-9-6-29 0,16 9 0 15,-16-9 7-15,18 11 4 16,-12-5 8-16,-6-6 2 0,10 13 7 0,-10-13 16 0,3 13 19 16,-3-13 25-16,0 0 11 15,0 0 15-15,-17 26 11 0,17-26-10 16,-17 11-9-16,7-7 1 0,10-4-12 15,-23 7 1-15,12-3-7 0,11-4-27 0,-23 6-40 0,23-6-33 16,-16 5-46-16,9-2-53 0,7-3-84 0,0 0-388 16,-23 2 139-16</inkml:trace>
  <inkml:trace contextRef="#ctx0" brushRef="#br0" timeOffset="128580.07">26042 9517 1751 0,'-13'-10'-81'0,"13"10"16"15,0 0 15-15,0 0 3 0,-15-4 13 16,15 4 5-16,0 0 14 0,0 0 16 15,0 0-1-15,-33 14 4 0,23-7 6 0,10-7-1 0,-17 18 3 16,5-11 6-16,1 5 8 0,3-2 7 0,8-10 8 16,-15 19-3-16,15-19-3 15,-8 14 5-15,8-14-4 0,-5 18 5 0,5-18-8 16,0 0-7-16,0 0 5 16,11 24-3-16,-11-24-4 0,12 9 2 0,-12-9-14 15,13 4 6-15,-13-4 0 0,0 0 10 16,25 0-2-16,-25 0 1 0,0 0 6 0,23-11-1 15,-23 11 8-15,15-15 1 16,-8 4-2-16,-1-2 1 0,1-1-3 0,2-3 20 16,-3 0 2-16,3-6 0 0,-1 2-5 0,-2-4 2 0,1 0 8 15,0 3-3-15,2-4-3 16,-4 4 4-16,1-1-1 0,0 0-3 0,-1 7 4 16,0-4-2-16,-2 5-2 0,1-1-5 15,0 3-7-15,-4 13-5 0,7-21-9 0,-7 21-5 16,4-17 0-16,-4 17-3 15,0 0 3-15,0 0 2 0,0 0 0 0,0 0-1 16,0 0 4-16,0 0 4 0,0 0 3 16,-15 53-7-16,13-33 2 0,-1 2-6 0,-2 5 0 15,1-3-7-15,-1 5 0 0,1-4-1 0,0 1-3 16,2 1 0-16,-1-3-2 16,1 2-2-16,-2-4-1 0,1-1-5 0,1-1-26 0,2-1-41 15,-1-2-47 1,1-17-50-16,0 30-41 0,0-17-50 0,0-13-105 0,0 22-493 15,0-15-185-15</inkml:trace>
  <inkml:trace contextRef="#ctx0" brushRef="#br0" timeOffset="128859.81">26140 9515 2429 0,'0'0'-82'0,"0"0"23"0,0 0 14 0,0 0 16 16,0 0-4-16,0 0 6 0,17 25 9 15,-17-25 2-15,3 21 8 0,0-8-3 0,-3-13 1 16,2 29 7-16,-2-16 0 16,2 4-9-16,0-2 12 0,-2-15 6 0,0 26-6 15,0-12 0-15,0-14 6 16,2 23-6-16,-2-23-6 0,0 21-5 0,0-21-18 15,0 15-1-15,0-15-20 0,0 0-9 16,0 0-23-16,-4 21-24 0,4-21-37 0,-10 3-15 16,10-3-299-16,0 0 381 0</inkml:trace>
  <inkml:trace contextRef="#ctx0" brushRef="#br0" timeOffset="129219.96">26082 9590 1353 0,'-2'-16'56'0,"2"16"19"15,2-29-7-15,-2 29 12 0,6-23-13 0,-4 11 2 16,5 2 3-16,-7 10-3 15,12-22 2-15,-3 13-5 0,-3-1 5 0,-6 10-1 0,16-13-12 16,-16 13-12-16,13-13 2 0,-13 13-11 16,16-7-4-16,-16 7-8 0,11-7-9 15,-11 7 1-15,0 0-9 0,0 0 7 0,0 0 1 0,0 0-13 16,0 0 9 0,0 0-4-16,0 0 7 0,0 0 3 0,0 0 4 0,0 0-3 15,0 0 2-15,0 0-8 16,0 0 4-16,0 0-8 0,0 0 5 0,0 0 1 0,0 0 1 15,-31 31-1-15,31-31 1 16,0 0 0-16,20 19-10 0,-9-10-11 0,-2 3 10 16,5-2-13-16,1 3 6 0,1 2-1 0,0-1 6 15,-4 2-8-15,3 0 4 16,-5 0 1-16,2-2 11 0,-5 1 0 0,-3-1 10 16,1 1 14-16,-5-15 11 0,-3 26 14 15,3-26 3-15,-12 27-1 0,-1-15-5 16,-2 1-10-16,-3 1-3 0,-4-3-40 15,2 0-63-15,-3 1-65 0,1-4-98 0,4 0-218 0,2-1-297 16,-2 0-9-16</inkml:trace>
  <inkml:trace contextRef="#ctx0" brushRef="#br0" timeOffset="130099.78">28163 10167 2053 0,'0'0'-115'0,"12"20"13"15,-12-20 4-15,0 0 15 0,0 0 2 0,0 14 10 16,0-14 3-16,0 11 10 16,0-11 3-16,0 0 10 0,0 19 5 0,0-19 7 0,0 18 15 15,0-18 13-15,0 0 5 16,0 28 12-16,3-19-1 0,-1 1-10 0,-2-10-25 15,2 21-29-15,-2-12-44 16,0-9-89-16,2 21-94 0,-2-9 91 0</inkml:trace>
  <inkml:trace contextRef="#ctx0" brushRef="#br0" timeOffset="130250.22">28146 10582 921 0,'0'0'69'16,"0"15"-3"-16,0-15-4 0,0 0-13 15,-4 21 2-15,4-21-3 0,0 0-11 0,0 19-4 16,0-19-9-16,0 0-6 0,0 19-18 0,0-19-29 0,3 13-26 16,-3-13-56-16,0 0-79 15,1 20-137-15,1-15 104 0</inkml:trace>
  <inkml:trace contextRef="#ctx0" brushRef="#br0" timeOffset="130399.94">28153 10820 1024 0,'0'0'48'15,"0"0"5"-15,0 19-1 16,0-19-4-16,0 0-8 0,0 0 10 0,0 25 7 0,0-25-3 16,2 13-6-16,-2-13-9 0,2 17-19 0,-2-17-33 15,4 17-43-15,1-9-52 16,-5-8-93-16,0 0-178 0,4 27 121 0</inkml:trace>
  <inkml:trace contextRef="#ctx0" brushRef="#br0" timeOffset="130669.95">28137 11494 1086 0,'0'0'-7'0,"-2"29"10"0,-1-16-3 16,3-13 4-16,-5 26 1 0,1-13 2 0,4-13 4 16,-4 26 10-16,-3-13 16 0,5 0 0 0,2-13 13 15,-2 26 4-15,1-14-8 16,1-12 4-16,-5 25-11 0,5-25-22 0,0 24-28 0,0-24-54 16,-2 16-108-16,2-7-223 15,0-9 126-15</inkml:trace>
  <inkml:trace contextRef="#ctx0" brushRef="#br0" timeOffset="131350.29">28377 12346 1025 0,'0'0'-71'0,"0"0"6"0,0 0-2 16,21 9-6-16,-21-9-8 0,10 4-142 16,-10-4 72-16</inkml:trace>
  <inkml:trace contextRef="#ctx0" brushRef="#br0" timeOffset="131969.73">28604 12373 606 0,'0'0'10'0,"36"3"27"0,-15-1 4 0,0 2 3 16,2-2-4-16,1 0-5 15,1 2-3-15,-2-3 10 0,2-1-4 0,-1 3-2 16,-1-2 0-16,2 2 5 0,-1-3-13 0,1 1 13 16,1-1 8-16,-1 2-1 0,-1-2 14 15,6 2 14-15,-6-2-4 0,2 0 7 0,1 0-5 16,-3 0-11-16,1 0 6 16,5-2-10-16,-5 2-5 0,2-2 1 0,1 1 10 0,-5-2-9 15,7 3 13 1,-6-1-14-16,1 1 2 0,0-3-11 0,0 3 4 0,5 3 0 15,0-3 0-15,-1 0 4 16,3 0 0-16,0 1 6 0,0 2 6 0,-1-2 2 16,3 3 1-16,0-2-2 0,5 4-1 0,-1-3-1 0,-5 1-7 15,7 0 0-15,-2 2-5 16,1-3-6-16,-1 3-4 0,-4-4-5 0,-1 0-1 16,3 2-8-16,-2-3-6 0,1 2 1 15,1-2-4-15,-3-1-2 0,3 3-1 16,-2-3-1-16,2 1-4 0,-2 2-3 15,-1-2 1-15,4 1-2 0,-3 0 0 0,2 0 0 16,-3-1-2-16,3 2 0 0,-2-3-4 0,0 1 3 0,3-1-2 16,-4 3 0-1,1-2-2-15,-2-1-2 0,0 0 5 0,-1 2-4 0,-1 1 0 16,-2-3 0-16,-4 0 0 16,2 1 0-16,-1-1-2 0,1 0 1 0,-3 0 2 0,3 2-3 15,-1-2-5 1,-2 0 1-16,3 0-1 0,-3-2-5 0,3 2-5 0,-4 0 1 15,4 0-7-15,-3-1 2 16,3 1-4-16,0-3 7 0,-4 1-4 0,2 2 3 16,1-1 4-16,-1-2-3 0,-2 2 5 0,2 1-2 0,-1-3 5 15,1 3-2-15,-4 0 4 16,2-1 1-16,-3 1 1 0,-19 0-5 0,38-2 8 16,-19 2-6-16,-2 0 2 0,2-2 4 15,-19 2-4-15,30-2 3 0,-30 2-2 0,28-1-9 16,-14 1-20-16,-14 0-16 15,26 0-44-15,-16 0-31 0,-10 0-48 0,19-3-87 16,-6 2-485-16,-13 1-21 0</inkml:trace>
  <inkml:trace contextRef="#ctx0" brushRef="#br0" timeOffset="132710.01">32126 10456 2091 0,'0'0'-106'16,"0"0"0"-16,6 11-5 0,-6-11 13 0,0 0 8 0,4 16 9 16,-4-16 8-16,0 0 10 15,3 17 4-15,-3-17 2 0,0 0 14 0,4 21-1 16,-4-21 10-16,0 18 4 0,0-18-5 15,0 16-24-15,0-16-56 0,0 21-179 0,0-10 95 16</inkml:trace>
  <inkml:trace contextRef="#ctx0" brushRef="#br0" timeOffset="132940.01">31976 11064 774 0,'0'23'-36'15,"0"-23"1"-15,0 17 9 16,0-17-2-16,0 17 8 0,0-17-3 0,0 0 12 16,-3 25-9-16,3-25-1 15,0 0-1-15,0 21-10 0,0-21-12 0,0 0-9 0,0 20-83 16,0-20 45-16</inkml:trace>
  <inkml:trace contextRef="#ctx0" brushRef="#br0" timeOffset="133229.74">31993 11346 460 0,'0'0'79'16,"0"26"-4"-16,0-26 3 0,0 15-1 0,0-15 21 15,0 0 3-15,-2 26-3 16,2-26-1-16,-2 19-16 0,2-19-7 0,-4 18 7 15,4-18-23-15,-3 19-7 0,3-19-11 0,0 21-41 16,0-21-26-16,0 24-26 0,0-24-22 16,3 22-9-16,-3-22-3 0,2 23 8 0,-2-23 10 15,2 23 11-15,0-11 13 16,-2-12 22-16,4 23 26 0,-2-13 21 0,-2-10 15 16,2 22 28-16,-2-22-1 0,2 20 25 15,-2-20 16-15,6 20 13 0,-6-20 1 0,4 18-4 16,-4-18-7-16,7 14-9 15,-7-14-13-15,3 14-13 0,-3-14-12 0,0 0-74 16,6 20-75-16,-6-20-105 0,2 10-399 0,-2-10 207 0</inkml:trace>
  <inkml:trace contextRef="#ctx0" brushRef="#br0" timeOffset="134520.03">31920 12473 1629 0,'0'0'-55'0,"0"0"13"0,-31-20 13 0,31 20 20 0,0 0 13 16,0 0 16-16,0 0 15 15,0 0 9-15,0 0 11 0,-13-8 10 0,13 8 12 16,0 0 14-16,0 0 20 15,0 0 13-15,0 0 9 0,0 0 8 0,0 0 3 16,0 0-2-16,0 0-8 0,0 0-10 0,0 0-14 0,0 0-11 16,0 0-14-16,0 0-7 15,0 0-10-15,0 0-7 0,0 0-5 0,0 0-6 16,0 0-8-16,0 0-2 0,0 0-13 16,0 0-14-16,0 0-26 0,0 0-19 0,0 0-20 15,0 0-26-15,0 0-32 16,0 0-19-16,0 0-3 0,0 0 14 0,0 0 6 15,0 0 14-15,0 0 10 0,-8-12 15 16,8 12 24-16,0 0 16 0,0 0 25 16,-11-13 23-16,11 13 21 0,0 0 13 0,0 0 5 0,-6-13 5 15,6 13 2-15,0 0-11 16,0 0 2-16,0 0 1 0,-4-17-3 0,4 17 5 0,0 0-2 16,0 0-3-16,0 0 1 15,0 0 5-15,0 0-1 0,0 0 7 0,0 0 1 16,0 0-3-16,0 0 1 15,0 0-2-15,0-21-5 0,0 21 0 0,0 0-2 0,0 0-3 16,0 0-2-16,0 0-3 0,0 0-3 0,0 0-3 16,0 0-7-16,0 0-4 15,0 0-2-15,0 0-4 0,0 0-5 0,0 0-4 16,0 0 1-16,0 0-3 16,0 0-2-16,-7-15 2 0,7 15-3 0,0 0 0 15,0 0-1-15,0 0 1 0,0 0-2 16,-13-10 3-16,13 10-1 0,0 0 0 0,0 0-3 15,0 0 2-15,0 0-5 16,0 0 4-16,0 0-3 0,0 0 0 0,0 0 1 16,0 0-1-16,0 0-2 0,0 0 1 0,0 0-11 0,0 0-12 15,0 0-11-15,0 0-1 16,0 0-5-16,39 29-1 0,-39-29 5 0,10 8 2 16,-10-8 4-16,11 7 2 15,-11-7 2-15,0 0 0 0,11 11 6 0,-11-11-3 0,0 0 5 16,8 12 1-16,-8-12 10 15,0 0 4-15,0 0 6 0,0 0 6 0,-4 22 2 16,4-22 1-16,0 0 1 0,-13 16-3 0,13-16-4 16,-15 13-8-16,15-13-39 0,-17 11-46 15,5-5-69-15,12-6-47 0,-26 14-51 0,10-9-95 16,-2 1-516-16,-1-2-224 16</inkml:trace>
  <inkml:trace contextRef="#ctx0" brushRef="#br0" timeOffset="136059.9">28659 12398 2481 0,'0'0'-87'0,"0"0"35"0,0 0 8 16,0 0 25-16,0 0 27 15,0 0 24-15,0 0 34 0,0 0 30 0,0 0 14 16,0 0 3-16,8-12-5 0,-8 12-11 16,0 0-10-16,0 0-10 0,0 0-6 0,0 0-9 15,0 0-3-15,0 0-11 16,0 0-5-16,0 0 3 0,0 0-6 0,0 0-6 15,0 0-1-15,0 0-4 0,0 0-3 16,-52-2-1-16,52 2-3 0,-27 0 0 0,27 0-3 16,-35-2-3-16,13 1 0 0,1-2-5 0,0 1-6 15,-2 2 3-15,2-3-7 16,0 3 1-16,-1 0-1 0,22 0-2 0,-35-4-2 16,20 4-21-16,15 0-1 0,-25-4 3 15,25 4-2-15,-20 0-5 0,20 0-1 0,-18-2-7 16,18 2 3-16,0 0-13 15,0 0-2-15,-26-4-2 0,26 4-6 0,0 0 0 0,0 0-3 16,-12-9 1-16,12 9-6 0,0 0 7 0,0 0-8 16,0 0-6-16,0 0 14 15,0 0 22-15,6-23-4 0,-6 23 12 0,0 0 6 16,0 0 10-16,16-15 6 16,-16 15 6-16,0 0 6 0,16-14 14 15,-16 14 0-15,10-9 18 0,-10 9 10 0,8-10 18 16,-8 10 7-16,0 0 4 0,14-14-6 0,-14 14 2 15,0 0 3-15,7-8-8 16,-7 8 1-16,0 0-4 0,0 0-8 0,0 0-8 0,11-11-7 16,-11 11-3-16,0 0-6 0,0 0-4 0,0 0 1 15,0 0-4-15,0 0-2 16,0 0 1-16,0 0-4 0,0 0 4 0,0 0-1 16,-30 41-3-16,30-41 4 0,-17 13-6 15,11-5-4-15,6-8 1 0,-19 18-3 0,9-11-1 16,1 3 0-16,9-10 2 15,-16 12-3-15,8-4 2 0,8-8 1 0,-13 15 5 16,13-15 5-16,-11 13 5 0,11-13 5 0,-4 16 5 16,4-16 1-16,0 0 4 0,0 0-6 15,10 24 0-15,-10-24-1 0,14 15-8 0,0-7-3 16,-2 0-9-16,1-1-15 16,1-1-26-16,2 2-40 0,-2-2-51 15,4 2-58-15,-4-1-72 0,-2-1-114 0,1-1-218 16,0 1-302-16,-2 0-242 0</inkml:trace>
  <inkml:trace contextRef="#ctx0" brushRef="#br0" timeOffset="181269.88">9017 12485 110 0,'50'-54'-30'0,"0"-1"3"16</inkml:trace>
  <inkml:trace contextRef="#ctx0" brushRef="#br0" timeOffset="181300.34">9245 12236 49 0,'50'-58'-22'0</inkml:trace>
  <inkml:trace contextRef="#ctx0" brushRef="#br0" timeOffset="181320.09">9408 12037 19 0</inkml:trace>
  <inkml:trace contextRef="#ctx0" brushRef="#br0" timeOffset="181341.5">9499 11908 15 0,'30'-43'-6'16,"-5"4"2"-16</inkml:trace>
  <inkml:trace contextRef="#ctx0" brushRef="#br0" timeOffset="181350.06">9657 11649 258 0</inkml:trace>
  <inkml:trace contextRef="#ctx0" brushRef="#br0" timeOffset="181579.74">8926 10511 651 0,'0'0'164'0,"-29"-4"-11"15,29 4-25-15,-30-2-15 0,10 2-16 0,0 2-6 16,-2-2-11-16,-3 3-14 16,1-3 0-16,-7 1-15 0,-1 2-12 0,-2 0 5 0,-2 3-13 15,-4-3 0-15,2 3-13 16,0 1-13-16,0-2-34 0,-2 0-267 0,-3 4-191 15,5-2 349-15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6:06:24.5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10089 3471 424 0,'0'0'203'0,"0"0"-68"0,0 0-42 0,0 0-3 16,0 0-4-16,0 0 8 15,0 0-15-15,0 0 6 0,20 31-1 0,-20-31 7 0,0 0 22 16,0 0 0-16,0 0 7 15,0 0 0-15,0 0-1 0,0 0-10 0,0 0-11 16,26-6-6-16,-26 6-11 0,0 0-2 0,0 0-18 0,15-14 2 16,-15 14-13-1,8-9-2-15,-8 9-11 0,8-13-1 0,-8 13-3 0,11-16-3 16,-11 16 2 0,11-19-6-16,-7 8-4 0,-4 11 1 0,12-23-4 0,-5 11-1 0,0-1 9 15,-3 0 4-15,-4 13 10 16,10-23 15-16,-4 12-6 0,-6 11-8 0,9-17 7 15,-9 17-2-15,8-17-1 16,-8 17-9-16,9-12-6 0,-9 12-5 0,6-11-3 16,-6 11-3-16,0 0-2 0,0 0 12 0,0 0-6 15,0 0-5-15,0 0 7 0,0 0 4 16,25 19 6-16,-25-19-3 0,6 17 2 0,0-5-2 16,-6-12-4-16,6 20-4 15,-2-9 0-15,-4-11-2 0,10 24-5 0,-6-11 0 0,-4-13-4 16,11 20 3-16,-7-8-5 15,-4-12-8-15,9 20-24 0,-5-9-26 0,-4-11-43 16,7 19-41-16,-7-19-37 0,6 17-38 0,-4-10-47 16,-2-7-120-16,0 0-463 0,-2 15-172 15</inkml:trace>
  <inkml:trace contextRef="#ctx0" brushRef="#br0" timeOffset="1129.91">10293 3351 2388 0,'2'-24'-97'0,"-2"24"29"0,0 0 7 16,0 0 8-16,0 0 17 15,0 0 4-15,0 0 8 0,0 0 19 0,0 0 0 0,0 0 15 16,0 0 19 0,0 0 7-16,0 0 2 0,0 0 6 0,0 0 9 0,0 0-3 0,0 0 2 15,0 0-3-15,0 0 0 16,0 0 4-16,6 52 0 0,-6-52-7 0,0 23-1 15,0-23-4-15,-2 25-7 16,0-10 7-16,2-15-12 0,-2 29 5 0,0-12-7 16,2 0 5-16,0 2 5 0,-2 0-22 0,2 1 5 15,0 1 5-15,0-3 2 0,0 3-3 16,0 0 4-16,2 2 3 0,0 2-1 0,-2 1 2 16,2 2 7-16,0-2 5 15,0 0-3-15,4 1-4 0,-4 1-3 0,0 0 3 0,0 0 10 16,2-1 5-16,-2 2 4 15,0-1-2-15,-2 0 2 0,2 1-3 0,-2 0 0 16,0-1-8-16,-2 3 1 0,2-3-2 0,0-1 0 16,0 1-7-16,0-1 1 0,0 2 0 15,0-3-3-15,2-1-3 0,-2 0-5 0,2 0-2 16,0-2-1-16,-2-3-3 16,4 5 0-16,-1 0-4 0,-1-4-4 0,0 1 4 0,0 2-6 15,0-3 2 1,0-1-1-16,0 2-1 0,0-2-2 0,1 4 0 15,1-3-3-15,-4-1 4 0,2 1-1 16,0 3-2-16,-2-4 2 0,2 3-5 0,1-2 2 16,-3 2 0-16,0 0-1 0,2-3-1 0,-2 4-1 0,0 2 2 15,0 1-2-15,0-4 1 16,0 4 0-16,0-5 0 0,2 5-2 0,-2 0 0 16,0 0 1-16,0 1-1 15,0 0 0-15,2-1 1 0,-2 1-2 0,2 1 1 16,0-3-2-16,0 3 0 0,0-1 0 15,0 0 0-15,0-1 2 0,2-1-2 16,0 0 4-16,-1-2-2 0,2 2-1 0,-1-2 0 0,0 0-1 0,0-1 3 16,0 2-2-16,0-3-1 15,-2 2 1-15,2-3 0 0,1 1 0 0,-1 1-1 16,1-2 1-16,-3-2 2 16,2 2 0-16,-2 0-4 0,0 0 4 0,0-1 0 0,0 2-1 15,0 1-1 1,1-2 0-16,-3 0 0 0,0 0 2 0,0 0-3 0,-3 2 1 15,3-3-2-15,-2 1 3 16,2 0-3-16,-2 0 1 0,2 2 1 0,-2-1-1 16,4-4-1-16,-4 5 3 0,4-2-1 0,-2 0-2 15,0-2 3-15,2 0 0 0,-2 2-1 16,2-2 1-16,-2 2-4 0,0-2 3 0,0 0 1 16,0 0 2-16,0 0-3 0,0 2 1 15,0-2-1-15,-2 2 0 0,2-1-3 16,-2 2 4-16,2-1-2 0,-2 1 0 15,0 0 0-15,2-1 3 0,-2 4-2 0,2-2 0 16,-2-1-2-16,2 1 2 0,0 4-3 0,-2 0 4 0,2-1-2 16,0 1 2-1,-2 0-1-15,-1-1 2 0,1 3-2 0,2-1 4 0,-2 0-5 16,0 0 1-16,0-1 1 16,-1 1 1-16,3-1 0 0,-2-2 0 0,2 1-1 0,-2 1-1 15,2-4 3 1,0-1-2-16,0 0-1 0,0-2-3 0,0 2-3 0,0-2-22 15,0-2-26-15,0-2-37 16,0-16-52-16,2 36-62 0,-2-23-66 0,0-13-154 0,-4 22-154 16,0-12-257-16,4-10-172 0</inkml:trace>
  <inkml:trace contextRef="#ctx0" brushRef="#br0" timeOffset="2324.62">9683 6529 2414 0,'0'0'-101'0,"0"0"16"0,0 0 27 0,-12-14 16 15,12 14 23-15,0 0 19 16,0 0 22-16,0 0 19 0,0 0-10 0,-4-15 20 0,4 15-3 16,0 0 12-16,0 0 4 0,0 0 0 0,0 0 5 15,0 0 2-15,0 0 9 0,0 0-2 16,26-10-10-16,-26 10-5 0,0 0-6 16,29 0-3-16,-29 0-8 0,30 3-4 15,-14-1-5-15,6-2-2 0,-1 0-1 0,0 1-8 16,8 2-3-16,-1-2-2 0,2-1-2 15,1 2 0-15,1-2 0 0,2 2-7 0,2-2 1 16,1 2-2-16,5-2 0 0,2 0-3 0,3 0 1 16,1 0-4-16,1 0 5 15,0 0-5-15,-1 0 2 0,3 0-2 0,-3 0-4 0,3-2 3 16,-3 4 0-16,0 0-4 16,-1-4 6-16,-1 2-6 0,1 0 4 0,1 0 1 15,-1 0 0-15,-1 2-1 0,1-4-1 16,0 4-4-16,-3-2 2 0,2 0-1 0,-1 2 4 15,0-2-4-15,1 0-3 16,-2 0 3-16,1 1 3 0,2-1-4 0,-1 0-2 16,0 3 4-16,4-3-1 0,-4 1 2 0,3 2-5 15,1-2 2-15,0 1 1 16,0 0 1-16,-2 0 0 0,1 0 1 0,9 2-1 0,-10-3 0 16,1 2-1-16,-1 0 7 15,-1 0 1-15,2-2 0 0,5 3 6 0,-5 0 2 16,-1-2 5-16,-2 2 2 0,5-1 2 15,-2-1 0-15,5 2-3 0,-3-2 0 0,-3 0-2 16,2-1-3-16,-1 2-1 0,1-2-3 0,1 2 0 16,0-1-2-16,-1-1 1 0,2-1 1 15,-3 0-2-15,3 0-5 0,0 0 1 0,-5 0 0 16,2-1 1-16,0 1-3 16,-3 0-2-16,0-2 2 0,0-1-2 0,-4 3 2 0,1-1-2 15,-2-2-2-15,1 2 4 16,-4-1-1-16,3 0-1 0,-5 2 5 0,8-2-1 15,0 0 1-15,-2 0-1 16,1 2 1-16,-1-2-1 0,-1 1-4 0,2-1 2 0,-1 0-2 16,2 0 1-16,-2 2-3 0,0-2 1 0,-1 0-2 15,1 1 7-15,-4 1-4 16,-2-3 0-16,5 2-4 0,-5 1 5 0,2-3-3 16,-2 2 1-16,-3 1-3 0,3-2 1 15,1-1 0-15,-3 3 3 0,1-1-1 0,-1-1 3 16,3 2-2-16,-3 0 8 15,-1 0 6-15,1 0 7 0,3 0 3 0,-3 0 4 0,-2 2 5 16,1-2 5-16,1 1 4 0,-3-1 5 0,1 3 5 16,-2-1 1-16,2-2-2 15,-2 1-1-15,-1 2-5 0,-3-3-1 0,-6 1-8 16,3-1-3-16,-3 3-6 16,2-2-14-16,-4-1-27 0,-18 0-50 0,28 0-78 0,-13 0-91 15,-15 0-164-15,17-1-214 16,-17 1-364-16,0 0-415 0</inkml:trace>
  <inkml:trace contextRef="#ctx0" brushRef="#br0" timeOffset="21759.66">1330 6146 966 0,'0'0'250'0,"7"-9"-81"15,-7 9-46-15,0 0-19 0,0 0 1 16,7-14-5-16,-7 14 0 0,0 0-3 0,0 0 10 15,0 0-2-15,0 0 5 16,0 0 1-16,0 0 2 0,0 0 12 0,0 0-7 0,0 0-2 16,24 19 6-16,-24-19-2 0,10 19-10 0,-6-7-10 15,-4-12-12-15,8 28-2 16,-5-13-7-16,2 1 3 0,0 1-8 0,1 2-5 0,-1-2 2 16,-3 0-4-16,2 0-9 15,-2 2-4-15,2-1 0 0,-1-4-5 0,-1 2-6 16,1-1-5-16,-3-15-3 15,5 23-2-15,-3-12-7 0,-2-11 0 0,4 18-8 16,-4-18-22-16,2 15-36 0,-2-15-47 0,0 0-64 0,4 19-63 16,-4-19-84-16,3 9-200 15,-3-9-445-15,0 0-365 0</inkml:trace>
  <inkml:trace contextRef="#ctx0" brushRef="#br0" timeOffset="22939.82">1378 6373 2710 0,'0'0'-147'15,"0"0"24"-15,0 0 14 0,0 0 31 16,0 0 22-16,0 0 18 0,0 0 24 0,0 0 22 16,0 0 11-16,0 0 18 0,0 0 2 0,0 0 11 0,0 0 11 15,0 0 9-15,0 0 4 16,0 0-2-16,0 0 1 16,0 0-3-16,0 0-10 0,0 0-8 0,0 0-4 15,0 0-7-15,0 0 2 0,0 0-1 0,0 0-5 0,29 19-3 16,-29-19-5-1,0 0 4-15,17 7 1 0,-17-7-7 0,0 0 3 0,19 4-5 16,-19-4-9-16,0 0 6 0,17 3-6 0,-17-3-1 16,0 0-1-16,0 0 3 0,17 0 2 15,-17 0 4-15,0 0 2 0,0 0 5 0,0 0 0 16,24-7 2-16,-24 7 6 16,9-12 9-16,-9 12-2 0,11-10 4 0,-11 10-6 15,11-18-4-15,-3 9-1 0,-8 9-3 16,10-23-1-16,-2 11 0 0,-2-1-5 0,0 0-6 15,-1-1 3-15,0 2-4 16,2-2 0-16,0 0 1 0,-7 14 0 0,10-22 3 16,-10 22-6-16,7-18-2 0,-7 18-1 0,8-13-7 0,-8 13-1 15,4-12 2-15,-4 12-6 16,0 0 3-16,0 0 2 0,0 0-6 0,0 0 3 16,0 0-3-16,0 0 5 15,0 0-4-15,0 0 2 0,0 0-2 0,-13 61-1 0,11-49 1 16,2-12 1-16,-2 27-2 15,2-14-1-15,0-13 1 0,2 27-3 0,0-14 1 16,1 1 0-16,-3-14-2 0,8 24 2 0,-4-15-2 0,-4-9-1 16,11 17-3-16,-3-11 3 15,-8-6-1-15,13 10-1 0,-13-10 2 0,17 6-2 16,-17-6-1-16,0 0 3 16,23-3 1-16,-23 3 2 0,0 0 1 0,24-15 4 15,-17 4 2-15,0 0 2 0,-7 11 5 16,13-27 4-16,-7 14 2 0,-3-5 0 0,3 2 5 15,-2 0 6-15,-1 1 1 0,3 0-1 16,-2 0-4-16,0-1-5 0,-4 16 1 0,4-25-6 16,-2 14 0-16,-2 11-3 0,3-19-1 0,-3 19-2 15,7-17-4-15,-7 9-13 16,0 8-25-16,5-13-23 0,-5 13-43 16,0 0-45-16,4-15-53 0,-4 15-44 0,0 0-58 15,5-10-151-15,-5 10-512 0,0 0-393 0</inkml:trace>
  <inkml:trace contextRef="#ctx0" brushRef="#br0" timeOffset="23279.72">2094 6386 2958 0,'0'0'-16'0,"0"0"15"16,0 0 8-16,0 0 23 0,0 0 27 16,0 0 26-16,0 0 15 0,0 0 4 15,0 0-9-15,0 0-12 0,0 0-12 0,0 0-8 0,0 0-7 16,0 0-5-16,0 0-7 15,37-12-5-15,-20 8-11 0,4-1-13 0,0 1-15 0,3-1-9 16,-3 0-13-16,2 0-15 0,-4-1-33 16,1 1-26-16,-3-1-41 0,1 2-32 15,-1-3-43-15,-4 3-45 0,-13 4-118 0,12-12-381 16,-7 9-43-16</inkml:trace>
  <inkml:trace contextRef="#ctx0" brushRef="#br0" timeOffset="23469.63">2074 6264 2240 0,'0'0'-23'0,"-15"0"23"0,15 0 9 16,0 0 32-16,0 0 0 0,0 0 51 0,0 0 38 15,0 0 17-15,0 0 2 16,0 0-13-16,0 0-11 0,0 0-6 16,0 0-9-16,70-10-10 0,-49 9-12 0,-1-3-8 15,7 0-20-15,0-2-33 0,-2 2-44 0,3 0-53 16,-2-2-62-16,-1 3-44 15,-2-3-32-15,-4 1-98 0,3 0-540 0,-6 2-192 0</inkml:trace>
  <inkml:trace contextRef="#ctx0" brushRef="#br0" timeOffset="23750">2739 5866 2639 0,'0'0'44'0,"8"-13"13"0,-8 13 6 16,0 0 12-16,0 0 16 0,8-16 18 0,-8 16 26 15,0 0 13-15,0 0-5 16,0 0-16-16,0 0-6 0,0 0-3 0,11 38 8 16,-9-22-5-16,0 1-18 0,-2 0-1 15,2 4-15-15,3 3-11 0,-3 1-5 0,2 0-11 16,1 0-7-16,-1 0-13 15,0-3-30-15,4 4-37 0,-2-4-43 0,0-1-50 0,4 2-60 16,-4-2-48-16,-2-4-46 0,0-1-98 0,0 0-134 16,-2 0-389-16,-2-3-274 15</inkml:trace>
  <inkml:trace contextRef="#ctx0" brushRef="#br0" timeOffset="24029.56">2768 6428 2606 0,'0'0'-92'0,"0"0"30"16,0 0 16-16,0 0 20 0,0 0 17 16,0 0 32-16,0 0 24 0,0 0 17 15,0 0 25-15,0 0 12 0,58-14 11 0,-42 13 9 0,1-1 5 16,5 0 0-16,-2-1-9 15,4 3-11-15,4-5-12 0,-1 3-11 0,3-2-11 0,-3 2-13 16,1 0-31-16,-3-3-35 0,0 2-34 0,-3-2-36 16,-4 4-40-16,0-2-27 15,-1 2-33-15,-5-2-43 0,-12 3-94 0,20-1-500 16,-20 1-136-16</inkml:trace>
  <inkml:trace contextRef="#ctx0" brushRef="#br0" timeOffset="24509.88">2974 6646 2414 0,'0'0'-34'15,"0"0"19"-15,-15 3 32 16,15-3 44-16,0 0 28 0,0 0 24 16,0 0 16-16,0 0 8 0,0 0 2 0,0 0-6 15,0 0-7-15,0 0-7 0,0 0-5 0,0 0-14 16,59-6-2-16,-42 4-18 15,2 0-10-15,0-2-11 0,0 3-31 0,0-2-38 16,-1-3-41-16,-18 6-45 0,29-7-53 0,-16 6-39 0,-3-2-42 16,-10 3-97-16,11-5-563 15,-11 5-268-15</inkml:trace>
  <inkml:trace contextRef="#ctx0" brushRef="#br0" timeOffset="24704.05">3115 6614 2668 0,'-14'3'-47'16,"14"-3"32"-16,0 0 12 0,0 0 23 0,-15 7 36 15,15-7 46-15,0 0 28 16,-9 11 17-16,9-11 4 0,0 0 7 0,-2 28 7 0,0-17 2 16,2-11 1-16,-2 34-3 0,0-14-38 0,0 0-14 15,0 2-6-15,-1-3-17 16,1 9-10-16,0-3-8 0,0 0-19 0,0-1-29 16,2-5-39-16,-2 2-56 15,2-2-74-15,0 0-84 0,-2-4-89 0,2 0-184 0,0-3-96 16,0-12-264-16,-4 20-218 15</inkml:trace>
  <inkml:trace contextRef="#ctx0" brushRef="#br0" timeOffset="25519.88">1891 6557 2508 0,'0'0'-85'16,"8"-15"18"-16,-8 15 13 0,0 0 9 0,0 0 22 15,6-11 26-15,-6 11 33 0,0 0 12 16,0 0 16-16,0 0 9 0,0 0-1 0,0 0 0 15,0 0 3-15,0 0 15 16,-2-21 9-16,2 21 3 0,0 0 3 0,0 0 4 16,0 0 0-16,0 0-1 0,-22-10-8 0,22 10-5 0,0 0-3 15,0 0-1-15,-29 4 1 16,29-4 5-16,-22 7 1 0,22-7-5 16,-21 10-2-16,12-2 7 0,9-8-5 15,-18 13-9-15,12-5-21 0,6-8-5 0,-13 19 5 0,10-8-3 16,3-11-3-1,-3 23-4-15,3-23-6 0,13 25-2 0,-3-14-8 0,3 1-3 16,8-2-23-16,-1-2-32 0,6-1-42 0,-1-4-61 0,2-1-83 16,0-2-85-1,0-4-162-15,-2 1-160 0,-2-2-366 0,-1-3-438 0</inkml:trace>
  <inkml:trace contextRef="#ctx0" brushRef="#br0" timeOffset="30529.71">12556 6580 1096 0,'0'0'270'0,"5"-19"-88"16,-5 19-80-16,0 0-19 0,0 0 4 0,0 0 9 16,4-19 16-16,-4 19 21 0,0 0 13 0,0 0 10 15,0 0-7-15,0 0 3 16,0-17 3-16,0 17 6 0,0 0-2 0,0 0-6 0,0 0-9 16,0 0 13-16,0 0 2 15,0 0-3-15,0 0-9 0,0 0-12 0,0 0-16 16,0 0-1-16,0 0-10 0,0 0-17 15,0 0-9-15,-6 62-9 0,6-47-9 0,0-15 3 16,-3 23-16-16,3-9-13 0,0-14-25 0,-2 30-41 16,-3-16-67-16,5-14-85 0,-4 28-74 15,1-14-134-15,-1-1-243 0,-3 0 22 16,3-1-282-16,4-12-269 0</inkml:trace>
  <inkml:trace contextRef="#ctx0" brushRef="#br0" timeOffset="31010.27">12374 7089 2581 0,'0'0'-60'0,"0"0"20"0,0 0 14 15,0 0 2-15,0 0 16 16,0 0 22-16,0 0 24 0,0 0 16 0,0 0-2 0,0 0-9 16,0 0 1-16,0 0-1 15,54 0 2-15,-40 0 11 0,-14 0 7 0,38 3 4 16,-16-6-3-16,-3 3-11 15,0-2-2-15,-19 2-6 0,36 0-5 0,-22 0-13 0,-14 0-17 16,31-1-34-16,-20-2-56 0,-11 3-51 0,27 0-60 16,-27 0-125-16,18-4-457 15,-18 4-66-15</inkml:trace>
  <inkml:trace contextRef="#ctx0" brushRef="#br0" timeOffset="31589.89">12615 6857 2243 0,'0'0'-62'0,"-6"-22"28"0,6 22 15 0,0 0 20 0,0 0 31 16,0 0 15-16,0 0 21 0,0 0 21 0,0 0 34 16,0 0 22-16,0 0 9 15,0 0 7-15,0 0-2 0,0 0-8 0,0 0-19 0,0 0-18 16,0 0-11-16,0 0-10 16,-6 58-5-16,6-58-19 0,-4 23-12 0,4-23-27 15,-2 22-46-15,-1-10-60 16,3-12-70-16,-2 25-61 0,0-14-79 0,2-11-168 15,-4 20-392-15,-2-6-189 0</inkml:trace>
  <inkml:trace contextRef="#ctx0" brushRef="#br0" timeOffset="31959.58">12404 7267 2512 0,'0'0'-48'0,"0"0"42"0,0 0 20 0,0 0 31 15,0 0 7-15,0 0 15 16,0 0 17-16,0 0 8 0,15 16 1 0,-15-16 1 16,0 0 0-16,27-2 2 0,-27 2-1 0,27-3 3 15,-27 3-13-15,33 0-7 0,-12 0-9 16,-1-2-4-16,0 2-9 0,-20 0-11 0,32-2-19 16,-16 2-28-16,-16 0-36 15,26 0-39-15,-26 0-37 0,21-1-46 0,-11 1-42 16,-10 0-60-16,0 0-136 15,16-5-392-15,-16 5-95 0</inkml:trace>
  <inkml:trace contextRef="#ctx0" brushRef="#br0" timeOffset="32169.79">12542 7295 2299 0,'0'0'-46'0,"0"0"19"0,-13 8 24 0,13-8 54 0,0 0 42 15,-6 15 39-15,6-15 30 16,-6 11 19-16,6-11 0 0,-9 19-4 0,9-19-10 0,-6 19-14 15,6-19 12-15,-9 23-17 16,7-8-10-16,-3 2-16 0,5-1-10 0,0-16-15 16,-2 32-12-16,0-16-16 0,2-1-26 0,0-15-46 15,2 24-56-15,-2-24-68 0,2 23-68 16,-2-16-82-16,0-7-191 0,3 13-146 0,-3-13-231 16,0 0-188-16</inkml:trace>
  <inkml:trace contextRef="#ctx0" brushRef="#br0" timeOffset="33819.74">10471 5028 2388 0,'0'0'-132'16,"18"5"12"-16,-18-5 10 15,0 0 13-15,0 0 13 0,0 0 21 0,16 2 21 16,-16-2 1-16,0 0 14 0,17 3 15 0,-17-3 9 16,0 0 13-16,0 0 3 0,25 3 17 15,-25-3 6-15,17 4 2 0,-17-4-7 16,18 1 7-16,-18-1-12 0,14 4 3 16,-14-4-7-16,20 6 6 0,-20-6-4 0,20 4 0 15,-20-4-12-15,26 4 9 16,-11-2-11-16,-1 2 7 0,-14-4-1 0,34 3-5 0,-19-1 2 15,2 2-7-15,0-2 0 16,0 2 4-16,0-3-6 0,-1 4-7 0,2-4 11 0,-18-1-3 16,29 4-3-16,-14 0 8 0,0-2-6 0,-15-2-1 15,26 2-3-15,-14 0 17 16,-12-2 17-16,25 1-6 0,-25-1-11 0,24 4-1 16,-24-4-7-16,24 3 10 0,-24-3-2 15,25 0-2-15,-13 1 5 0,-12-1 12 0,24 0-9 16,-24 0 1-16,20 3-1 15,-20-3 4-15,21 1 0 0,-21-1 0 0,0 0-7 16,24 0-1-16,-24 0-4 0,0 0 4 0,17 2 1 0,-17-2 3 16,0 0 2-16,0 0 3 15,19 0-7-15,-19 0-2 0,0 0 1 0,0 0-1 16,0 0-3-16,22 0-3 16,-22 0-16-16,0 0-7 0,0 0-39 0,0 0-35 0,0 0-56 15,12 0-72-15,-12 0-165 16,0 0-238-16,0 0 170 0</inkml:trace>
  <inkml:trace contextRef="#ctx0" brushRef="#br0" timeOffset="35489.92">10355 4993 1640 0,'0'0'-95'0,"0"0"17"0,0 0 7 16,0 0 14-16,0 0 10 0,0 0 23 0,0 0 10 16,0 0 14-16,0 0 0 15,0 0 4-15,0 0 11 0,0 0-3 0,0 0 7 0,0 0 0 16,0 0 7-1,0 0 3-15,0 0 2 0,0 0 0 0,0 0-4 0,0 0 2 16,0 0-2-16,49 14 5 0,-49-14 0 0,14 3 0 16,-14-3-2-16,0 0-2 15,22 4-2-15,-22-4 6 0,17 4 6 16,-17-4-15-16,16 2 4 0,-16-2-14 0,20 4 5 16,-20-4-1-16,20 4-1 0,-20-4 5 0,22 3 6 0,-22-3 4 15,25 4 6-15,-12-2-7 16,-13-2-5-16,25 4-1 0,-12-2-2 0,-13-2 5 15,27 3-4-15,-12 0-5 16,-15-3-3-16,32 3 1 0,-18-2-2 0,4-1-11 16,-1 4 14-16,-17-4-7 0,32 6 5 0,-16-5-4 0,2 1 6 15,-18-2-6-15,27 4 4 16,-27-4-1-16,28 1 0 0,-16-1-4 0,-12 0 1 16,27 4 0-16,-27-4-8 15,21 0-2-15,-21 0 4 0,22 2-5 0,-22-2 3 0,23 2 0 16,-23-2-4-1,22 4 5-15,-10-2 4 0,-12-2-10 0,22 1 4 0,-22-1-2 16,22 2 12-16,-9 1-9 16,-13-3-4-16,25 1 4 0,-25-1 4 0,22-1-1 0,-22 1 5 15,23 1-8-15,-23-1-5 0,22-1 13 0,-22 1-8 16,20 0 0-16,-20 0 0 16,21 0 8-16,-21 0-5 0,22 0-3 0,-22 0-3 0,21-3 0 15,-21 3-3-15,19-2 0 16,-19 2 4-16,0 0-1 0,30 0 2 0,-30 0-2 15,21 0 4-15,-21 0-4 16,18 0 2-16,-18 0-4 0,22 0 4 0,-22 0-7 16,0 0 22-16,30 2-17 0,-30-2 3 0,19 0-6 15,-19 0-3-15,21 3 9 0,-21-3-3 16,23 0 6-16,-23 0-2 0,24 1-8 0,-24-1 8 16,24 4-4-16,-24-4 0 0,22 3 0 15,-22-3 0-15,25 1 0 0,-11-1 3 0,-14 0-6 16,24 4 9-16,-24-4-7 15,29 2 14-15,-17-2-8 0,-12 0 7 0,26 3 0 16,-12-3 1-16,-14 0-5 0,29 2 2 0,-16 1 2 0,-13-3 3 16,30 1-6-16,-13 2-2 15,2-2-4-15,-19-1 6 0,34 2-2 16,-17 0 2-16,0-2-6 0,2 2 3 16,-19-2-6-16,29 0 4 0,-12 2-4 0,-17-2 8 15,31 1-1-15,-18-1 3 0,-13 0 8 16,29 0-6-16,-15 0-5 0,-14 0 5 0,28 3-3 15,-14-3-1-15,-14 0 2 16,28 2 6-16,-28-2-1 0,26 0 1 0,-14 1 1 0,-12-1-2 16,27 0-7-16,-27 0 5 0,26 2-7 0,-14 0 5 15,-12-2 2-15,26 0 0 16,-26 0-4-16,23 2 9 0,-23-2-2 0,23 0 2 16,-23 0 2-16,19 0-1 0,-19 0-1 15,21 0 0-15,-21 0-1 0,18 0-2 0,-18 0-1 16,0 0-1-16,25 0-2 15,-25 0 0-15,0 0-1 0,24 0-1 16,-24 0-2-16,0 0 4 0,21-2 2 0,-21 2-6 0,0 0 0 0,21-4-2 16,-21 4 2-16,0 0 0 15,21-1 1-15,-21 1 0 0,0 0 10 0,19-2 8 16,-19 2 7-16,0 0 5 16,17-4 6-16,-17 4 3 0,0 0-7 0,0 0-5 0,19-4-4 15,-19 4-3-15,0 0-4 16,0 0-3-16,22-5-2 0,-22 5-1 0,0 0-2 15,20-3-2-15,-20 3-5 0,0 0 4 16,20-4-4-16,-20 4 16 0,0 0-2 0,21-2-1 16,-21 2-1-16,0 0-3 0,0 0 2 0,22-2-3 15,-22 2-4-15,0 0 2 16,20 0-2-16,-20 0-2 0,0 0-5 0,0 0 2 0,27 0 3 16,-27 0-2-16,0 0 2 15,21 0-1-15,-21 0 1 0,0 0-1 0,0 0-1 16,21 0-5-16,-21 0 3 15,0 0-13-15,0 0-18 0,0 0-49 0,21 2-54 0,-21-2-70 16,0 0-112-16,0 0-670 0,0 0-433 0</inkml:trace>
  <inkml:trace contextRef="#ctx0" brushRef="#br0" timeOffset="37759.76">12718 5134 2772 0,'0'0'-198'0,"0"0"30"15,0 0 29-15,0 0 25 16,0 0 19-16,0 0 24 0,0 0 13 0,0 0 19 0,0 0 8 16,0 0 17-16,0 0 5 0,0 0 9 15,0 0 0-15,0 0 13 0,0 0-4 16,0 0 0-16,0 0 6 0,0 0 1 0,0 0 0 16,0 0-5-16,0 0 6 0,0 0-5 15,0 0-2-15,0 0 1 0,0 0-7 16,0 0 2-16,0 0 0 0,0 0-2 15,0 0 0-15,0 0 3 0,0 0-4 16,0 0 6-16,0 0-5 0,0 0 7 0,0 0 3 0,0 0-3 0,0 0 4 16,0 0-6-1,0 0-1-15,0 0 5 0,0 0-7 0,0 0 6 0,0 0-2 16,40 16-5-16,-40-16 4 16,0 0-7-16,0 0 5 0,10 7 11 0,-10-7-7 0,0 0 15 15,0 0 1 1,11 8-6-16,-11-8 1 0,0 0 7 0,0 0 4 0,0 0-7 15,14 9-3-15,-14-9 1 16,0 0-6-16,12 6 8 0,-12-6-9 0,0 0-2 0,0 0-12 16,14 9 3-16,-14-9 6 0,0 0-8 0,0 0 2 15,18 8 11-15,-18-8-7 16,7 5 1-16,-7-5-8 0,0 0 4 0,20 10-4 0,-20-10-3 16,13 8-4-16,-13-8 8 15,11 9 2-15,-11-9 0 0,16 9-3 0,-16-9-3 16,16 12 0-16,-11-5 3 15,-5-7-4-15,17 13-1 0,-7-6-1 0,-10-7 6 0,15 18-4 16,-4-9 2-16,1 1 1 0,-1-1-2 0,2 2-2 16,1 2 5-16,2 1 3 15,-1-1-2-15,-2 2-2 0,5-2-1 16,-1 3 4-16,0 0-1 0,2-3-1 16,-2 3 3-16,5-2 8 0,-3 0-7 0,1 1 0 0,6 0 2 15,-1 2-3-15,-4-4 3 16,3 3-2-16,-4-1 2 0,5-2-6 0,-4 2 1 15,-1-1-4-15,4 1 5 0,-3-2-1 16,-1 3-4-16,2-2 0 0,-1-1 8 0,-2-1-4 16,2 2 11-16,0-1-12 0,-2 0 1 0,2 3-4 15,-1-5 0-15,-2 3-2 0,4-1 7 16,-1-1-1-16,-2 0-1 0,2 2-4 16,-4 0 4-16,2-3-6 0,1 2 6 15,-2 1-6-15,2-3 0 0,-2 2 3 0,0 1 0 16,0-3 3-16,0 3 0 0,-2-1-5 15,4 2 4-15,-4-2 2 0,4 3 0 16,-2-3-2-16,2 2-1 0,-2 0 8 0,2 1-8 0,1-1 5 16,3 2-1-16,-4-1 3 15,1-3-2-15,4 6-6 0,-3-4 0 0,-2-3 3 16,3 3 0-16,-1-1 0 16,-4 0 4-16,4 1 2 0,-1 0-6 0,-1-1 8 0,2-1-7 15,-4 1-1-15,4-1 3 16,-3 1-2-16,0-1-1 0,0 2 4 0,1-2-1 15,-2 1 0-15,2-3-3 0,-4 0 1 16,2 3 3-16,1-3-4 0,-3 3 1 0,1-1-6 16,0-1 7-16,1-1-5 0,-4 2 2 0,2-1-4 15,2 1 2-15,-3 0 3 0,-1-3 0 16,0 1 0-16,0 1 0 0,-1-1 0 0,0-2 2 16,1 3-5-16,-1-1 2 15,0 1 3-15,1-3 3 0,-1 4-7 0,-1-3-2 0,0 0-1 16,0 2 4-1,1-1 0-15,-1 1 3 0,2-2 0 0,-4 4-2 0,2-2 2 16,2-1-3-16,-2 0-3 0,1 2 1 0,-1 0 0 16,-1-1 4-16,4 2-2 0,-3-1 0 15,4 0 0-15,-2 3-2 0,-1-3 0 16,2 0 3-16,0 1 0 0,-2-1 4 16,3 0-6-16,-3-1 5 0,-4 1-6 0,5 1 4 15,-1-3-1-15,-2 0 1 0,1 2-5 16,-2-1 9-16,2 1-5 0,-3-1-3 0,4 1 6 15,-2-1-1-15,0-1-3 16,2 2 2-16,-3-2-4 0,3 1 4 0,-2 1 2 0,1-1 2 16,-3 1 12-16,6-1-1 0,-1 1 1 15,-1 1-2-15,0-1 1 0,2 0 8 16,-3 0 4-16,2 1 5 0,0 1 4 0,0-1-1 16,3-2 3-16,-3 4-6 15,4-3 3-15,-3 3 2 0,2-4 3 0,-3 2 7 0,4 2-1 16,1-4-2-16,-5 5-1 15,2-6-6-15,0 1-4 0,-3 0-2 16,0 1-4-16,-1-4-5 0,-1-1-14 0,-3 0-40 0,-8-8-77 0,17 14-84 16,-10-8-181-16,-7-6-591 15,0 0-398-15</inkml:trace>
  <inkml:trace contextRef="#ctx0" brushRef="#br1" timeOffset="67769.71">10531 5070 1493 0,'21'1'-130'0,"-21"-1"16"0,0 0 18 16,19 2 15-16,-19-2 9 15,0 0 20-15,21 0 2 0,-21 0 14 0,0 0 1 0,26 0 4 16,-26 0 4-16,18 0 3 0,-18 0-4 16,19 0 12-16,-19 0-1 0,0 0 3 15,26 2 1-15,-26-2-2 0,16 0 4 0,-16 0-4 16,0 0 4-16,24 2 5 16,-24-2-2-16,0 0 5 0,21 0 1 0,-21 0-4 15,0 0 10-15,21-2 11 0,-21 2-2 16,0 0 2-16,21 0 0 0,-21 0-4 0,0 0 0 15,20 0 2-15,-20 0 2 16,0 0-1-16,20-2-1 0,-20 2-2 0,0 0-1 16,22 0-1-16,-22 0 2 0,0 0-6 0,19 2-1 0,-19-2-2 15,0 0-2-15,21 2 11 16,-21-2-6-16,0 0-3 0,21 2-2 0,-21-2 7 16,0 0-3-16,22 2-2 0,-22-2 0 15,0 0-2-15,21 2 0 0,-21-2 3 0,0 0 1 16,22 0-2-16,-22 0 0 15,0 0-1-15,18 2 3 0,-18-2 0 0,0 0-3 0,22 1-2 16,-22-1-1-16,0 0 2 0,18 2 0 16,-18-2 0-16,0 0 0 0,0 0 0 15,21 4 0-15,-21-4 2 0,0 0-1 0,15 3 1 16,-15-3 0-16,0 0 2 16,0 0-2-16,23 0 1 0,-23 0-1 0,0 0 0 15,20 1-2-15,-20-1 3 0,0 0-6 16,18 3 5-16,-18-3-4 0,0 0 2 0,22 0 2 15,-22 0 3-15,0 0-5 16,19 0 4-16,-19 0-4 0,0 0 3 0,21 0 1 0,-21 0 7 16,0 0-4-16,19 0 4 0,-19 0 0 0,0 0-6 15,19 0 2-15,-19 0 4 16,0 0-2-16,0 0-5 0,25-3-1 16,-25 3 3-16,0 0-4 0,0 0-1 0,24 3-1 15,-24-3 6-15,0 0-3 0,20 0-1 16,-20 0 0-16,0 0 2 0,0 0-3 15,19 0-1-15,-19 0 0 0,0 0 6 0,21 1-4 16,-21-1-4-16,0 0 5 0,16 2-4 0,-16-2 1 16,0 0 1-16,0 0-2 15,25 0 1-15,-25 0 0 0,0 0 3 0,19 0-3 0,-19 0 4 16,0 0-6-16,18 2 4 16,-18-2 1-16,0 0 1 0,0 0-2 15,23 0-2-15,-23 0 3 0,0 0-8 16,19 2 7-16,-19-2 1 0,0 0-5 0,19 0-1 0,-19 0 5 15,0 0-1-15,18 3-4 16,-18-3 5-16,0 0-1 0,18 0-4 0,-18 0 3 16,0 0-4-16,18 2 4 0,-18-2 4 0,0 0-6 0,0 0 2 15,25 4 2-15,-25-4 1 16,0 0-1-16,18 3-5 0,-18-3 1 0,0 0-2 16,17 3 4-16,-17-3 4 0,0 0-4 15,19 2 0-15,-19-2-4 0,0 0 6 16,25 2-4-16,-25-2 2 0,13 2 2 15,-13-2 0-15,0 0 0 0,23 1-2 0,-23-1-2 16,15 3 7-16,-15-3-7 0,17 2 4 0,-17-2-4 16,0 0 1-16,24 1 1 15,-24-1 0-15,0 0 1 0,18 0-2 0,-18 0 1 0,0 0 3 16,18 2 1-16,-18-2-4 16,0 0-4-16,18 2 4 0,-18-2-2 0,0 0 2 0,0 0-3 15,24 4 6-15,-24-4-3 16,0 0 4-16,15 1-2 0,-15-1-2 0,0 0-2 15,21 3 4-15,-21-3-4 16,16 1 15-16,-16-1-19 0,0 0 8 0,20 3-2 0,-20-3 2 16,14 1-4-16,-14-1 4 0,0 0 1 0,24 4-1 15,-24-4-4-15,14 2 4 16,-14-2-4-16,18 2 1 0,-18-2 4 0,16 2-3 16,-16-2 2-16,15 4 0 15,-15-4-4-15,0 0 2 0,26 5-2 0,-26-5 6 0,17 3-4 16,-17-3 0-16,16 3 0 15,-16-3 3-15,15 4-6 0,-15-4 1 0,18 3 4 16,-18-3-4-16,0 0 2 0,23 6-2 0,-23-6 4 16,18 4 1-16,-18-4-1 0,18 6 4 15,-18-6-5-15,15 3-4 0,-15-3 5 0,17 7-1 16,-17-7-4-16,17 5 6 16,-17-5-4-16,18 7 6 0,-18-7-5 15,18 7 0-15,-18-7 2 0,18 3 0 0,-18-3-2 16,18 6-6-16,-18-6 4 0,18 6 4 0,-18-6 2 15,18 3 1-15,-18-3-3 16,16 6-2-16,-16-6 3 0,18 5 1 0,-18-5-4 16,15 6 0-16,-15-6-2 0,0 0 4 0,20 4-2 0,-20-4 2 15,13 6-4 1,-13-6 6-16,15 4-4 0,-15-4 3 0,13 6-3 0,-13-6 4 16,0 0-3-16,18 9 5 15,-18-9-8-15,13 7 4 0,-13-7-8 0,16 5 8 0,-16-5-4 16,13 6-3-16,-13-6 7 15,19 5 0-15,-19-5-6 0,13 6 6 0,-13-6 0 16,16 6 1-16,-16-6 1 0,15 7-2 0,-15-7-8 16,14 8 12-16,-14-8 1 0,14 5-9 15,-14-5 7-15,16 6-1 0,-16-6-4 0,12 8-2 16,-12-8-2-16,15 5 10 16,-15-5-6-16,13 8 0 0,-13-8-2 0,16 6 4 15,-16-6-2-15,11 6 3 0,-11-6-3 16,13 7 0-16,-13-7 0 0,14 6 2 15,-14-6-2-15,0 0 2 0,13 8 0 16,-13-8-1-16,0 0 1 0,18 9-7 0,-18-9 3 16,11 5 7-16,-11-5-5 0,12 8 0 0,-12-8 2 15,0 0 3-15,17 8-8 16,-17-8 6-16,12 6 1 0,-12-6-2 0,0 0-6 0,13 7 8 16,-13-7 10-16,0 0-4 15,17 7 3-15,-17-7-3 0,0 0-1 0,13 9 3 16,-13-9-6-16,0 0-1 15,18 5 7-15,-18-5-12 0,9 6 4 0,-9-6 1 0,13 6 0 16,-13-6-3-16,11 8 3 0,-11-8 0 0,0 0 2 16,20 9-7-16,-20-9 2 15,14 6 0-15,-14-6-2 0,13 5 5 0,-13-5-1 0,14 7 1 16,-14-7-4-16,13 5 5 16,-13-5-6-16,0 0 1 0,17 8 1 15,-17-8 2-15,15 6 1 0,-15-6-2 16,14 5-1-16,-14-5 0 0,13 5-2 0,-13-5 0 15,13 6 3-15,-13-6-3 0,12 6 4 16,-12-6-6-16,13 6 0 0,-13-6 6 0,16 5-8 16,-16-5 3-16,13 4-1 0,-13-4 2 0,0 0 3 0,20 8-3 15,-20-8 5-15,14 6-3 16,-14-6-7-16,13 5 10 0,-13-5-5 0,0 0 2 16,18 6 0-16,-18-6-1 15,12 3-4-15,-12-3-2 0,0 0 8 0,15 7 1 16,-15-7-4-16,0 0 3 0,18 5-1 15,-18-5-6-15,0 0 3 0,16 10 4 0,-16-10-3 16,0 0-3-16,18 5 6 0,-18-5-8 0,0 0 7 16,13 6-4-16,-13-6 0 15,0 0 2-15,16 6 0 0,-16-6 0 0,11 6 0 0,-11-6 4 16,0 0-8-16,16 7 4 16,-16-7 2-16,13 3 5 0,-13-3-9 0,0 0 2 15,17 9 0-15,-17-9 7 16,10 5-9-16,-10-5 4 0,0 0 0 0,14 6-4 15,-14-6 2-15,0 0 4 16,18 5-4-16,-18-5-4 0,0 0 2 0,13 7 6 0,-13-7-4 16,0 0 2-16,16 7-4 0,-16-7 2 0,11 6-2 0,-11-6 2 15,16 5 4 1,-16-5 1-16,15 6-2 0,-15-6 1 0,19 6-6 0,-19-6 4 16,13 8 1-16,-13-8-1 15,18 5-2-15,-18-5-5 0,17 8 5 0,-17-8 3 16,15 6-5-16,-15-6 4 15,11 5-4-15,-11-5 4 0,14 6-4 0,-14-6 4 16,0 0-2-16,15 8 0 0,-15-8-7 0,0 0 9 0,14 8-4 16,-14-8 6-16,0 0 1 15,15 5-2-15,-15-5-4 0,0 0-3 0,14 8 4 0,-14-8 4 16,0 0-6-16,11 7 0 16,-11-7 2-16,0 0 5 0,13 8-6 15,-13-8 4-15,0 0-5 0,16 9 4 16,-16-9 0-16,9 6-4 0,-9-6 2 0,0 0 2 0,18 9-4 15,-18-9 2-15,11 9 3 16,-11-9-8-16,12 5 5 0,-12-5 5 0,13 8-8 16,-13-8 5-16,0 0 6 0,21 9-8 0,-21-9 0 15,13 7 2-15,-13-7-4 16,13 7 2-16,-13-7 4 0,11 7-1 0,-11-7-6 16,0 0 1-16,16 10 7 0,-16-10-3 15,11 8 0-15,-11-8-4 0,0 0 4 0,14 9-4 16,-14-9 0-16,8 7-1 15,-8-7 3-15,0 0 5 0,12 10-5 0,-12-10 0 16,0 0 2-16,11 10 8 0,-11-10-8 0,0 0-1 0,14 9-1 16,-14-9 0-16,0 0-1 15,13 11 4-15,-13-11-1 0,0 0-7 0,9 10 3 16,-9-10 4-16,10 8-6 0,-10-8 8 16,0 0-3-16,10 9-2 0,-10-9 4 0,0 0-3 15,0 0 0-15,16 11 0 16,-16-11-3-16,9 8 3 0,-9-8 0 0,0 0-2 0,13 8 0 15,-13-8 14-15,0 0-13 16,12 9 1-16,-12-9-4 0,0 0 6 0,11 7 3 16,-11-7-5-16,0 0-2 0,11 8 4 0,-11-8-9 15,0 0 11-15,10 8-4 16,-10-8 1-16,0 0-2 0,0 0 2 0,13 12-2 0,-13-12 2 16,0 0-4-1,11 7-2-15,-11-7 3 0,0 0 0 0,14 11 1 0,-14-11 4 16,0 0-5-16,13 8 2 15,-13-8 2-15,0 0 3 0,16 10-5 0,-16-10 4 0,11 6-4 16,-11-6-7-16,14 5 5 0,-14-5 5 0,13 8-3 16,-13-8 4-16,11 7-6 15,-11-7 6-15,16 7-1 0,-16-7-3 0,13 7-3 16,-13-7 6-16,12 7-1 0,-12-7-2 16,13 6 0-16,-13-6 5 0,14 8-5 15,-14-8 0-15,11 5 8 0,-11-5-8 16,13 8 0-16,-13-8 6 0,14 8-8 0,-14-8 0 15,13 6-5-15,-13-6 11 0,0 0-4 0,16 9-7 0,-16-9 7 16,9 6-2-16,-9-6 6 16,0 0-6-16,14 7-3 0,-14-7 6 0,0 0-2 15,11 10-6-15,-11-10 5 16,0 0 7-16,10 9-6 0,-10-9 7 0,0 0-6 16,15 10 4-16,-15-10-6 15,0 0 4-15,13 14-2 0,-13-14-4 0,8 7 8 0,-8-7-2 16,0 0-4-16,12 11 2 15,-12-11-2-15,11 8 6 0,-11-8-6 0,12 10 4 16,-12-10 1-16,10 13 0 0,-10-13 1 0,12 13-4 0,-3-2-4 16,2-1-26-1,-4 0-64-15,2-1-129 0,4 1-116 0,-6 1 107 0</inkml:trace>
  <inkml:trace contextRef="#ctx0" brushRef="#br1" timeOffset="68664.75">12740 5115 923 0,'0'0'-18'0,"5"-16"18"16,-5 16 22-16,0 0 8 0,0 0 15 15,0 0 10-15,0 0 27 0,0 0 0 16,6-13 3-16,-6 13 8 0,0 0-4 0,0 0 8 15,0 0 30-15,0 0-4 16,0 0-7-16,0 0-9 0,0 0-7 0,0 0-8 0,0 0-18 16,0 57-7-16,0-37-3 0,2 0-10 0,-4 7-3 15,2 1-11-15,0 7-62 0,-2 6-77 16,0 0-118-16,0 1-294 0,-2 8-49 16,1-6 247-16</inkml:trace>
  <inkml:trace contextRef="#ctx0" brushRef="#br1" timeOffset="90009.99">903 8103 966 0,'0'0'210'0,"0"0"-66"16,10-12-33-16,-10 12 0 0,0 0 7 16,0 0 0-16,0 0 10 0,0 0 0 0,0 0 7 0,15-8-3 15,-15 8 11-15,0 0-7 16,0 0 1-16,0 0-9 0,0 0-8 0,0 0 0 15,0 0 6-15,0 0 10 16,0 0-1-16,0 0 1 0,0 0-7 0,9 31-8 0,-9-31-6 16,3 24-6-16,-3-9-6 0,2 2-5 0,0 2-9 15,0-1-7-15,1 10-3 16,-1-4-7-16,2 3-4 0,-1 0-10 16,-1 1-4-16,0 1 1 0,2-3-10 0,-2 3 3 15,2 0-10-15,-2-2 21 0,2-2-10 0,-2 2-18 16,2-2 8-16,-1 0-5 15,-1-5-13-15,0-4-14 0,3 4-29 16,-3-5-35-16,-2-4-37 0,0-11-51 0,5 21-57 0,-5-16-49 0,0-5-55 16,0 0-61-16,0 0-179 15,0 0-423-15,0 0-415 0</inkml:trace>
  <inkml:trace contextRef="#ctx0" brushRef="#br1" timeOffset="90579.82">962 8309 3000 0,'0'0'-41'16,"-7"-23"23"-16,7 23 3 0,-4-17 20 0,4 17 26 15,-3-15 31-15,3 15 19 16,0 0 8-16,-6-19-11 0,6 19-10 0,0 0-5 0,-2-16-8 16,2 16-8-16,0 0-7 15,0 0-10-15,0 0-4 0,8-19-4 0,-8 19-5 16,14-8-5-16,-14 8-5 15,20-2-8-15,-20 2-8 0,27-1-10 0,-27 1-1 0,30 3-2 16,-15 0 0-16,6-2-4 0,-5 6-3 0,1-4 5 16,1 5 3-16,-4-3 6 15,2 2-2-15,-2 2 3 0,-4 0 4 0,-1 1 3 16,-9-10 12-16,11 20 11 16,-11-8 10-16,0-12 11 0,0 0 9 0,-11 34 8 0,2-23 0 15,0 1 5-15,0-1 2 16,-2-1-2-16,0-1-4 0,1 1-4 0,10-10-2 0,-17 16-5 15,17-16 2 1,-16 11 2-16,16-11 0 0,-12 7-2 0,12-7-8 0,0 0-11 16,0 0-4-16,-10 6-7 0,10-6-8 0,0 0-5 15,0 0-2-15,0 0-7 0,0 0-1 16,0 0 2-16,0 0 2 0,51-6 2 0,-51 6-4 16,25 2 1-16,-8 2 4 15,-3 0-2-15,2 1 0 0,-1 1 4 0,-1 2 0 16,1 1 2-16,-3 1 9 15,-1 2 0-15,-2-1 9 0,0 2-1 0,-4 1 1 16,-1 0 3-16,-4-14 4 0,0 29-2 0,0-29 3 0,-9 28-2 16,-1-11-2-16,-4-3-1 15,-1 0-3-15,-2-2-2 0,-1 0-3 0,1 0 0 0,-5-2-11 16,5-3-18-16,-3-1-28 16,4-5-33-16,16-1-41 0,-32-1-53 0,32 1-40 15,-20-8-49-15,7 0-75 16,13 8-133-16,-11-19-444 0,9 7-301 0</inkml:trace>
  <inkml:trace contextRef="#ctx0" brushRef="#br1" timeOffset="91030.14">1382 8293 2715 0,'0'0'-38'0,"0"0"10"0,0 0 30 15,4-15 13-15,-4 15 11 0,0 0 11 0,0 0 3 16,0 0 0-16,0 0 6 0,0 0 8 0,0 0 9 16,0 0 9-16,0 0 9 15,0 0-1-15,36 27-6 0,-29-16-12 0,1 4-3 16,0-1-8-16,1 2-5 16,2 2-3-16,-4 2-4 0,4-2-3 0,-3 1-5 0,2 0-2 15,-1 3-1-15,0-3-4 16,0 0-7-16,0-1 3 0,-1-2-1 0,0 2-5 0,-1-6 1 15,-1 0-4-15,0 1 4 16,-6-13 17-16,8 19 21 0,-8-19 18 0,9 13 4 16,-9-13-5-16,9 7-2 0,-9-7 0 0,0 0 1 15,0 0-3-15,0 0 3 0,0 0 1 16,25-31-6-16,-21 18-2 0,1-3-4 0,-1-3-3 16,0-2-4-16,2-3-5 15,-1 1 0-15,1-2 3 0,0 0-7 0,0 1-10 16,-1 1 3-16,2-1-3 15,-3 2-6-15,1-2 0 0,0 8-5 0,1-1 1 16,-2 0-8-16,1 5-4 0,-5 12-9 0,6-23-17 16,-6 23-27-16,7-15-33 0,-5 11-42 0,-2 4-53 15,0 0-66-15,0 0-62 0,0 0-148 0,0 0-150 16,0 0-375-16,0 0-415 16</inkml:trace>
  <inkml:trace contextRef="#ctx0" brushRef="#br1" timeOffset="91799.73">1748 8383 2872 0,'0'0'-58'0,"0"0"48"0,6-18 23 0,-6 18 21 16,0 0 31-16,0 0 32 0,0 0 18 0,0 0 7 0,0 0-7 16,0 0-6-16,0 0-13 15,0 0-7-15,0 0-3 0,0 0 5 0,0 0 2 16,0 0 1-16,0 0 3 16,0 0-11-16,0 0-7 0,34 26-5 0,-30-14-9 15,2-1-8-15,1 2-6 0,-3 0-12 16,3 2 11-16,-1 1-13 0,0-1-3 0,2 0-4 15,-1-1-4-15,2 0-1 16,1 0-3-16,-1-1 2 0,-1 2-5 0,2-5-1 0,0 2-1 16,-2-5-3-16,-8-7-11 0,14 15 9 0,-14-15 3 15,13 12 4-15,-13-12 8 16,13 6 6-16,-13-6 5 0,0 0 2 0,0 0 0 0,0 0 5 16,30-16 2-1,-30 16-1-15,17-17 23 0,-11 3 0 0,0-1-11 0,2-5-5 16,1-4-4-16,-3 0-7 15,3-1-3-15,-3 1-12 0,1 1 7 0,1 0-7 16,-4-2-2-16,3 6-5 0,-3 1-4 0,3 1-10 0,-3 4-21 16,0 0-30-16,0 0-36 15,-3 1-44-15,-1 12-52 0,7-15-57 0,-7 15-39 16,6-9-55-16,-6 9-118 16,0 0-156-16,0 0-32 0,0 0-230 0,0 0-220 0</inkml:trace>
  <inkml:trace contextRef="#ctx0" brushRef="#br1" timeOffset="92069.81">2398 8541 2718 0,'0'0'54'0,"0"0"19"15,0 0 10-15,0 0 6 0,0 0 6 0,0 0 6 16,0 23-1-16,0-23-9 0,0 0-8 0,0 0-13 0,0 0-8 16,33-6-2-16,-33 6-14 15,26-5-7-15,-26 5-9 0,32-4-13 0,-16 0-18 0,0 0-26 16,0 1-31 0,-16 3-36-16,28-9-36 0,-17 4-24 0,-11 5-10 0,14-7-27 15,-10 2-29-15,-4 5-62 16,0 0-491-16,0 0-66 0</inkml:trace>
  <inkml:trace contextRef="#ctx0" brushRef="#br1" timeOffset="92229.88">2430 8435 2336 0,'-22'-4'22'0,"22"4"26"0,-14-4 13 0,14 4 19 15,0 0 19-15,0 0 17 16,-20-5 8-16,20 5-10 0,0 0-7 0,0 0-10 0,0 0-14 16,0 0-5-1,0 0-8-15,0 0-9 0,0 0-7 0,0 0-10 0,57-8-18 16,-42 4-40-16,2 2-50 15,1-3-63-15,0 2-72 0,2-1-99 0,-2 1-590 16,0-2-264-16</inkml:trace>
  <inkml:trace contextRef="#ctx0" brushRef="#br1" timeOffset="92599.82">3323 7945 2720 0,'0'0'-7'0,"6"-8"20"0,-6 8 20 0,0 0 20 16,0 0 29-16,10-10 38 15,-10 10 34-15,0 0 14 0,0 0 0 0,0 0-1 16,0 0-12-16,0 0-4 0,5 37-6 0,-5-37-6 0,0 25-19 16,2-10-8-16,-2 4-5 15,0-1-10-15,3-1-11 0,-1 5-7 0,0-3-8 16,0 2-10-16,0-2-7 16,2 2-3-16,0-2-8 0,0 1-8 0,3-2-7 0,-3 0-23 15,0-2-26-15,0 0-39 16,1-1-51-16,-1-1-63 0,0-1-71 0,-1-4-64 15,-3-9-132-15,2 20-152 16,-4-12-382-16,2-8-428 0</inkml:trace>
  <inkml:trace contextRef="#ctx0" brushRef="#br1" timeOffset="92939.76">3164 8522 2845 0,'0'0'-81'0,"0"0"43"16,0 0 32-16,0 0 21 16,0 0 35-16,0 0 39 0,0 0 26 0,0 0 17 0,23 21-5 15,-23-21-14-15,0 0-10 16,33-2-10-16,-17 0-5 0,-16 2-6 0,38-3-4 15,-13 0 5-15,3 3-4 16,2-4-3-16,1 2-11 0,1-1 3 0,2-2-8 0,-2 3-11 16,-1 0-3-16,1-3-9 0,-2 1 1 0,-3 1-4 15,-1 1-14-15,-5-2-21 16,-2 3-31-16,-2-2-42 0,-17 3-50 0,24-3-65 16,-16 3-65-16,-8 0-134 0,0 0-190 15,0 0-284-15,0 0-218 0</inkml:trace>
  <inkml:trace contextRef="#ctx0" brushRef="#br1" timeOffset="93239.9">3310 8763 2550 0,'0'0'-44'15,"-15"5"22"-15,15-5 7 16,0 0 16-16,0 0 35 0,0 0 35 0,0 0 40 0,0 0 15 16,0 0 1-16,0 0-13 0,0 0-8 15,0 0-13-15,38 11-3 0,-38-11-7 16,28 0-5-16,-9 0-5 0,0-1-7 0,0 1-12 16,3-3-3-16,-2 2-4 15,4-1-4-15,-3 1-4 0,-2-2-7 0,0 2-2 0,-19 1-3 16,32-3-14-16,-20 2-25 15,-12 1-23-15,21-3-35 0,-21 3-48 0,0 0-43 16,0 0-60-16,0 0-81 0,0 0-623 0,0 0-333 0</inkml:trace>
  <inkml:trace contextRef="#ctx0" brushRef="#br1" timeOffset="93539.71">3440 8799 2729 0,'0'0'-77'15,"-14"5"40"-15,14-5 24 16,0 0 28-16,-10 8 39 0,10-8 37 0,0 0 26 15,0 0 10-15,-6 13-4 16,6-13 1-16,0 0 9 0,0 0 9 0,6 27 6 0,-6-27 1 16,4 21-6-16,0-8-1 0,0 2-12 0,-2 1-8 15,4 0-16-15,0 2-3 16,-2 2-14-16,0 2-1 0,2 0 0 0,0 2-4 0,-1-2 26 16,1 3-7-16,-2-2 1 15,3 0-2-15,-3 2-10 0,2-4-4 0,-1 0-15 16,-1-2-7-16,0 0-2 15,0-2-7-15,0 0-4 0,2 0-4 0,0-2-4 0,-4-1-3 16,-2-14-6-16,6 25-5 0,-4-16-2 0,-2-9-11 16,6 14-19-16,-6-14-31 15,4 14-46-15,-4-14-74 0,0 0-89 0,0 0-91 16,0 0-278-16,0 0 8 16,0 0 19-16,0 0-442 0,0 0-523 0</inkml:trace>
  <inkml:trace contextRef="#ctx0" brushRef="#br1" timeOffset="98679.55">6388 8826 1332 0,'0'0'253'16,"7"-11"-92"-16,-7 11-53 0,0 0-33 15,6-16-1-15,-6 16 14 0,0 0 12 0,4-16 4 16,-4 16 9-16,0 0-7 0,6-15 4 0,-6 15 1 16,0 0 7-16,0 0 0 15,6-17 4-15,-6 17-3 0,0 0-2 0,0 0-3 0,2-15-12 16,-2 15-12 0,0 0-7-16,0 0-7 0,0 0-11 0,0 0-8 0,0 0-5 15,-14-18-4-15,14 18-8 16,0 0 0-16,-17-5-8 0,17 5-3 0,-19-3-1 0,19 3-6 15,-21-1 1-15,21 1-2 16,-26 1-3-16,26-1-4 0,-32 3 2 0,16 1-2 16,-6 1-1-16,1 2-3 0,-2 2 1 15,0 2 4-15,-3-2-2 0,1 8 6 0,1 1 3 16,0 1 5-16,0 2 4 0,3 1 2 0,-1 4-2 16,6-2-3-16,-2 3 0 15,4 1-4-15,6-3-1 0,-1 2-1 0,3 0-4 0,1 1-1 16,5-2-4-16,5 3 1 15,1-2-4-15,3 2 1 0,3-1-2 0,6 1-4 16,-2-4-1-16,5-3-6 0,0-1-8 0,4 0-8 16,1-6-7-16,0-1-10 0,-3-4-16 15,0-1-9-15,2-3-14 0,-5-5-8 0,-1 2-12 16,0-6-1-16,-19 3-2 16,29-7 7-16,-19-2 8 0,0 1 3 0,-10 8 11 15,6-20 15-15,-6 20 15 0,-6-22 18 16,6 22 20-16,-16-25 20 0,8 14 9 15,0-1 14-15,-3 2 10 0,11 10 8 16,-15-14 3-16,15 14 0 0,-13-14-2 0,13 14-2 16,0 0-6-16,-8-12-4 0,8 12-4 0,0 0-6 15,0 0-12-15,0 0-33 0,38-5-33 16,-21 3-51-16,-17 2-45 0,38-2-53 0,-19 2-52 16,3-2-77-16,-4 1-137 15,2-2-433-15,-2 2-254 0</inkml:trace>
  <inkml:trace contextRef="#ctx0" brushRef="#br1" timeOffset="98909.68">6623 9129 2544 0,'0'0'-69'0,"12"-8"37"0,-12 8 38 16,0 0 8-16,0 0 22 0,13-11 33 16,-13 11 27-16,0 0 34 0,0 0 11 0,0 0-3 15,0 0 5-15,0 0-10 0,0 0-4 16,0 0-1-16,-47 33-2 0,37-19-10 15,0 0-10-15,3 0-12 0,1 1-11 16,0 3-8-16,1-1-9 0,3 3 0 0,4-1-29 16,0 0-25-16,3 1-37 0,1-1-52 15,3-2-62-15,3 2-57 0,4-4-66 16,-4-3-119-16,0-3-154 0,3-1-315 0,-2-1-194 0</inkml:trace>
  <inkml:trace contextRef="#ctx0" brushRef="#br1" timeOffset="99139.47">6833 9329 2530 0,'4'-7'91'0,"-4"7"39"0,4-15-7 0,-4 15-17 16,0 0-10-16,4-17-11 0,-4 17-4 15,0 0-2-15,0 0-2 0,0 0-5 0,0 0-9 16,0 0-7-16,0 0-4 16,2 49-7-16,0-31 1 0,0-1-6 0,1 2-3 15,-1 2-5-15,-2 0-1 16,0-1-4-16,-2-1-1 0,2 3-2 0,-3-3 2 15,-1 1 0-15,-2-4 2 0,2-2-1 16,-2 0-4-16,-4 0-9 0,2-3-22 0,8-11-36 16,-18 14-42-16,18-14-50 0,-20 4-51 0,10-8-53 15,10 4-138-15,-21-18-535 16,12 8-310-16</inkml:trace>
  <inkml:trace contextRef="#ctx0" brushRef="#br1" timeOffset="99309.63">6829 8985 2826 0,'12'-9'43'0,"-12"9"24"15,0 0-4-15,13-9-5 0,-13 9-10 0,0 0 0 16,10-9-7-16,-10 9-22 16,0 0-57-16,0 0-64 0,7-3-76 0,-7 3-136 15,0 0-483-15,0 0-109 0</inkml:trace>
  <inkml:trace contextRef="#ctx0" brushRef="#br1" timeOffset="99739.46">6972 9101 2406 0,'2'12'-33'0,"-2"-12"-4"0,5 22 8 16,-3-12 0-16,-2-10 13 15,2 23 32-15,-2-23 33 0,2 29 26 0,0-14 8 16,0 0-3-16,-2-15-2 0,4 27-4 15,-4-14 2-15,0-13 3 0,4 21-5 0,-4-21-3 16,2 18-8-16,-2-18-10 0,8 12-13 0,-8-12-15 0,0 0-8 16,0 0-1-16,0 0-1 15,0 0 4-15,0 0 0 0,0 0 7 0,0 0 8 16,0 0 17-16,24-30 10 16,-24 30 4-16,0 0-1 0,4-17-1 0,-4 17-7 0,0 0-2 15,7-13-11 1,-7 13 0-16,0 0-7 0,0 0 0 0,0 0-6 15,15-6-1-15,-15 6-3 0,0 0-2 16,0 0-1-16,0 0 0 0,25 3 5 0,-25-3 16 0,0 0 6 16,0 0 7-16,18-5 10 0,-18 5 6 0,8-9 3 15,-8 9 2-15,10-14-4 16,-10 14-9-16,13-19-8 0,-6 11-5 0,-7 8-6 0,10-19-2 16,-10 19-6-16,8-16-3 15,-8 16-9-15,9-12-5 0,-9 12-19 0,8-11-23 16,-8 11-35-16,0 0-37 15,9-14-56-15,-9 14-68 0,0 0-69 0,0 0-149 16,0 0-175-16,0 0-335 0,0 0-369 0</inkml:trace>
  <inkml:trace contextRef="#ctx0" brushRef="#br1" timeOffset="100499.66">7395 9045 2856 0,'0'0'-26'0,"-16"7"32"16,16-7 29-16,0 0 25 0,0 0 28 0,0 0 25 0,0 0 26 16,0 0-3-16,0 0-9 0,0 0-13 15,0 0-17-15,0 0-6 0,0 0-7 16,0 0-12-16,0 0-4 0,0 0-7 0,16 36-5 0,-9-21-3 16,-3 3-8-16,3 0-3 15,-1 6-4-15,-2 0-2 0,0 1-3 0,0 2-5 16,-4-1-4-16,-2-1 0 15,0 0-12-15,-2 2-23 0,-2-5-32 0,0 1-40 0,-3-2-56 16,2-2-61-16,-1-4-67 0,2-2-138 0,-3 1-166 16,3-5-284-16,6-9-205 15</inkml:trace>
  <inkml:trace contextRef="#ctx0" brushRef="#br1" timeOffset="100889.93">7607 8643 2633 0,'6'-16'4'15,"-6"16"29"-15,0 0 7 0,7-17 9 0,-7 17 17 0,0 0 17 16,0 0 16-16,0 0 20 0,0 0 1 0,0 0-6 16,0 0-7-16,0 0 0 15,0 0-2-15,0 0-2 0,-3 59 2 16,3-38-5-16,-2 6-11 0,2 1-10 16,2 2-5-16,1 3-11 0,-3 5-5 0,3 2-9 0,1 0 0 15,0 5-6-15,0-4-3 16,0 8-5-16,2-1-3 0,3 0-4 15,-5-6-1-15,5 0-5 0,-3-1-19 0,0-2-23 16,-2-3-34-16,1 0-54 0,-3-6-59 0,0 1-52 16,0-4-73-16,-4-5-156 0,0 1-123 15,-7-2-286-15,3-6-207 0</inkml:trace>
  <inkml:trace contextRef="#ctx0" brushRef="#br1" timeOffset="101609.85">5690 8745 2596 0,'0'0'-49'15,"0"0"11"-15,4-21 10 0,-4 21 16 16,0 0 33-16,0 0 18 0,2-15 22 0,-2 15 10 16,0 0 0-16,0 0 16 0,0 0 23 15,0 0 12-15,0 0 6 0,0 0-2 0,0 0-4 16,0 0-2-16,0 0-9 15,2 58-7-15,-2-40-9 0,0 3-7 0,-2 6-4 16,2 0-8-16,0 1-8 0,0 5-9 0,0-1 1 16,-2 6-4-16,2 2-2 0,0 2-5 15,0 0-7-15,0 1-3 0,0 2-3 0,2-2-2 16,-2 1-7-16,4-2 1 16,-2-2-5-16,0 0-2 0,0-4-3 0,2 1-7 0,-2-7-10 15,3 0-13-15,-1-3-20 16,-2-2-27-16,3 0-31 0,-3-8-49 15,2 2-53-15,-2-3-56 0,0-2-111 16,2-1-177-16,1-3-391 0,-5-10-332 0</inkml:trace>
  <inkml:trace contextRef="#ctx0" brushRef="#br1" timeOffset="102319.79">7980 9065 2661 0,'0'0'-111'0,"0"0"39"0,0 0 29 15,0 0 13-15,0 0 28 16,0 0 39-16,0 0 31 0,-22 0 33 0,22 0 22 0,0 0 8 16,0 0 2-1,0 0 1-15,0 0 1 0,0 0 2 0,0 0 2 0,0 0 1 16,0 0-7-16,0 0-7 15,0 0-6-15,0 0-19 0,0 0-6 0,0 0-8 0,0 0-11 16,0 0-10-16,0 0-8 0,0 0-6 0,62-4-5 16,-62 4-8-16,31 0 0 15,-11 0-6-15,1 0-9 0,-2-1-8 0,2 1-13 16,-21 0-16-16,38-2-24 16,-16-1-30-16,-5 2-34 0,-17 1-49 0,30-2-39 0,-20 0-54 15,-2-2-101-15,-8 4-189 16,0 0-408-16,6-7-359 0</inkml:trace>
  <inkml:trace contextRef="#ctx0" brushRef="#br1" timeOffset="102489.81">8071 8938 2896 0,'0'0'104'0,"-13"-10"32"0,13 10-14 0,0 0-24 0,0 0-14 16,-7-11-15-16,7 11-3 15,0 0-6-15,0 0-10 0,0 0-10 0,39-10-22 16,-24 8-20-16,-15 2-28 15,31 0-24-15,-11-2-31 0,0 2-33 0,2 2-57 0,-1-4-77 16,7 2-148-16,-5 0-410 0,4-2-129 0</inkml:trace>
  <inkml:trace contextRef="#ctx0" brushRef="#br1" timeOffset="102849.94">9161 8478 2434 0,'15'-17'-18'0,"-15"17"13"15,8-7 6-15,-8 7-1 0,0 0 0 0,0 0 10 0,0 0 20 16,0 0 27-16,0 0 21 0,0 0 15 0,0 0 11 16,0 0 11-16,0 0 10 15,4 36 4-15,-4-36-3 0,-2 27-11 0,2-11-6 16,0-16-20-16,0 35-5 16,2-17-12-16,0 4-5 0,0-3-7 0,3 5-5 0,-3-1-9 15,2 2-7-15,1-2-12 16,-1 0-15-16,0-4-28 0,-2 0-40 0,0-2-57 0,3 2-54 15,-1-3-67-15,-4-16-140 16,0 25-561-16,0-14-346 0</inkml:trace>
  <inkml:trace contextRef="#ctx0" brushRef="#br1" timeOffset="103219.66">8892 8974 2755 0,'0'0'-109'0,"0"0"26"15,0 0 13-15,0 0 12 0,0 0 14 0,0 0 0 0,0 0 4 16,0 0 21-16,0 0-1 16,0 0 6-16,0 0 10 0,51-7-1 0,-51 7 10 15,38-3 9-15,-19 2 13 16,4-2 15-16,1 1 15 0,6 1 16 0,-1-1 11 15,5 2 6-15,0-2 15 0,0 0 8 16,1 2 3-16,1-2 7 0,3 2 3 0,-3 0 18 16,6-2-9-16,-6 2 1 0,-3-2-4 0,6 2-14 15,-5-2-16-15,0 2-7 0,-2 0-13 16,-5-1-8-16,-1-2-13 0,-6 3-9 16,2-1-23-16,-6 2-28 0,-16-1-30 15,30-1-33-15,-30 1-40 0,21 1-39 0,-21-1-36 16,14 4-49-16,-14-4-78 0,4 6-161 15,-4-6-412-15,0 0-243 0</inkml:trace>
  <inkml:trace contextRef="#ctx0" brushRef="#br1" timeOffset="103939.53">8962 9697 2683 0,'0'0'-17'0,"0"0"15"16,0 0-7-16,0 0 39 0,0 0 18 15,0 0 18-15,0 0 1 0,0 0 1 0,0 0-10 16,0 0-6-16,26 9-3 0,-26-9 0 15,2 18-2-15,-2-18 3 0,2 21-1 0,0-5 7 16,-2-16-5-16,4 26 0 0,-2-10-11 0,0-1-4 16,2 0-1-16,-1 0-8 15,-1 1 0-15,2-2-2 0,-4-14-2 0,6 29-3 0,-6-17-1 16,0-12-2-16,6 21-2 16,-6-21-2-16,3 19-1 0,-3-19 0 0,4 13-2 15,-4-13-4-15,0 0-11 16,7 13-2-16,-7-13-6 0,0 0 0 0,0 0-2 15,0 0-3-15,0 0 3 0,0 0-9 16,0 0-1-16,20-36 0 0,-16 20-1 0,-2-2-1 16,0-1-5-16,2-8 3 0,-4 0 0 0,0 1 5 0,2 0 6 15,-2-2 2 1,0 2 6-16,0-1 4 0,0 4 2 0,0 1 10 0,0-1 5 16,0 0 6-16,0 2 1 15,2-2-4-15,-2 2 2 0,2-3 0 0,0 4 1 16,2-3-5-16,-2 2 1 0,2 2-1 15,-2 0 1-15,2 0 1 0,1 4 3 0,-1 0-4 16,0 0 6-16,0-1-5 0,3 4 4 0,-7 12-1 16,11-25-2-16,-5 15 0 15,2 0-6-15,-8 10 5 0,20-19-6 0,-10 9 2 16,2 1-1-16,1 2-4 0,4-1 0 16,0 0-2-16,5 1-3 0,0 0 1 0,6 0 1 15,-1 2 0-15,3-1-1 0,8 0-1 16,-2 0 10-16,5 0-2 0,1 1 20 15,1 2-3-15,-1-3 4 0,0 5 5 16,3 0 0-16,-3-4-3 0,0 4 2 0,0-1 0 16,-6 0-5-16,0 2-2 0,-2 0-6 0,-2-2 3 15,-3 2-7-15,-5 0-1 16,-1 0-6-16,-4 0-20 0,0 0-24 0,-19 0-35 0,26 0-38 16,-26 0-58-16,16 2-67 15,-16-2-151-15,5 4-570 0,-5-4-387 16</inkml:trace>
  <inkml:trace contextRef="#ctx0" brushRef="#br1" timeOffset="104349.81">9243 9685 2772 0,'0'0'-87'15,"0"0"48"-15,0 0 30 0,0 0 18 0,0 0 16 0,0 0 30 16,28 0 36-16,-28 0 20 15,0 0 12-15,0 0-1 0,0 0-7 0,4 16-8 16,-4-16-7-16,0 0-8 0,0 25-2 0,0-25 6 0,-2 21 4 16,2-21-1-16,0 25-2 15,0-12-4-15,0-13-5 0,0 27-12 0,0-10-7 16,0-1-7-16,0-16-4 16,2 28 12-16,-2-15-16 0,0-13-6 0,2 25-20 0,-2-25-29 15,2 21-37 1,-2-21-41-16,0 17-61 0,0-17-75 0,0 12-93 0,0-12-156 15,2 7-131-15,-2-7-282 16,0 0-243-16</inkml:trace>
  <inkml:trace contextRef="#ctx0" brushRef="#br1" timeOffset="104539.77">9394 9892 2695 0,'0'0'9'0,"14"-7"26"0,-14 7 9 16,0 0 3-16,15-4 7 15,-15 4 25-15,0 0 17 0,24-4 7 0,-24 4-8 16,20-4-7-16,-20 4-13 0,28-2-7 0,-13 0-6 0,-15 2-11 16,34 0-17-16,-17-2-30 15,-17 2-43-15,29-2-56 0,-15 1-59 0,-2-4-60 16,-1 4-93-16,-1-3-557 0,-10 4-224 16</inkml:trace>
  <inkml:trace contextRef="#ctx0" brushRef="#br1" timeOffset="104719.97">9582 9801 2623 0,'0'0'26'0,"0"0"52"0,0 0 9 16,0 0 15-16,0 0 22 0,0 0 8 0,-25 17 9 0,25-17 0 15,-3 15-7-15,3-15-14 16,-2 19-3-16,2-19-13 0,-2 22-12 0,2-22-11 16,2 23-8-16,-2-23-5 0,2 25-13 15,-2-25-31-15,5 21-40 0,-5-21-58 0,5 18-73 16,-1-8-65-16,-2-3-104 15,-2-7-191-15,6 9-417 0,-6-9-324 0</inkml:trace>
  <inkml:trace contextRef="#ctx0" brushRef="#br1" timeOffset="104959.7">9715 9654 2842 0,'0'0'46'0,"3"-17"25"0,-3 17 0 15,0 0 4-15,0 0 13 16,0 0 21-16,2-18 9 0,-2 18 11 0,0 0-11 16,0 0-12-16,15-7-6 0,-15 7-12 0,0 0-9 15,31 0-6-15,-13 0-7 0,-18 0-5 16,38 0-9-16,-19 0-11 0,-1 2-26 0,4-4-31 16,-4 2-35-16,-18 0-38 15,35 0-24-15,-21-2-52 0,-1 2-25 0,-13 0-30 16,17-1-38-16,-17 1-64 0,0 0-568 15,0 0-266-15</inkml:trace>
  <inkml:trace contextRef="#ctx0" brushRef="#br1" timeOffset="105150.04">9877 9609 2689 0,'-11'5'-28'0,"11"-5"38"0,-13 13 17 0,7-3 23 0,6-10 16 16,-9 22 18-16,7-7 13 16,-2 1 6-16,2 0 10 0,0 0-6 0,0 2 3 15,2 0 0-15,-2 2 4 16,2-1 1-16,0 0-2 0,0 2-8 0,0 0-13 15,2-1-5-15,0 2-28 0,0-3-10 0,0-1-4 0,0 0-15 16,0-2-22-16,-2-16-30 16,2 26-33-16,-2-26-47 0,5 19-58 0,-5-19-50 0,4 13-70 15,-4-13-138-15,0 0-520 16,0 0-354-16</inkml:trace>
  <inkml:trace contextRef="#ctx0" brushRef="#br1" timeOffset="105469.87">10044 9455 2813 0,'6'-13'-98'0,"-2"0"23"0,-4 13 7 16,11-15 19-16,-11 15 8 16,10-14 17-16,-10 14 0 0,16-9 13 0,-16 9 4 0,14-6 11 15,-14 6 11 1,19-3 22-16,-19 3 23 0,0 0 20 0,26 1 19 0,-26-1 17 15,14 10 12-15,-14-10 0 16,11 11 5-16,-11-11 2 0,5 18 7 0,-5-18 6 16,0 23 10-16,0-23 2 0,-10 28 9 0,6-15-4 15,-2 2 3-15,2-1-34 0,4-14-7 16,-11 25-8-16,9-14-16 0,-2 2-6 0,4-13-14 16,-2 21-7-16,2-21-20 0,0 22-27 15,0-22-40-15,8 16-48 0,-1-8-66 0,-7-8-90 16,12 11-60-16,-3-7-130 15,-2 0-184-15,-7-4-24 0,16 4-295 16,-8 0-299-16</inkml:trace>
  <inkml:trace contextRef="#ctx0" brushRef="#br1" timeOffset="105919.84">10291 9726 2780 0,'0'0'10'0,"0"0"40"0,0 0 15 15,0 0 16-15,0 0 15 16,0 0 15-16,-14 23 2 0,14-23-1 0,0 0-13 16,-7 19-6-16,7-19-12 0,-2 19-6 0,2-19-10 0,0 22 1 15,0-22-14-15,2 22-4 16,-2-22-10-16,5 21-7 0,-1-9-9 0,-4-12-11 16,6 18-11-16,-6-18-11 0,8 14-7 15,-8-14-7-15,11 10-10 0,-11-10 7 0,0 0 3 16,15 1 13-16,-15-1 5 15,0 0 7-15,0 0 11 0,0 0 5 16,19-25 1-16,-19 25 14 0,8-11 2 0,-8 11 3 0,7-12-2 0,-7 12-7 16,0 0 0-16,0 0 1 15,11-11-5-15,-11 11 2 0,0 0-1 0,0 0-3 16,0 0-1-16,0 0 0 0,34 17-4 16,-24-11-1-16,0 1-2 0,3 1-1 0,-13-8-4 15,23 14 2-15,-10-11-2 16,-1 3 1-16,-12-6 1 0,24 6 8 0,-24-6 20 15,17 2 22-15,-17-2 35 0,0 0 7 16,0 0 2-16,23-10-30 0,-23 10 0 0,0 0-9 16,7-21-6-16,-7 21-11 0,-3-17-15 0,3 17-25 15,-2-21-36-15,0 10-55 0,2 11-87 16,-4-23-94-16,0 10-149 0,0-1-173 0,-3 1-15 16,3 1-325-16,4 12-335 15</inkml:trace>
  <inkml:trace contextRef="#ctx0" brushRef="#br1" timeOffset="106209.63">10626 9565 2705 0,'15'-10'-47'0,"-15"10"10"0,10-12 6 16,-10 12 6-16,13-8 1 16,-13 8 9-16,13-11 7 0,-13 11 2 0,16-3 3 15,-16 3-3-15,0 0-1 16,28 1 8-16,-28-1-2 0,21 6 20 0,-21-6 13 0,21 10 12 15,-14-3 25-15,-7-7 13 16,12 17 27-16,-10-7 19 0,-2-10 22 0,-2 21 12 16,2-21 17-16,-8 25-3 0,2-14 1 0,1 2 15 0,-3-1-18 15,8-12-30-15,-8 19-4 16,8-19-14-16,-7 17-13 0,7-17-19 0,0 0-34 16,4 21-37-16,3-17-49 15,-7-4-57-15,0 0-72 0,27 4-71 0,-17-6-65 16,-10 2-133-16,24-6-171 0,-12 1-338 15,2-4-345-15</inkml:trace>
  <inkml:trace contextRef="#ctx0" brushRef="#br1" timeOffset="106969.87">9780 8909 2696 0,'0'0'-119'0,"0"0"24"0,0 0 25 16,0 0 14-16,-26 6 22 0,26-6 22 15,0 0 27-15,0 0 28 0,0 0 0 0,0 0 27 16,0 0 8-16,0 0 17 0,0 0 7 15,0 0 14-15,0 0 5 0,0 0 1 0,0 0 9 16,0 0 3-16,0 0 6 0,0 0-1 0,0 0-2 16,0 0-10-16,0 0-12 15,0 0-13-15,0 0-9 0,0 0-13 0,48 11-6 16,-31-8-13-16,2 0-12 16,2 1-6-16,7-1-8 0,0 0-10 0,-1 0-4 0,1 1-8 15,4 0 1-15,-3 0-3 16,3-1-1-16,2 1-2 0,0 0 0 0,-1 0-2 0,-1 0 2 15,2-2-2-15,0-1-2 16,-3 1-2-16,3-2 5 0,-4 0-4 0,1 0 4 16,-3 0-1-16,-2-2 6 0,-3 1 7 0,1 1 3 15,-2-2 0-15,-2 0 3 0,1 0-7 16,-2 1 0-16,0-2-1 0,-19 3-1 0,32-1-10 16,-32 1-12-16,25-3-24 15,-25 3-28-15,24-1-38 0,-24 1-51 0,16 0-53 16,-8 1-46-16,-8-1-66 0,0 0-141 15,14 3-134-15,-14-3-263 0,0 0-196 0</inkml:trace>
  <inkml:trace contextRef="#ctx0" brushRef="#br1" timeOffset="107500.01">10162 9163 2490 0,'0'0'-85'0,"0"0"19"0,0 0 22 0,0 0 5 15,0 0 20-15,0 0 16 16,0 0 17-16,0 0 20 0,0 0 9 0,0 0 20 0,0 0 18 15,0 0 13-15,0 0 9 16,0 0 0-16,0 0 0 0,0 0-13 0,0 0-8 16,0 0-5-16,0 0-11 0,60 1-5 0,-41 0 1 15,2-1-5-15,2 0 3 0,3 3 1 16,3-3 8-16,3 0 4 0,0 0 4 0,4 3 8 16,-3-3 0-16,3-3-5 0,0 3-6 15,-1 0-7-15,-1-3-4 0,-3 3-12 0,-3-1-2 16,-2 0-8-16,-2-2-5 15,-3 1-17-15,1 1-21 0,-6-1-33 0,-16 2-42 16,30-4-44-16,-15 4-57 0,-2-2-58 16,-13 2-108-16,19-2-177 0,-19 2-347 0,16-2-229 15</inkml:trace>
  <inkml:trace contextRef="#ctx0" brushRef="#br1" timeOffset="108169.72">11426 8997 2624 0,'0'0'-13'0,"0"0"29"15,0 0 18-15,0 0 22 0,0 0 8 16,0 0 6-16,0 0 3 0,0 0-8 16,0 0-10-16,0 0-5 0,0 0-8 0,0 0-7 0,0 0-9 15,0 0-7-15,0 0-16 16,0 0-32-16,65 0-37 0,-51-3-54 0,-3 2-58 16,-11 1-91-16,17-3-522 15,-17 3-97-15</inkml:trace>
  <inkml:trace contextRef="#ctx0" brushRef="#br1" timeOffset="108320.1">11453 8917 2367 0,'0'0'21'0,"0"0"23"15,-10-12-6-15,10 12-2 0,0 0-3 0,0 0-4 16,0 0-3-16,0 0 1 0,0 0-24 16,25-17-33-16,-25 17-31 0,21-2-34 0,-10 0-50 15,2-1-110-15,3 0-389 16,0-1 128-16</inkml:trace>
  <inkml:trace contextRef="#ctx0" brushRef="#br1" timeOffset="108829.86">11981 8703 1991 0,'0'0'15'0,"0"0"7"0,0 0 2 16,0 0 0-16,0 0 15 16,0 0 10-16,0 0 18 0,10 29-7 0,-10-29 11 15,6 21-13-15,-3-7 6 0,1 0-10 0,2 2 1 0,0-1 4 16,1-2 4-16,3 1-4 16,-5-1-8-16,1-2-4 0,-6-11-3 0,10 18-4 15,-4-9 7-15,-6-9 7 16,8 11-1-16,-8-11 1 0,0 0-2 0,10 8 4 15,-10-8-3-15,0 0-4 0,0 0-5 16,0 0-4-16,0 0-3 0,17-28-3 0,-17 28-9 16,5-26-1-16,-3 12 0 0,-1-2-4 0,3-3-3 0,2 0 3 15,-4 0 2-15,1-2 15 16,2-2 3-16,-1 0 8 0,0 0 8 0,3 0 3 16,-3 1 0-16,-1-1-7 15,4 4 1-15,-2-1 6 0,-1 3 3 0,0 1 2 0,2-3-1 16,-1 4-4-16,1 1-4 15,0-2-6-15,5 3-3 0,-3-1-9 0,5 3-3 16,-3 0-2-16,6 0-8 0,2 0 1 0,0 4-4 16,2-1-5-16,3 1-4 0,-1 1-3 15,3 1-3-15,4 0 0 0,-5 1-4 0,3 1 0 16,1-1-4-16,3 3-11 16,-4-1-16-16,-4 0-19 0,0 2-24 0,-2-3-38 15,0 3-51-15,-3 0-53 16,-3-1-70-16,-15 1-145 0,16 0-165 0,-16 0-267 0,0 0-212 15</inkml:trace>
  <inkml:trace contextRef="#ctx0" brushRef="#br1" timeOffset="109229.55">12363 8586 2578 0,'0'0'-37'0,"-12"14"23"16,12-14 2-16,0 0 9 0,0 0-4 16,0 0 2-16,0 0 13 0,0 0 2 15,0 0-7-15,0 0 9 0,0 0-3 0,40 0 8 0,-40 0-2 16,21 3 17-16,-21-3 8 16,25 1-3-16,-25-1 6 0,25 4 3 0,-12-2-1 0,-13-2 7 15,20 7 1 1,-9-1 10-16,-11-6 10 0,15 12 4 0,-7-5 1 0,-8-7 7 15,9 18 4-15,-9-18 6 16,2 17-2-16,-2-17 0 0,-5 20 1 0,5-20 3 0,-8 25 6 16,2-14 11-16,-2 3 5 0,1-3-1 0,7-11 6 15,-11 23-29-15,7-13-6 16,4-10-11-16,-7 17-7 0,7-17-8 0,-4 15-9 16,4-15-4-16,0 0-5 15,6 21-11-15,-6-21-20 0,16 14-27 16,-5-11-33-16,-3 3-46 0,-8-6-46 0,33 6-51 15,-18-2-43-15,0-4-53 0,0 0-119 0,-15 0-172 0,27-3-348 16,-15 2-329-16</inkml:trace>
  <inkml:trace contextRef="#ctx0" brushRef="#br1" timeOffset="109619.88">12046 9113 2788 0,'0'0'-59'0,"0"0"22"0,0 0 21 16,0 0 4-16,0 0 12 0,0 0 3 16,0 0 7-16,56-3 15 0,-56 3 2 15,31-3-1-15,-12 1 10 0,5-2 9 0,3 0 31 0,0 3 21 16,3-2 15 0,3 1 10-16,-1-1-1 0,3 1-6 0,-1 0-5 0,2 0-8 15,0 2-11-15,-2-1-10 16,-1 1-8-16,1-3-10 0,-4 3-4 0,-1 0-11 0,-5-1-14 15,-4-2-34-15,0 3-40 16,-20 0-56-16,30 3-72 0,-17-6-64 0,-13 3-129 16,14 0-611-16,-14 0-421 0</inkml:trace>
  <inkml:trace contextRef="#ctx0" brushRef="#br1" timeOffset="109969.87">12322 9345 2962 0,'0'0'-38'0,"-15"10"33"0,15-10 18 16,0 0 11-16,0 0 9 15,0 0 4-15,0 0 5 0,0 0 5 0,0 0 0 16,0 0-1-16,0 0-6 0,38 8 3 16,-38-8 5-16,21 1 9 0,-21-1 5 0,23 4-5 15,-23-4-4-15,21 4-4 16,-21-4 1-16,13 7 5 0,-13-7 9 0,7 12 2 0,-7-12-4 15,0 0 0-15,-7 27 3 16,7-27 4-16,-13 24 7 0,4-11 10 0,-1 3 6 16,2-1 29-16,-1 0 2 0,3 1-10 0,0-1-3 0,2 0-27 15,-1-1-4-15,5-14 2 16,-2 26-15-16,2-26-5 0,5 25-11 0,1-15-4 16,2-1-19-16,-8-9-28 15,24 15-32-15,-12-9-41 0,3-3-57 0,-15-3-73 0,29 4-64 16,-15-5-134-1,-1-2-179-15,-13 3-30 0,21-5-304 0,-13 0-311 0</inkml:trace>
  <inkml:trace contextRef="#ctx0" brushRef="#br1" timeOffset="111379.97">9701 10478 2536 0,'-16'-3'-206'0,"16"3"-23"0,-12-6-434 0,12 6 103 0</inkml:trace>
  <inkml:trace contextRef="#ctx0" brushRef="#br1" timeOffset="116929.97">12745 5447 1871 0,'0'0'-51'0,"0"0"20"16,0 0 18-16,0 0 18 0,0 0 13 0,0 0 8 0,0 0 10 15,0 0 6 1,0 0-3-16,0 0 4 0,0 0-13 0,0 0 4 0,-14-19 1 16,14 19-10-16,0 0 5 0,0 0-10 0,0 0-3 0,0 0-1 15,0 0 3 1,0 0-10-16,0 0-12 0,0 0-34 0,0 0-34 0,0 0-50 16,0 0-106-16,-9-4-336 15,9 4 243-15</inkml:trace>
  <inkml:trace contextRef="#ctx0" brushRef="#br1" timeOffset="117090.55">12565 5473 1592 0,'0'0'-40'0,"0"0"-2"15,-25-2 9-15,25 2-9 16,-11-1-8-16,11 1-25 0,0 0-42 0,-14-2-81 0,14 2-129 15,0 0 104-15</inkml:trace>
  <inkml:trace contextRef="#ctx0" brushRef="#br1" timeOffset="117239.76">12358 5479 981 0,'0'0'28'0,"-19"-2"-6"15,19 2-8-15,0 0-12 0,-19-4-29 0,19 4-30 16,0 0-53-16,-23-5-172 0,19 3 91 0</inkml:trace>
  <inkml:trace contextRef="#ctx0" brushRef="#br1" timeOffset="117410.02">12103 5463 836 0,'-25'0'62'0,"25"0"6"16,0 0-5-16,-18-3-17 0,18 3-2 0,0 0-14 15,0 0-30-15,-23-4-28 16,23 4-50-16,0 0-81 0,-21-2-134 0,21 2 96 0</inkml:trace>
  <inkml:trace contextRef="#ctx0" brushRef="#br1" timeOffset="117579.64">11822 5471 887 0,'0'0'69'0,"0"0"8"0,-21 2 4 0,21-2-5 16,0 0-7-16,-19 2 4 16,19-2-18-16,0 0-2 0,0 0-14 0,-21 0-37 15,21 0-46-15,0 0-57 16,0 0-100-16,-18-2-171 0,18 2 118 0</inkml:trace>
  <inkml:trace contextRef="#ctx0" brushRef="#br1" timeOffset="117739.85">11557 5500 1148 0,'0'0'50'15,"0"0"13"-15,-18-1-7 0,18 1 0 0,0 0-1 16,-21-3-7-16,21 3-8 15,0 0-4-15,0 0-19 0,0 0-31 0,-25 0-35 0,25 0-51 16,0 0-80-16,0 0-221 0,-20-5 128 0</inkml:trace>
  <inkml:trace contextRef="#ctx0" brushRef="#br1" timeOffset="117899.83">11325 5496 1144 0,'0'0'4'0,"-24"0"4"0,24 0 3 15,0 0 8-15,0 0 2 16,-23-4-2-16,23 4 9 0,0 0 5 0,-17-3-17 0,17 3 6 16,0 0-1-16,-15-6-14 0,15 6-19 0,0 0-26 15,0 0-44-15,-19-6-76 16,19 6-191-16,-10-6 110 0</inkml:trace>
  <inkml:trace contextRef="#ctx0" brushRef="#br1" timeOffset="118069.62">11018 5449 1100 0,'-16'-2'79'16,"16"2"8"-16,0 0 0 15,-16-4 12-15,16 4-1 0,0 0 4 0,0 0-9 16,-22-6-8-16,22 6-7 0,0 0-9 16,-14-3-28-16,14 3-39 0,0 0-43 0,0 0-42 15,-19-6-53-15,19 6-130 16,-11-3-217-16,11 3 350 0</inkml:trace>
  <inkml:trace contextRef="#ctx0" brushRef="#br1" timeOffset="118239.71">10729 5443 1375 0,'-30'-2'10'16,"30"2"14"-16,0 0 24 0,-22-3 8 15,22 3-2-15,0 0-1 0,-24-1-6 0,24 1-4 16,0 0-7-16,-21-2-14 15,21 2-27-15,0 0-30 0,0 0-33 0,-24 0-39 0,24 0-57 16,0 0-287-16,0 0 391 0</inkml:trace>
  <inkml:trace contextRef="#ctx0" brushRef="#br1" timeOffset="118399.79">10495 5447 1323 0,'-26'2'25'0,"26"-2"24"16,0 0 1-16,-19 0 14 0,19 0 37 0,0 0 30 15,0 0 27-15,-23 0 15 16,23 0-10-16,0 0-9 0,0 0-24 0,0 0-12 16,-21-2-15-16,21 2-13 0,0 0-36 0,0 0-42 0,0 0-83 15,-13 0-71-15,13 0-150 16,0 0-454-16,0 0-23 0</inkml:trace>
  <inkml:trace contextRef="#ctx0" brushRef="#br1" timeOffset="123389.86">9481 5121 2428 0,'0'0'-98'0,"0"0"35"0,-20-3 33 16,20 3 13-16,0 0 25 15,0 0 17-15,0 0 33 0,0 0 16 0,-14-4 10 0,14 4 21 16,0 0 7-16,0 0 14 15,0 0 6-15,0 0 0 0,0 0-6 0,0 0-10 16,0 0-10-16,0 0-13 0,0 0-10 0,0 0-16 16,0 0-4-16,0 0-11 15,0 0-9-15,0 0-6 0,24-29-9 0,-24 29-4 0,18-6-13 16,-18 6-3-16,21-6-1 16,-21 6 2-16,24-2 10 0,-24 2-1 0,18 2-2 15,-18-2-5-15,20 6 1 0,-20-6-1 16,12 7-4-16,-12-7-3 0,8 16 5 15,-8-16-3-15,3 19 1 0,-3-19-2 16,0 21 0-16,0-21-2 0,-7 21 6 0,7-21 0 16,-10 17 7-16,10-17 0 0,-8 17 1 0,2-9-1 0,6-8 2 15,-10 13 3-15,10-13 2 16,0 0 0-16,-10 10-1 0,10-10-4 0,0 0-4 16,0 0-3-16,0 0-3 15,0 0-2-15,0 0-4 0,0 0-1 0,0 0 1 0,0 0-5 16,0 0 1-1,0 0-2-15,0 0 1 0,0 0 0 0,20-42-1 0,-20 42 0 16,0 0 2-16,16-4 1 0,-16 4-3 0,0 0 2 16,0 0 1-16,0 0-1 0,30 19 0 15,-30-19 2-15,8 15 0 0,-8-15 1 0,7 19 0 16,-7-19-1-16,4 21 3 16,-4-10 0-16,0-11 1 0,0 22 4 0,0-22 2 15,-4 21 7-15,4-21 7 0,-9 18 0 16,1-8-3-16,8-10 0 0,-16 17-3 0,8-9-1 15,8-8-2-15,-18 10-18 16,18-10-21-16,-22 7-26 0,22-7-44 0,-19 0-42 0,19 0-44 16,0 0-41-16,-23-4-48 0,23 4-112 0,-13-10-561 15,13 10-364-15</inkml:trace>
  <inkml:trace contextRef="#ctx0" brushRef="#br1" timeOffset="124109.88">9768 5220 2729 0,'0'0'-114'16,"6"-15"29"-16,-6 15 13 0,0 0 14 0,0 0 22 15,0-17 25-15,0 17 17 16,0 0 31-16,0 0-1 0,0 0-4 0,0 0-3 16,-2-22-4-16,2 22 1 15,0 0-1-15,0 0 5 0,0 0-3 0,0 0 10 0,0 0 2 16,0 0-4-16,0 0 9 15,0 0 1-15,0 0 0 0,-37 29 0 0,37-29-7 16,-13 19-7-16,6-8 3 0,1 1-5 0,2 1-2 16,4-13-2-16,-6 21-4 0,2-9-6 15,4-12 6-15,0 21-7 0,0-21 2 0,0 0 2 16,4 24-4-16,-4-24-5 16,8 12 5-16,-8-12-2 0,13 7 2 0,-13-7-4 15,0 0 2-15,19 3-1 0,-19-3-1 16,0 0 7-16,23-4-4 0,-23 4 1 0,0 0-4 15,22-14 7-15,-16 7 3 16,-6 7 6-16,12-19 8 0,-3 9 5 0,-3-3 2 0,1-3 9 16,-3 1 4-16,0-2 7 0,0 0-6 0,1-4 1 15,-5 2-1-15,4-4-2 16,-6 1 3-16,2 0 7 0,0 2-3 0,0-4 6 0,-2 3-2 16,-1 3-3-16,-1-1-3 15,2 1 4-15,2 18-3 0,-2-28-1 0,0 16-5 16,2 12-2-16,0-20-5 15,0 20-7-15,0-20-9 0,0 20-1 0,0 0-3 0,0 0 3 16,0 0 0-16,0 0 0 0,0 0-1 0,0 0-4 16,0 0 2-1,0 0 2-15,0 0-3 0,13 55-2 0,-13-36-8 0,2 3 2 0,2 2-2 16,0-2-1-16,-2 0 2 16,0 3-4-16,2 0 0 0,0-3-4 0,1 1-4 15,-3-2-4-15,3-2-21 16,-3 0-23-16,2-2-30 0,-2 0-35 0,2-5-36 15,-4-12-52-15,4 25-38 16,-2-14-44-16,-2-1-89 0,0-10-148 0,2 13-438 0,-2-13-387 16</inkml:trace>
  <inkml:trace contextRef="#ctx0" brushRef="#br1" timeOffset="124779.57">9940 5081 2830 0,'0'0'-103'0,"0"0"22"16,-2-21 15-16,2 21 9 15,0 0 12-15,0 0 22 0,4-14 26 0,-4 14 20 0,0 0 11 16,0 0-2-16,0 0-1 16,0 0 0-16,0 0 5 0,0 0-1 15,8 50 0-15,-5-37-10 0,-3-13 2 16,2 25-7-16,0-12 2 0,-2-13 4 0,4 26-6 0,-1-16-4 15,-3-10-1-15,4 26 3 16,-4-26-11-16,4 16 7 0,-4-16-3 0,4 18-5 16,-4-18-2-16,0 0-18 0,2 14-20 15,-2-14-13-15,0 0-13 0,0 0-7 16,0 0-6-16,0 0 0 0,0 0-2 0,0 0 4 0,0 0 7 16,0 0 4-16,0 0 11 15,-23-37 13-15,23 37 18 0,-7-31 14 0,3 15 15 16,0 0 11-16,0-1 20 15,-1 0 15-15,1 0 13 0,4 17 12 0,-6-31 1 0,6 16-5 16,0 15 2-16,-4-27-9 0,4 27-10 0,2-23-5 0,-2 23-5 16,4-21-4-1,2 12-7-15,-6 9-3 0,13-17-5 0,-13 17-3 0,19-12-3 16,-8 8-2-16,-11 4-4 16,20-7-1-16,-20 7 0 0,20 0-1 0,-20 0 3 0,0 0-7 15,21 7 5-15,-21-7 4 16,6 14 8-16,-6-14 8 0,0 0 9 0,-4 24 3 15,4-24-1-15,0 0 8 16,-13 29 1-16,13-29 5 0,-10 15-1 0,10-15-1 0,-8 14-10 16,8-14 0-16,-9 10-7 0,9-10-3 0,0 0-9 15,-7 18-2-15,7-18-5 16,0 0-4-16,0 0-4 0,0 15-4 0,0-15-2 16,0 0-2-16,12 14-7 0,-12-14-4 15,14 14-6-15,-6-5 0 0,3 1 1 0,0 0 2 16,-1 4-2-16,1-1 1 15,-3 0 1-15,0 1 6 0,2 1 0 0,-4 1 6 0,-2-3 2 16,-2 2 2-16,-2-15 0 0,2 27 0 16,-4-11 0-16,2-16-27 0,-8 22-50 15,2-9-77-15,-2-1-69 0,2-3-105 0,-4 2-203 16,2 1-391-16,-1-2-302 16</inkml:trace>
  <inkml:trace contextRef="#ctx0" brushRef="#br2" timeOffset="156439.88">1632 12950 2080 0,'-5'-23'296'15,"5"23"-136"-15,0 0-69 0,-2-16-20 0,2 16 11 16,0 0 13-16,0 0 9 15,-4-17-7-15,4 17-1 0,0 0-4 0,0 0 16 0,0 0 15 16,0 0 8-16,0 0 1 0,0 0-1 16,0 0-5-16,0 0-9 0,0 0-14 15,0 0-12-15,0 0-10 0,0 0-9 0,0 0-8 16,6 56-7-16,-6-56-7 16,15 13-4-16,-6-5-10 0,-9-8-4 0,20 10-8 15,-8-5-4-15,-12-5-3 0,20 4-6 16,-20-4 2-16,22 2-7 0,-22-2-2 0,0 0 1 15,27-8 0-15,-27 8-5 0,15-11 4 16,-15 11-3-16,9-15 6 0,-9 15 6 0,4-19 9 16,-4 19 3-16,2-21 7 0,-2 21 3 15,-2-20 6-15,2 20 5 0,0 0 7 16,-2-25 28-16,2 25-9 0,0 0-6 0,-2-18-10 0,2 18-1 16,0 0-7-1,0 0-5-15,0 0-4 0,0 0-2 0,0 0-4 0,0 0-8 16,0 0 1-16,0 0 0 15,0 0-5-15,0 0-2 0,0 0 0 0,10 64-7 0,-6-44 2 16,1 0 1-16,3 5-2 0,-2 0-1 0,1 2-2 16,-1-1-3-16,2 1 2 15,-4 0 0-15,3 1-4 0,-3 1-1 0,1-3 0 0,-3 1 3 16,0 0 0 0,-2-4-1-16,0-1-3 0,-4 3 5 0,-3-1 1 0,0-2 5 15,-1-1 8-15,-2-2 6 16,-1-2 2-16,-1-3 7 0,1-1 0 0,-3-2 2 15,-1 0-3-15,2-7-4 16,-2 0-1-16,15-4-4 0,-28 0-4 0,28 0-4 0,-25-8-8 16,12-1-11-16,3-2-19 0,-1-1-15 0,11 12-24 15,-8-29-25-15,5 14-33 0,1-2-29 16,4-2-38-16,3 3-41 0,-1-1-48 0,4-1-35 16,-2-1-65-16,5 1-100 15,0-2-110-15,0 1-452 0,1 1-541 0</inkml:trace>
  <inkml:trace contextRef="#ctx0" brushRef="#br2" timeOffset="156759.68">2125 12809 3101 0,'0'0'-104'0,"7"-18"58"0,-7 18 33 16,0 0 31-16,10-15 23 0,-10 15 24 0,0 0 20 16,0 0 21-16,0 0 17 0,0 0 0 0,0 0 2 15,0 0-10-15,0 0-4 0,0 0-5 16,0 0 4-16,-45 38-7 0,39-24 0 0,-4 4-10 16,-1 2-9-16,2-1-3 15,2 3-7-15,2 0-11 0,-2 1-6 0,3-4-4 16,0 2-9-16,4-2 0 15,0 1-16-15,4-1-7 0,2-1-28 0,3 1-38 0,3-3-46 16,4-1-58-16,2-2-64 0,2-4-80 0,-4-1-142 16,3-4-178-16,-4-1-315 15,2 0-334-15</inkml:trace>
  <inkml:trace contextRef="#ctx0" brushRef="#br2" timeOffset="156959.7">2314 12992 2729 0,'0'0'-3'0,"0"0"30"0,-1-17 8 0,1 17 3 16,0 0 11-16,0 0 22 0,-2-17 14 0,2 17-1 15,0 0-9-15,0 0-12 16,6-18-13-16,-6 18-9 0,13-7-9 0,-13 7-5 0,17-10-12 16,-17 10-18-16,23-11-21 15,-10 7-42-15,0-1-28 0,-13 5-26 0,21-9-32 16,-8 4-35-16,-13 5-85 15,19-11-503-15,-11 6-72 0</inkml:trace>
  <inkml:trace contextRef="#ctx0" brushRef="#br2" timeOffset="157149.51">2451 12837 2390 0,'0'0'48'0,"0"0"31"16,-27 6 16-16,27-6 14 0,0 0 13 0,-16 15 1 0,16-15-3 15,-8 18-8-15,8-18-8 16,-6 18-6-16,6-4-7 0,0-14 5 0,-2 26-7 15,2-26-7-15,2 32-12 16,0-17-4-16,0 2-9 0,2-2-12 0,0 0-31 0,2 0-36 16,3-1-43-16,-2-2-52 0,1 1-43 15,0-2-47-15,1-4-43 0,-9-7-91 16,16 11-528-16,-9-8-232 0</inkml:trace>
  <inkml:trace contextRef="#ctx0" brushRef="#br2" timeOffset="157429.93">2533 12889 2569 0,'0'0'15'0,"0"-25"31"0,0 25 15 0,1-19 9 0,-1 19 20 16,3-14 18-16,-3 14 9 15,0 0-3-15,5-18-7 0,-5 18-5 0,0 0-5 16,0 0-9-16,0 0-8 16,0 0-5-16,0 0-5 0,0 0-7 0,29 26-1 15,-22-12-7-15,1-1-2 0,-2 2-3 16,3 4-5-16,2 2-5 0,-7-2 0 15,4 0 7-15,-4 1 6 0,0-1 0 0,1 0-4 0,-5 0 6 16,0-2-4-16,0-17-5 16,-7 34-9-16,3-18 3 0,-2-1-7 0,-2-2-6 15,2 0-20-15,-4-3-25 16,10-10-35-16,-16 15-38 0,16-15-45 0,-15 7-49 0,9-4-42 16,6-3-62-16,0 0-141 15,0 0-554-15,-17-16-440 0</inkml:trace>
  <inkml:trace contextRef="#ctx0" brushRef="#br2" timeOffset="157809.97">2971 13003 3073 0,'0'0'-16'0,"0"0"11"0,-27 21 17 0,27-21 21 16,0 0 34-16,0 0 25 0,0 0 12 15,0 0-5-15,0 0-9 0,0 0-6 0,0 0-4 16,0 0 1-16,0 0-7 0,0 0-4 0,32 7-9 16,-32-7-7-16,23-3-14 0,-23 3-19 15,25-4-22-15,-25 4-21 0,26-6-21 0,-14 2-23 16,-12 4-27-16,26-3-38 16,-26 3-36-16,21-6-29 0,-13 1-35 0,0 0-91 15,-8 5-546-15,12-7-228 0</inkml:trace>
  <inkml:trace contextRef="#ctx0" brushRef="#br2" timeOffset="158009.73">2999 12921 2762 0,'0'0'91'0,"0"0"14"16,-17-3-2-16,17 3 9 0,0 0 17 0,0 0 20 16,0 0 4-16,0 0-8 15,0 0-12-15,0 0-16 0,0 0-8 0,0 0-7 0,0 0 1 16,0 0-12-16,36-20-10 15,-36 20-10-15,30-1-24 0,-13-3-35 0,-1 2-40 16,-16 2-37-16,34-6-53 0,-16 4-55 0,-4 0-55 16,1-1-59-16,-15 3-158 0,25-6-535 15,-14 3-433-15</inkml:trace>
  <inkml:trace contextRef="#ctx0" brushRef="#br2" timeOffset="159139.94">3691 12818 2874 0,'0'0'-122'0,"0"0"31"0,0 0 30 15,0 0 38-15,-19 21 27 16,19-21 33-16,0 0 30 0,0 0 25 0,0 0 13 0,0 0 8 16,0 0 0-16,0 0-6 0,0 0-1 0,0 0-11 15,0 0-7-15,0 0-8 16,0 0-12-16,59-13-8 0,-49 8-8 0,4-3-6 16,-4-2-10-16,3 1-4 0,0-1-8 15,-3-3-6-15,5-3 0 0,-3 1-21 0,0-2-4 16,-2-5-1-16,0 4 2 15,-1-7 4-15,0 3-5 0,-3-3 1 0,-2 2 0 16,0-2 7-16,1 2 5 0,-5 2-2 0,0 0 12 16,-3 2 4-16,3 0 4 0,-2 2-1 15,2 17-1-15,-6-32 0 0,2 16-1 0,4 16-7 16,-9-22-1-16,3 12-2 16,6 10 1-16,-13-12 6 0,13 12 0 0,0 0 0 0,0 0-1 15,0 0-1-15,-34 18 2 16,28-6 2-16,2 2-2 0,-2 2 1 0,1 3-4 15,1 4 3-15,0 2-2 16,-1 1 2-16,1 3-3 0,2-3 4 0,0 5 3 16,0 0-5-16,0-2 5 0,-1 2 0 0,3 0 4 0,-2 0-8 15,0-1 2-15,2-2-1 16,-2 1-6-16,0-2 4 0,0-1 1 0,0-1-1 16,0-4-1-16,0-2 3 0,0 0 0 15,-2-4 0-15,-4 1-3 0,4-3-2 0,4-13-1 16,-12 20 1-16,4-14-3 15,8-6 1-15,-17 10-2 0,17-10 2 0,-17 0-2 16,17 0 1-16,0 0-4 0,-23-11 0 16,23 11-1-16,-12-12 0 0,12 12 1 0,-8-13-1 15,8 13-2-15,0 0-1 0,-2-19 0 0,2 19 0 16,0 0-1 0,15-17 3-16,-15 17-2 0,21-9 0 0,-6 2 5 0,0 3 6 15,4 1 9-15,3 1 16 0,0 2 4 16,4-2-1-16,-3 4 4 0,7 0-11 0,0 0-3 15,-1-1-4-15,-1 3-9 16,-1-1-19-16,3 1-30 0,-7-4-40 0,-2 0-50 0,1 0-58 16,-2 0-68-16,0-4-59 0,-3 1-131 0,-5-2-142 15,3 1-389-15,-6-3-411 16</inkml:trace>
  <inkml:trace contextRef="#ctx0" brushRef="#br2" timeOffset="159549.5">4149 12130 2836 0,'0'0'-16'0,"0"0"55"0,-6-11 18 16,6 11 16-16,0 0 6 15,0 0 11-15,0 0 15 0,0 0 7 0,0 0-4 16,0 0-13-16,0 0-11 0,0 0-10 0,0 0-4 0,20-15-11 16,-20 15-4-16,22-3-4 15,-22 3-14-15,21-3-30 0,-21 3-41 16,23-4-55-16,-23 4-71 0,25-3-59 16,-15-1-93-16,4 2-650 0,-4-2-399 0</inkml:trace>
  <inkml:trace contextRef="#ctx0" brushRef="#br2" timeOffset="159739.7">4398 11944 2952 0,'11'-11'24'0,"-11"11"14"0,0 0-1 16,0 0 6-16,8-10 35 0,-8 10 21 0,0 0 20 16,0 0-2-16,0 0-6 15,0 0-13-15,0 0-12 0,-10 57-11 0,5-39-6 16,3-2-5-16,0 5-10 0,0 2-14 15,0-2-54-15,0 4-68 0,0 1-77 0,2 1-71 16,-3 0-116-16,1 0-634 0,2 1-435 0</inkml:trace>
  <inkml:trace contextRef="#ctx0" brushRef="#br2" timeOffset="160260.04">4927 12439 2986 0,'4'-21'-62'0,"-4"21"32"0,5-15 1 15,-5 15 27-15,0 0 14 16,2-17 18-16,-2 17 20 0,0 0 19 0,0 0 14 0,-15-13 15 16,15 13 4-16,0 0 3 0,0 0 5 0,-38 21 12 15,25-10 10-15,-1 4 0 16,-2 4-4-16,0 6-9 0,1 4-2 0,2-1-6 16,-2 3-6-16,5 1-5 0,2 1-4 15,-1 0-10-15,2 2-9 0,3-5-10 0,4 1-6 16,0 2-5-16,4-3-10 15,6 4-9-15,-2-1-19 0,6-2-28 0,3-4-38 16,2-2-48-16,2-3-56 16,5-2-59-16,2-3-70 0,-5-7-94 0,0-1-144 0,0-3-68 15,-1-4-284-15,-2 0-233 0</inkml:trace>
  <inkml:trace contextRef="#ctx0" brushRef="#br2" timeOffset="160709.65">5440 12363 2584 0,'0'0'-12'0,"0"0"27"0,-13-12 10 16,13 12 15-16,-24-1 37 15,24 1 20-15,-34 9 23 0,12 1 26 0,-4 2 7 0,1 5-3 16,-1 2-4-16,1 3-8 15,2-1-5-15,0 4-22 0,1 2-4 0,6 1-10 16,-2-1-10-16,6 1-8 0,1-5-13 0,7 4-4 16,-2-3-14-16,6 0-15 0,2-3-16 15,4 1-17-15,0-3-18 0,7 1-14 0,1-4-18 16,2-2-17-16,2-1-14 16,2-3-10-16,-3-5-12 0,-1 3 2 0,4-6 2 0,-4 0 0 15,-16-2 10-15,28-4 1 16,-28 4 12-16,25-11 14 0,-16 3 26 0,-3-3 24 15,-6 11 15-15,5-21 27 16,-5 21 25-16,-2-19 29 0,2 19 15 0,-9-19 9 16,9 19 12-16,-9-13-3 0,9 13 2 0,0 0-19 15,-10-14-6-15,10 14-10 0,0 0-4 16,0 0-12-16,0 0-6 0,0 0-3 0,0 0-11 16,0 0-24-16,40 6-32 15,-40-6-39-15,38 5-45 0,-17-2-65 0,3-2-65 0,-1-2-75 16,0 1-145-16,-1-5-141 15,-1 4-307-15,-3-3-263 0</inkml:trace>
  <inkml:trace contextRef="#ctx0" brushRef="#br2" timeOffset="160949.76">5719 12581 2680 0,'0'0'-50'0,"0"0"22"16,-11-16 49-16,11 16 48 0,0 0 33 0,-20-2 36 15,20 2 17-15,0 0 3 16,-32 13-8-16,21-5 0 0,-2 3-4 0,3 1-4 0,-3 2-13 16,5-2-11-16,-4 4-10 0,4 3-14 0,4-2-8 15,-2-1-11-15,2 4-9 16,0-1 1-16,4 0-11 0,2 1-29 0,2-4-29 16,2 3-37-16,0-3-50 0,8 0-60 15,0 0-51-15,3 0-59 0,-4-7-98 0,4-2-138 16,-3-1-432-16,2 1-337 15</inkml:trace>
  <inkml:trace contextRef="#ctx0" brushRef="#br2" timeOffset="161231.13">5872 12664 2989 0,'0'0'37'16,"-4"-19"2"-16,4 19 1 0,-7-15 2 0,7 15 17 0,-11-12 26 15,11 12 12-15,0 0 1 16,-17-7-9-16,17 7-11 0,0 0-6 0,0 0-3 15,0 0-6-15,0 0-4 16,0 0-7-16,-12 32-4 0,12-32-7 0,0 0-22 16,17 35-16-16,-7-20-11 0,3 0-3 0,0 4-1 0,-1-2 2 15,1 2 3-15,0 0-1 16,-3-1 3-16,-1-1 5 0,-3-1 12 0,0 0 14 16,-3-1 5-16,-3-15 1 0,-5 29-5 15,-1-15-2-15,-3-3-2 0,-1 0-12 0,-2-3-31 16,-2-1-37-16,2 1-61 15,12-8-53-15,-22 6-68 0,12-6-113 0,10 0-622 16,-19-6-422-16</inkml:trace>
  <inkml:trace contextRef="#ctx0" brushRef="#br2" timeOffset="161409.95">5958 12637 3080 0,'0'0'-1'0,"19"6"9"0,-19-6 6 0,16 14 15 0,-8-6 25 15,0 3 16-15,-2 2 10 16,1-1 6-16,-3 5-6 0,0-2-9 0,1 2-2 16,-1 0-10-16,-2 0-5 0,-2 0-6 0,0 3-8 0,2-2-17 15,-2-18-48-15,-4 34-66 16,2-14-77-16,0-5-79 0,-5 0-147 0,1 1-499 0,-1-5-275 16</inkml:trace>
  <inkml:trace contextRef="#ctx0" brushRef="#br2" timeOffset="162031.28">6700 12326 2553 0,'6'-14'-98'0,"-6"14"20"0,0 0 9 15,6-18 4-15,-6 18 17 16,0 0 17-16,6-15 21 0,-6 15 34 0,0 0 26 0,0 0 30 15,6-15 26-15,-6 15 15 16,0 0 11-16,0 0 7 0,0 0 20 0,0 0 6 16,0 0-4-16,0 0-20 0,0 0-6 0,0 0-2 0,0 0 3 15,0 0 1-15,0 0-6 16,0 0-5-16,16 43-5 0,-16-43 0 0,0 26 19 16,2-9-15-16,-2-2-14 15,2 2-9-15,2 2-10 0,-2 2-9 0,4-2-37 0,-1 0-5 16,1 2-4-16,-2-2-1 15,2 2-7-15,1-2-2 0,-3-4-7 0,3 5 11 16,-3-5-11-16,2 0-9 0,-2 1-19 0,0-4-24 16,0 1-41-16,0-2-50 0,-1-3-69 15,2 3-62-15,-5-11-92 0,0 0-179 0,0 15-95 16,0-15-354-16,0 0-424 16</inkml:trace>
  <inkml:trace contextRef="#ctx0" brushRef="#br2" timeOffset="162279.74">6726 12766 2949 0,'-16'9'-7'0,"16"-9"28"16,0 0-2-16,0 0-5 15,0 0-3-15,0 0-2 0,0 0 6 0,0 0-1 0,0 0 0 16,0 0 3-16,0 0-1 15,59-13-5-15,-40 10 10 0,-2 1 2 0,5 0 9 16,0 1-5-16,0-1-7 16,1 0-9-16,1 0-22 0,-4 0-42 0,4 0-38 0,-3 2-43 15,0-1-39-15,-4-2-60 0,-17 3-131 0,30-1-321 16,-18 1 70-16</inkml:trace>
  <inkml:trace contextRef="#ctx0" brushRef="#br2" timeOffset="162631.78">7042 12893 1966 0,'0'0'-31'0,"-11"14"39"16,11-14 20-16,0 0 19 0,-12 7 47 0,12-7 25 16,0 0 32-16,-20 7 11 15,20-7 4-15,-16 8 2 0,16-8-9 0,-21 8-9 0,21-8-12 16,-20 9-16-16,20-9-10 15,-14 9-17-15,14-9-9 0,-16 14-8 0,16-14-11 16,-8 15-8-16,8-15-16 0,0 17-20 0,0-17-30 0,12 20-28 16,-6-10-23-16,4 2-8 15,0 0-16-15,3-1 9 0,-2 1 8 0,2 3 4 16,-1-4 13-16,1 3 15 16,-2-3 17-16,-3 0 25 0,-2 1 33 0,-6-12 29 0,6 21 20 15,-6-21 15 1,-2 17-4-16,2-17-8 0,-14 17-6 0,14-17-10 0,-24 14-9 15,10-11-15-15,14-3-22 16,-28 7-33-16,13-7-52 0,15 0-62 0,-28 0-59 16,16-3-55-16,12 3-95 0,-23-14-171 0,12 7-391 0,3-5-261 15</inkml:trace>
  <inkml:trace contextRef="#ctx0" brushRef="#br2" timeOffset="163279.94">7221 12278 2532 0,'0'0'-116'0,"0"0"21"0,0 0 28 0,0 0 25 0,0 0 11 15,0 0 26-15,0 0 40 16,0 0 10-16,26 16 10 0,-26-16 8 0,0 0 12 15,11 16 8-15,-11-16 14 0,9 16 4 16,-3-7 14-16,-6-9-8 0,13 19-5 16,-7-8-9-16,0 2-3 0,0 0-7 0,1 1-9 0,0 1-6 15,-1 1-8-15,0 1-4 16,0 2-3-16,0-2-5 0,-1 2-5 0,1 2-1 0,-1 2-2 16,1 0-4-1,-4-4 2-15,2 4-3 0,0-3 2 0,-1 1 5 0,-1 0-3 16,-2-2 3-16,2 1-2 15,-2-2-4-15,0 0-3 0,-2 1 1 0,0-2-8 0,2-17 0 16,-3 34-3-16,1-19-5 16,-2 1-8-16,4-16-23 0,-6 24-30 0,4-12-55 15,2-12-59-15,-7 20-54 0,5-16-69 0,2-4-143 16,-9 12-512-16,9-12-346 0</inkml:trace>
  <inkml:trace contextRef="#ctx0" brushRef="#br2" timeOffset="163699.48">7736 12700 2790 0,'0'0'-25'0,"0"0"38"0,0 0 15 0,0 0 9 15,0 0 14-15,0 0 7 16,0 0 16-16,0 0 3 0,0 0-7 0,0 0-9 16,0 0-9-16,0 0-4 0,0 0 5 0,36 11 2 15,-36-11 3-15,21 0-7 0,-21 0-2 16,26 0-12-16,-26 0-17 0,24 0-20 16,-24 0-30-16,24-3-38 0,-24 3-41 15,22-1-25-15,-22 1-45 0,17-6-37 0,-17 6-93 16,10-8-498-16,-8 2-120 0</inkml:trace>
  <inkml:trace contextRef="#ctx0" brushRef="#br2" timeOffset="163909.94">7781 12579 2412 0,'0'0'-7'0,"0"0"37"0,0 0 26 0,-11-12 19 15,11 12 36-15,0 0 25 16,0 0 9-16,0 0-6 0,0 0-12 0,0 0-12 0,0 0-15 15,0 0-14-15,0 0-6 16,21-23-9-16,-21 23-7 0,20-4-8 0,-20 4-8 16,20-4-13-16,-20 4-22 0,22 0-42 0,-22 0-48 15,23-1-59-15,-12 1-52 0,-11 0-52 16,0 0-123-16,23 0-509 0,-23 0-237 0</inkml:trace>
  <inkml:trace contextRef="#ctx0" brushRef="#br2" timeOffset="209580.05">8532 12473 2142 0,'0'0'-47'0,"0"0"18"16,0 0 9-16,0 0 4 0,0 0 8 0,0 0 9 15,0 0 10-15,26 12 4 0,-26-12 1 16,0 0-2-16,0 0 3 0,0 0 7 0,36-20 7 16,-28 15-1-16,5-2 6 15,-13 7-8-15,21-16-5 0,-10 9 10 0,1-3-15 16,-4-1 8-16,4 1-12 0,-4-1-8 0,0-1-3 0,-8 12-1 16,13-25-1-1,-7 13 2-15,-2-1-1 0,-4 13 7 0,7-26-6 16,-5 15 11-16,-2 11-11 0,5-25 6 15,-3 14-4-15,-2 11 1 0,0-21 1 0,0 21-7 0,0 0 6 16,-5-27-1-16,5 27-5 16,-4-15 9-16,4 15-11 0,0 0 13 0,-11-15-6 15,11 15-7-15,0 0 7 16,-15-6-2-16,15 6-5 0,0 0 10 0,0 0-10 16,0 0 7-16,-32 12-1 0,32-12-2 0,-16 10 1 0,8-2 0 15,8-8-2-15,-18 19 10 16,10-7-7-16,0-1 4 0,1 2 5 0,-1 1-2 15,2 0-8-15,1 4 7 16,-2-3-2-16,3 5-7 0,-2 0-17 0,2 3-1 0,-2 0 5 16,4-2 14-16,-2 3-20 15,2-2 9-15,-1 3-2 0,0-3-1 0,1 2 12 16,-2-4 0-16,2 3 3 0,0-4-1 0,-2 2-7 0,0-4 5 16,2 1-3-16,-2-2 5 15,-1 0-2-15,5-16 7 0,-8 26-1 0,4-12 2 16,-3-3-8-16,7-11 3 15,-13 19 0-15,7-11 10 0,6-8-13 0,-16 14-3 0,16-14 2 16,-20 7-7-16,20-7 1 16,-19 3 1-16,19-3-2 0,-17 0 7 0,17 0-15 15,0 0 10-15,0 0-1 0,-29-5 1 0,29 5 12 16,0 0-17-16,-14-7-2 16,14 7-6-16,0 0 24 0,0 0-23 0,-4-16 4 0,4 16 8 15,0 0-10-15,0 0 15 16,0 0-1-16,26-23 2 0,-26 23 19 0,21-9 1 15,-8 7 12-15,-13 2 12 16,31-6-2-16,-15 6 6 0,-16 0-8 0,38 2 0 0,-21 0-9 16,1 0-5-16,2 2 7 15,-2-1-4-15,0 1-3 0,1-1 2 0,-1-2-8 16,2 3 3-16,-4-2-4 0,4-2-1 0,-1 0-11 16,-2 0 1-16,-17 0-18 0,37-7-49 15,-17 0-46-15,-3 0-48 0,2-4-82 0,2 0-497 16,-4-3 0-16</inkml:trace>
  <inkml:trace contextRef="#ctx0" brushRef="#br2" timeOffset="209910.03">8966 11759 2142 0,'0'0'-66'0,"0"0"8"0,-8 12 7 0,8-12 22 16,0 0 23-16,0 0 35 15,0 0 8-15,0 0 4 0,0 0 2 0,18 19 0 0,-18-19 1 16,24 1-12-16,-24-1 4 16,30 0-5-16,-13-1-18 0,-17 1-21 0,36-4-48 15,-20 2-47-15,2 0-58 16,-1-2-132-16,-3-2-241 0,2 3 286 0</inkml:trace>
  <inkml:trace contextRef="#ctx0" brushRef="#br2" timeOffset="210139.91">9252 11591 1542 0,'0'0'27'0,"5"-13"26"0,-5 13 14 16,0 0 5-16,0 0 3 0,4-16 3 0,-4 16-13 16,0 0-2-16,0 0 4 15,0 0 15-15,0 0 6 0,0 0-2 0,0 0-5 0,0 0-12 16,0 0-4-1,-2 51-8-15,2-51-2 0,-5 32-5 0,3-14-11 0,2 1 0 16,-2 3-23-16,-1 3-32 16,1 3-51-16,0-1-53 0,2 0-63 0,-2 3-150 0,0-2-334 15,2 1 95-15</inkml:trace>
  <inkml:trace contextRef="#ctx0" brushRef="#br2" timeOffset="210659.58">9552 12136 1867 0,'2'-17'-47'0,"-2"17"23"0,0 0 14 0,0 0 10 15,0 0 10-15,0 0 1 16,0 0 12-16,0 0 11 0,0 0 3 0,0 0 0 15,0 0 2-15,0 0 7 16,0 0-8-16,0 0 5 0,0 0 0 0,-27 32 2 0,27-32 3 16,-8 25-1-16,4-11 11 15,-1 1 5-15,1 2-5 0,-3 2 3 0,3 4-4 16,0 2-2-16,-2 1-6 0,2 3-7 0,0 8 9 16,0-1-5-16,2 0-1 0,-2 2-3 15,2-2 0-15,2 2-3 0,0 0-1 0,2 2-3 16,4-2-6-16,-2 0 0 15,2 2 5-15,0-1-10 0,2-1 0 0,1-1-1 16,0 2 2-16,1-3-3 0,3-2 1 16,-3-2-2-16,1 3-4 0,2-6-12 0,-1-2-29 15,3 1-29-15,-2-6-67 16,0-2-79-16,-3-3-134 0,7-2-473 0,-4-5-125 16</inkml:trace>
  <inkml:trace contextRef="#ctx0" brushRef="#br2" timeOffset="211489.95">10424 12062 2336 0,'0'0'-77'16,"0"0"18"-16,5-21 31 0,-5 21 25 15,0 0 21-15,6-15 18 0,-6 15 20 0,0 0 9 16,0 0 11-16,7-15-2 16,-7 15-5-16,0 0-2 0,0 0 10 0,0 0 13 15,0 0 2-15,0 0 5 0,0 0-3 0,0 0-10 0,0 0-6 16,10 42-7-16,-5-27-6 16,-5-15-7-16,6 30-7 0,-2-14-4 0,0 3-5 15,2-2-7-15,1 0 3 16,0 4-8-16,-1-4-6 0,0 4-16 0,0-6-35 0,0 2-59 15,1-2-53-15,0 1-56 16,-3-1-98-16,4 0-610 0,-8-1-287 0</inkml:trace>
  <inkml:trace contextRef="#ctx0" brushRef="#br2" timeOffset="212229.89">10180 12681 2542 0,'0'0'-148'0,"0"0"24"0,0 0 12 15,0 0 19-15,0 0 10 0,0 0 7 16,0 0 13-16,0 0 4 0,0 0 18 0,0 0 10 16,0 0 4-16,20 2 9 0,-20-2 11 0,0 0 2 15,0 0 14-15,30-5 2 16,-30 5-4-16,0 0 0 0,32-5-1 0,-19 4 4 0,-13 1-8 15,29-4 6-15,-14 1-8 16,4 2 0-16,0-1 2 0,2-2-6 0,1 3 4 16,2-3 0-16,4 0-1 15,-1 1-1-15,3 0 0 0,0 1 4 0,-1 0-5 0,3-1 4 16,-2 0-4-16,2 3 6 0,-3-2 6 0,3 1-3 16,-2 1 12-16,-1-2 7 15,-1 2 0-15,2-2-2 0,-1 0 14 0,1 2-9 16,-2 0-2-16,1-2-22 15,-3 1 3-15,-4 1 12 0,4-3 5 0,0 3-19 0,-3-1 10 16,3 1-9-16,-4-3-3 16,2 3-3-16,-1 0 11 0,1-1-1 0,-3 1 17 15,2-2 3-15,-2 2 14 0,0-2 0 0,0 2 0 0,3-2-2 16,-3 0 0-16,1 2 3 16,-4-2 1-16,5 0-14 0,-4 2 0 0,2-2-5 15,-21 2 9-15,36 0-16 16,-18-1-4-16,-18 1 2 0,29-3-19 0,-14 6-38 0,-15-3-40 15,25 0-49-15,-25 0-78 16,0 0-457-16,21-3 103 0</inkml:trace>
  <inkml:trace contextRef="#ctx0" brushRef="#br2" timeOffset="214512.43">10285 13076 1849 0,'0'0'-34'0,"-19"3"21"0,19-3 16 0,0 0 15 15,0 0 13-15,0 0 37 0,0 0 30 0,0 0 21 16,0 0 7-16,0 0 5 16,0 0-9-16,0 0-8 0,0 0-11 0,0 0-9 0,0 0-2 15,0 0 0-15,0 0 7 16,0 0-3-16,0 0-6 0,0 0-6 0,0 0-4 16,0 0-10-16,59-6-5 0,-59 6-8 0,34-5-5 15,-13 3-5-15,3-2-3 0,3 3-7 16,1-2-3-16,0 0-4 0,-4 1-3 0,4-2-18 15,-5 2-27-15,-1 0-28 16,-2 0-34-16,-2 0-37 0,-2 0-24 0,-16 2-39 16,26-2-37-16,-26 2-102 0,17-4-543 15,-17 4-214-15</inkml:trace>
  <inkml:trace contextRef="#ctx0" brushRef="#br2" timeOffset="-214716.69">10475 13098 2527 0,'0'0'-71'16,"0"0"15"-16,0 0 3 0,-10 7 21 0,10-7 24 0,0 0 19 15,0 0 39-15,0 0 25 16,-6 20 8-16,6-20-3 0,-5 18 3 0,5-18 0 16,-4 20 7-16,2-7 7 0,2-13 13 0,-2 27-6 15,0-12-8-15,2 3 0 16,0-18-13-16,-2 32-5 0,2-15-8 0,0 1-8 0,0-2-7 15,2 2-6-15,-2-1-9 16,2 0-1-16,0 0-2 0,0 0-7 0,0-1-14 16,-2-16-24-16,2 28-30 15,1-16-52-15,-3-12-50 0,4 22-37 0,-4-22-40 0,2 18-101 16,2-14-574-16,-4-4-274 0</inkml:trace>
  <inkml:trace contextRef="#ctx0" brushRef="#br2" timeOffset="-214226.82">10923 13158 2674 0,'0'0'-83'0,"6"-12"13"0,-6 12 12 16,0 0 12-16,0 0 11 0,0 0 23 0,0 0 33 16,0 0 19-16,0 0 19 15,-24-19 1-15,24 19 10 0,0 0 3 0,-32 6 6 0,32-6 12 16,-25 7 11-16,10-3 4 0,15-4-8 0,-25 11-7 16,15-4-10-16,10-7-7 15,-20 11-7-15,12-5-9 0,8-6-6 0,-11 13-5 16,11-13-9-16,0 0-13 15,0 21-18-15,0-21-10 0,0 0-12 16,15 20-1-16,-7-12-5 0,3 0 6 0,0 0 0 16,-1 1 2-16,3 0 2 0,0-1 0 0,-1 0 5 15,-1 1-1-15,-1 2 11 16,-10-11 10-16,16 16 11 0,-11-9 10 0,-5-7 11 0,3 20 9 16,-3-20 5-16,0 0 0 0,-8 27 1 0,8-27 4 15,-16 14-3-15,8-6 0 16,8-8-6-16,-23 15-4 0,10-9-2 0,-2 0-7 0,1 0-2 15,14-6-4-15,-28 5-8 16,28-5-12-16,-25 0-17 0,25 0-29 0,-24-4-37 16,24 4-46-16,-20-5-46 15,20 5-58-15,-16-10-56 0,16 10-150 0,-10-13-533 16,8 5-387-16</inkml:trace>
  <inkml:trace contextRef="#ctx0" brushRef="#br2" timeOffset="-213996.84">11081 13298 2865 0,'22'2'-45'16,"-22"-2"51"-16,16 3 20 0,-16-3 7 0,0 0 14 0,24 1 16 16,-24-1 15-16,0 0 7 0,20-1-4 0,-20 1-10 15,0 0-6-15,26-3-6 16,-26 3-7-16,19-3-8 0,-19 3-3 0,21-4-12 15,-21 4-24-15,19-4-40 0,-19 4-43 16,17-6-67-16,-17 6-44 0,17-5-80 16,-17 5-132-16,9-6-370 0,-9 6-68 15</inkml:trace>
  <inkml:trace contextRef="#ctx0" brushRef="#br2" timeOffset="-213746.82">11242 13209 2331 0,'0'0'57'0,"0"0"36"15,-13-8 4-15,13 8 4 0,0 0 10 0,0 0 15 0,0 0 17 16,0 0 14-16,0 0-3 16,0 0-9-16,0 0-10 0,0 0-7 0,0 0-2 15,-19 23-1-15,19-23-8 16,-2 17-1-16,2-17-11 0,0 23-13 0,0-23-10 0,2 25-9 16,-2-25 10-16,2 30-8 0,0-15-4 0,1 3-11 15,-1-3-9-15,1 3-19 16,-3-18 1-16,7 28-17 0,-2-13-19 0,-1-2-22 15,-2-4-30-15,0 3-35 0,-2-12-44 16,6 17-68-16,-4-11-68 0,-2-6-134 0,0 0-192 16,8 8-379-16,-8-8-428 15</inkml:trace>
  <inkml:trace contextRef="#ctx0" brushRef="#br2" timeOffset="-213506.67">11434 13116 3021 0,'0'0'-38'16,"0"0"26"-16,0 0 29 0,0 0 28 0,0 0 34 15,0 0 18-15,0 0 15 0,0 0 1 0,24 27-1 16,-24-27-6-16,4 23-10 0,-2-10-6 16,2 2-3-16,1 0-9 0,0 0-7 0,-2 1-7 15,1-1-8-15,-2-1-10 16,2 2-7-16,-4-16-20 0,9 27-28 0,-9-16-50 15,0-11-54-15,7 21-68 0,-5-13-64 16,-2-8-121-16,2 14-175 0,-2-14-311 0,0 0-202 16</inkml:trace>
  <inkml:trace contextRef="#ctx0" brushRef="#br2" timeOffset="-212817.07">12167 12512 2774 0,'0'0'95'0,"0"0"2"16,11-12-8-16,-11 12 11 15,0 0 21-15,0 0 14 0,0 0 7 0,0 0-6 0,0 0-9 16,10-9-3-16,-10 9-12 16,0 0-14-16,0 0-10 0,0 0-6 0,0 0-11 15,0 0-13-15,0 0-24 0,0 0-52 0,0 0-79 16,0 0-101-16,0 0-129 0,0 0-255 16,0 0-395-16,0 0-429 0</inkml:trace>
  <inkml:trace contextRef="#ctx0" brushRef="#br2" timeOffset="-212537.15">12632 12001 2989 0,'0'0'-74'15,"9"-11"20"-15,-9 11 6 0,0 0 36 0,0 0 28 0,0 0 33 16,0 0 23-16,0 0 9 16,18 27 7-16,-18-27 3 0,3 22-2 0,1-8 0 15,-2 1 6-15,5 2 2 16,-5-1 1-16,3 2-6 0,-1 2-10 0,3-2-10 0,-3 0-7 16,0 1-7-16,2 0-13 0,-2 0-14 0,0-2-31 15,-1-1-45-15,1 1-56 16,-2 1-68-16,0-3-63 0,-2-15-130 0,0 24-600 0,-2-13-400 15</inkml:trace>
  <inkml:trace contextRef="#ctx0" brushRef="#br2" timeOffset="-212237.18">12586 12683 3027 0,'0'0'-3'0,"0"0"13"0,0 0 10 15,0 0 9-15,0 0 12 0,0 0 4 16,0 0 3-16,0 0 0 0,0 0-2 0,0 0 2 16,0 0-5-16,0 0 1 0,0 0-1 0,0 0 1 15,40 6 2-15,-40-6-10 0,26-2-2 16,-26 2-4-16,32-2-5 0,-15 2-2 0,2 0-12 15,2-2-20-15,-21 2-21 16,38-2-29-16,-16-1-34 0,-4 1-39 0,2-1-40 16,-5-1-62-16,4 0-154 0,-6 1-421 15,1-1-125-15</inkml:trace>
  <inkml:trace contextRef="#ctx0" brushRef="#br2" timeOffset="-211396.95">12819 12963 2356 0,'0'0'-51'0,"0"0"2"16,0 0-2-16,29-5-9 15,-29 5 14-15,0 0 18 0,0 0 15 0,0 0 21 16,0 0 22-16,0 0 28 0,0 0 31 15,0 0 12-15,0 0 16 0,0 0 9 0,0 0 1 16,-57-6-5-16,57 6-6 16,-23 3-6-16,23-3-12 0,-23 11-13 0,14-6-9 0,9-5-7 15,-21 10-9 1,11-5-9-16,10-5-2 0,-15 12-8 0,15-12-4 0,-8 11-3 16,8-11-7-16,0 0-13 0,0 0-27 0,11 27-23 15,-11-27-34-15,18 14-25 0,-5-6-10 16,3 0 1-16,-3 2 3 0,8 1 2 0,-6-1 22 15,4 1 19-15,1 2 28 16,-4 0 26-16,2 1 19 0,-1 0 18 0,-5-1 21 16,-1 0 19-16,-3 0 6 0,-1-1 6 15,-2 1 6-15,-5-13 4 0,0 23 9 16,0-23 5-16,-9 23-3 0,-2-12 1 0,0 1-9 0,-1-3-7 16,-5-1-14-16,1-1-7 15,2-1-18-15,-6-1-23 0,5-2-42 0,15-3-59 0,-33 0-63 16,33 0-70-16,-26-8-71 15,12 1-162-15,1-3-508 0,1-1-370 16</inkml:trace>
  <inkml:trace contextRef="#ctx0" brushRef="#br2" timeOffset="-210896.99">13145 12289 2935 0,'8'-11'-37'0,"-8"11"20"15,0 0-6-15,0 0 11 16,0 0 14-16,9-13 11 0,-9 13 12 0,0 0-7 0,0 0 16 16,0 0 10-16,0 0 14 0,0 0 2 0,0 0 6 15,29 16 0-15,-29-16 3 16,14 19-7-16,-5-7-3 0,-3 2-6 0,2 0-7 0,3 5-5 15,-3 3-3-15,-1-2-2 16,3 3 1-16,-2 2-4 0,1 1-7 0,-4 3 0 16,2 0-2-16,2 3-4 15,-5-3 6-15,0 3-5 0,-1-1 3 0,-1-1-3 16,0 1-3-16,-2 1 0 0,0-1-2 0,-2-3 2 0,0 0 1 16,-3 1 1-16,1-2-4 15,-3-1-1-15,3-2-1 0,-3-1-8 0,4-5-29 16,-1-1-49-16,0-1-64 15,-1-3-70-15,5-13-158 0,-8 17-611 0,5-11-425 0</inkml:trace>
  <inkml:trace contextRef="#ctx0" brushRef="#br2" timeOffset="-210426.97">13789 12698 2843 0,'0'0'-129'16,"0"0"27"-16,0 0 8 0,0 0 31 0,0 0 28 16,0 0 27-16,0 0 30 0,0 0 22 0,0 0 14 0,0 0 12 15,0 0-3-15,0 0 0 16,0 0 0-16,0 0 7 0,0 0 7 0,0 0 14 15,0 0 1-15,0 0 4 16,0 0-6-16,0 0-6 0,0 0-8 0,0 0-12 0,0 0-3 16,0 0-5-16,56-1-7 15,-56 1-8-15,24-3-5 0,-7 2-4 16,-17 1-16-16,29-4-20 0,-14 2-34 0,-15 2-28 0,21-4-42 0,-21 4-37 16,18-4-45-16,-11 1-49 15,-7 3-128-15,8-11-489 0,-8 11-195 0</inkml:trace>
  <inkml:trace contextRef="#ctx0" brushRef="#br2" timeOffset="-210237.08">13840 12562 2624 0,'0'0'19'0,"0"0"12"0,0 0 3 16,-13-8 14-16,13 8 31 0,0 0 18 0,0 0 15 15,0 0-9-15,0 0-5 16,0 0-10-16,0 0-9 0,0 0-4 0,0 0-7 0,34-15-6 15,-34 15-8 1,23-3-12-16,-23 3-17 0,26-3-42 0,-26 3-45 0,28-2-55 16,-15 2-50-16,0 0-53 15,-13 0-134-15,25-4-502 0,-13 4-211 0</inkml:trace>
  <inkml:trace contextRef="#ctx0" brushRef="#br2" timeOffset="-208147.07">14306 12669 2648 0,'0'0'13'0,"26"-1"15"15,-26 1-15-15,0 0-2 0,0 0-3 0,0 0-3 0,18-15-1 16,-13 8-2-16,3 0-2 16,-8 7 5-16,13-13 6 0,-5 5 19 0,-1 1 15 15,3-1 28-15,-2-1 28 16,1-1 13-16,-3 2 6 0,2-1-2 0,1-1-16 0,-1-1-13 16,1 1-7-16,2 1-16 0,-1-3-22 0,2 1-19 15,-2-2-15-15,-3 0-10 16,4-1 1-16,2-4-8 0,-4 2 0 0,0-1 1 0,1-5-1 15,-2 2 4-15,-4-1-5 16,3-2 10-16,-5-3-4 0,3 4 3 0,-4-4-1 16,-1 0-1-16,0 4 1 0,-1-1 0 15,1 3 1-15,-2 1 3 0,-3-1 1 0,-2 4 0 16,1 2-5-16,-2 0 8 0,-2 4-7 0,1 5 8 16,9 5 5-16,-22 0 4 15,22 0 2-15,-26 17-5 0,12-2 4 0,2 4-3 0,-1 5-3 16,2 6-6-16,1-1-14 15,3-1-17-15,-1 4-6 0,3 4-6 0,-1-1-4 16,2 1 1-16,-2 2 0 0,4-5 4 16,0-1 4-16,1 0 2 0,1 1 0 15,-2-3 7-15,0 2 13 0,0-3-2 16,-2 0 6-16,0-3 2 0,-1-1-2 0,-1-2 5 16,0-2-3-16,-1 0 3 0,1-4-2 0,-2-3-6 0,-2-1-8 15,3-2-10-15,-4-2-7 16,2-1 1-16,0-4-10 0,9-4-1 0,0 0-2 15,-25 0-9-15,25 0 4 0,0 0 5 16,-18-15 10-16,18 15 5 0,-9-17 16 0,9 17 4 16,-2-18 21-16,2 18 13 15,2-14 24-15,-2 14 8 0,10-14 4 0,-1 9 1 0,2-2-8 16,4 2-5-16,3-1-4 0,4 2-9 0,3-2-10 16,5 1-1-16,1 1 3 15,3 2-6-15,6-2-11 0,3 0-10 0,-3 1-41 16,-2-1-40-16,1 0-57 0,-1-2-65 15,-10 1-142-15,-1 1-497 0,-2-4-180 0</inkml:trace>
  <inkml:trace contextRef="#ctx0" brushRef="#br2" timeOffset="-207886.71">14729 11679 2605 0,'9'-11'84'16,"-9"11"33"-16,0 0-14 0,10-15-12 0,-10 15-5 16,13-8-12-16,-13 8-4 15,19-10-10-15,-19 10-5 0,24-9-5 0,-8 5-14 0,-2 0-17 16,4-1-33-16,1 0-32 15,-1 2-47-15,2-3-46 0,-1 1-54 0,-4-2-145 16,2 2-472-16,-5-2-129 16</inkml:trace>
  <inkml:trace contextRef="#ctx0" brushRef="#br2" timeOffset="-207706.98">15093 11390 2512 0,'0'0'128'0,"0"-19"20"0,0 19-21 0,0 0-15 15,0 0-10-15,0 0-9 16,0 0-2-16,0 0-4 0,0 0-5 0,0 0-10 0,0 0-7 16,0 0-17-16,-6 59-26 15,4-40-32-15,0 1-37 0,0 5-51 0,0 0-53 16,0 0-75-16,-1 2-192 0,-2-1-423 0,3 3-179 16</inkml:trace>
  <inkml:trace contextRef="#ctx0" brushRef="#br2" timeOffset="-207196.74">15536 11809 2444 0,'0'0'-44'16,"0"0"46"-16,0 0 16 15,0 0 5-15,0 0 6 0,0 0 1 0,0 0 4 16,0 0-7-16,-23 42 10 0,17-29 3 15,-2 4 0-15,0 3-3 0,2 2 7 0,0 1-4 16,-3 0 1-16,3 2 8 16,-1 1-2-16,-1-1-7 0,1 3-2 0,3 0-2 15,-1 0-2-15,2 2-3 0,-1 1-6 16,4-1 2-16,-2 4-5 0,0 3-1 0,0-1-2 16,0 2 0-16,2 2-1 0,0-2-7 0,-2-3 4 15,2 1 2-15,0 2 12 0,2 0 1 16,0-2 7-16,4 0 6 0,-2 0 2 0,2-1 1 15,2-1 1-15,1-1 6 16,0-2-1-16,0 2 2 0,1-3-4 0,-2 1-3 16,2-6-6-16,1 1-3 0,-2-1-7 15,-1-4 1-15,1 2-8 0,1-2-16 0,-3-4-32 16,-1-2-47-16,2 1-80 0,-1-3-75 0,-3-3-206 16,0-1-507-16,0-1-358 15</inkml:trace>
  <inkml:trace contextRef="#ctx0" brushRef="#br2" timeOffset="-206536.84">16143 12072 2954 0,'0'0'8'0,"0"0"15"16,0 0-5-16,0 0 3 15,17 29-8-15,-17-29 21 0,2 22 13 0,-2-9 21 16,0-13 11-16,3 29 12 16,-1-12 15-16,0-1 10 0,0 0 15 0,2 2-4 0,2 0-6 15,-1 0-7-15,-1 1 10 16,0 1-16-16,2-4-10 0,0 4-14 0,-1-6-17 16,2 4-24-16,-1-3-36 0,-2-4-55 15,-4-11-64-15,8 23-79 0,-4-16-96 0,-2 1-219 16,-2-8-80-16,0 0-290 0,0 0-242 0</inkml:trace>
  <inkml:trace contextRef="#ctx0" brushRef="#br2" timeOffset="-206256.97">15972 12639 2624 0,'0'0'6'0,"0"0"55"16,0 0 4-16,0 0-8 0,0 0-4 0,0 0-4 15,0 0 5-15,0 0 7 16,0 0 3-16,0 0-4 0,36 0-1 0,-36 0 7 0,30-6 11 16,-12 1 11-16,4 3 5 0,-1-2 0 0,5 0-12 15,-4 3 2-15,4-3-17 16,-3 2-10-16,1 0-18 0,-2 0-32 0,0 0-36 0,-3 2-48 15,0-2-57-15,-2 4-42 16,-1-2-49-16,-2 2-126 0,-2 4-549 0,-3-2-282 16</inkml:trace>
  <inkml:trace contextRef="#ctx0" brushRef="#br2" timeOffset="-205867.11">16347 12862 2666 0,'0'0'-77'15,"0"0"41"-15,0 0 19 16,-18 11 37-16,18-11 15 0,-16 5 25 0,16-5 21 0,-24 3 23 16,24-3 16-16,-27 6 6 15,12-4 0-15,0 2-9 0,15-4-11 0,-26 5-13 16,26-5-6-16,-18 9-14 0,18-9-12 0,-15 7-11 0,15-7-12 15,-6 9-14-15,6-9-19 16,0 0-14-16,0 0-16 0,0 0-9 0,29 25-1 16,-14-18-6-16,-2 1 0 15,1 0 8-15,4 2 9 0,-6-3 19 0,3 5 22 0,-2-3 19 16,0 0 17-16,-5 3 17 0,-2-1 11 0,-6-11 1 16,6 21 4-16,-6-21 7 15,0 20 5-15,0-20-5 0,-8 16-6 0,8-16-7 0,-17 16-8 16,6-12-8-16,11-4-7 15,-25 7-24-15,13-5-24 0,12-2-32 0,-30-4-45 16,30 4-58-16,-24-9-68 16,12 0-59-16,-1 1-111 0,3-4-180 0,1 3-405 0,2-3-378 15</inkml:trace>
  <inkml:trace contextRef="#ctx0" brushRef="#br2" timeOffset="-205087.09">16933 12497 2838 0,'0'0'-93'16,"0"0"31"-16,0 0 16 15,0 0 20-15,0 0 17 0,0 0 13 0,0 0 22 0,-13 10 16 16,13-10 19-16,0 0 11 0,0 0 7 0,0 0 4 16,0 0 13-16,0 0 4 15,0 0 10-15,0 0 5 0,0 0 12 0,0 0-3 0,0 0-3 16,0 0-15-16,0 0-9 15,0 0-11-15,0 0-9 0,55-3-11 0,-55 3-8 16,34-3 0-16,-13 3-13 16,1-1-6-16,-2 1-12 0,4 0-19 0,-3 0-33 0,0 0-35 15,0 0-57-15,1 1-69 16,-4-1-54-16,-3-1-141 0,3 2-170 0,-4-1-323 16,-2 0-243-16</inkml:trace>
  <inkml:trace contextRef="#ctx0" brushRef="#br2" timeOffset="-204456.84">18406 11784 2663 0,'0'0'42'0,"0"0"43"16,0 0-6-16,0 0-7 0,0 0-9 0,0 0 9 0,0 0 16 16,0 0 13-16,0 0 4 0,0 0 7 15,0 0-5-15,19 33 10 0,-19-33-5 16,4 20 1-16,-4-6-3 0,5 0 0 0,-1 2 4 15,0 1-9-15,0 0-14 0,0 3 2 16,3 0-18-16,0 0-14 0,-1-1-6 0,0 0-12 16,2-2-31-16,-2-1-38 15,-1 0-51-15,2 0-69 0,-1-1-81 0,-2-4-135 0,0 2-221 16,-2-3-3-16,0 2-269 0,-2-12-205 0</inkml:trace>
  <inkml:trace contextRef="#ctx0" brushRef="#br2" timeOffset="-204006.93">18017 12483 2574 0,'0'0'-20'0,"0"0"34"0,0 0-8 0,0 0-5 16,0 0-4-16,0 0 9 0,0 0-3 15,0 0 7-15,0 0-8 0,0 0 4 0,0 0-3 16,59-15 18-16,-43 12 10 15,2 2 8-15,3-3 19 0,2 1 4 0,0 0 10 0,7 2 2 16,0-3 1-16,1 1-6 16,3 0-1-16,0 1-2 0,7 0-1 0,1-1-6 15,5-2 6-15,-3 5 1 16,0-1 4-16,5-3 3 0,-2 4 8 0,-1-4 2 0,-1 2-3 16,-1 2-7-16,0-2-2 0,-3 1-12 15,-1-2-1-15,-6 2-18 0,-3 1-19 16,-3-2-20-16,-2 2-26 0,-5-2-37 0,0 2-43 15,-4 2-27-15,-5 0-43 0,-12-2-54 16,13 4-144-16,-13-4-563 0,0 0-351 0</inkml:trace>
  <inkml:trace contextRef="#ctx0" brushRef="#br2" timeOffset="-203526.9">18377 12885 2748 0,'0'0'-97'0,"0"0"42"0,0 0 21 15,0 0 8-15,-20-17 14 16,20 17 9-16,0 0 12 0,-23-2 23 0,23 2 5 16,0 0 10-16,-30 3 15 0,30-3 5 15,-18 9 9-15,18-9-1 0,-22 7-1 0,22-7-1 16,-14 12-4-16,14-12-9 0,-11 14-9 0,11-14-2 16,-9 14-15-16,9-14-17 15,0 0-21-15,7 23-21 0,-7-23-11 0,13 21-10 0,-5-9 5 16,0-3 1-16,2 4 5 15,0-2 12-15,0 1 14 0,-2 1 22 0,1 1 12 16,-3-3 7-16,1 3 15 16,-3-5 14-16,-2 2 11 0,-2-11 11 0,0 0 2 0,-6 29 10 15,6-29 0-15,-13 17-7 16,4-11-4-16,-3 2-9 0,12-8-4 0,-30 9-9 16,16-7-9-16,-4 0-6 0,3-2-19 0,3 0-19 15,12 0-30-15,-30-8-40 0,30 8-53 16,-21-8-60-16,15 3-42 0,-5-5-99 0,11 10-183 15,-8-13-364-15,8 13-218 16</inkml:trace>
  <inkml:trace contextRef="#ctx0" brushRef="#br2" timeOffset="-203317.09">18332 13018 2562 0,'0'0'4'0,"23"0"5"15,-23 0-6-15,22 0-16 0,-22 0 5 0,25 0 4 0,-25 0 1 16,32-1 31-16,-16 1-7 16,2-3 0-16,-18 3-1 0,38-1 11 15,-22 1-1-15,4-2 2 0,-20 2-3 16,29-4-23-16,-17 2-47 0,2 0-41 0,-4 0-36 0,-10 2-68 16,15-6-137-16,-15 6-315 0,0 0 136 0</inkml:trace>
  <inkml:trace contextRef="#ctx0" brushRef="#br2" timeOffset="-203117.03">18542 12948 2020 0,'0'0'167'16,"0"0"46"-16,-20-5-13 15,20 5-22-15,0 0-11 0,0 0-7 0,0 0-1 0,0 0-9 16,0 0-9-16,0 0-10 0,0 0-10 0,0 0-12 16,0 0-5-16,17 49-7 15,-10-38-10-15,-1 3-12 0,1-1-1 0,-3 0-14 16,2 1-1-16,0-2-15 0,-2 2-18 15,4-2-32-15,-8-12-37 0,8 23-46 0,-4-14-53 16,-4-9-54-16,8 17-55 16,-8-17-121-16,6 11-157 0,-4-7-359 0,-2-4-260 15</inkml:trace>
  <inkml:trace contextRef="#ctx0" brushRef="#br2" timeOffset="-202827.05">18819 12752 2612 0,'10'-13'-3'0,"-10"13"61"0,9-12 20 0,-9 12 7 0,10-8 31 16,-10 8 13-16,0 0 23 0,0 0 8 0,0 0-1 16,0 0 2-16,30 14 2 15,-30-14 1-15,8 17 2 0,-8-17-5 0,10 23-21 0,-4-10-3 16,0 2-9-16,-2 1-8 15,2-3-18-15,3 2-6 0,-3 2-7 0,1-1-18 16,1-1-12-16,-2 0-20 16,3-2-26-16,-1 0-33 0,-2 1-37 0,-1-4-50 15,2-1-68-15,-1 0-75 0,-6-9-77 0,6 14-183 0,-6-14-66 16,2 10-2-16,-2-10-268 16,0 0-185-16</inkml:trace>
  <inkml:trace contextRef="#ctx0" brushRef="#br2" timeOffset="-202516.95">18864 13185 2487 0,'0'0'37'0,"-9"16"62"0,9-16 5 16,0 0-4-16,0 0-1 15,0 0-5-15,0 0 1 0,0 0 1 0,0 0-2 16,27 4-4-16,-27-4-3 16,0 0 1-16,32-4 4 0,-32 4 7 0,34-6-2 0,-15 3 10 15,0 1-9-15,4 0-8 16,1-1-10-16,1 0-4 0,3 2-8 0,2-1-12 16,-3-2-4-16,3 4-14 0,-4-2-20 15,-2 0-23-15,-3 0-29 0,1 0-29 0,-4 2-32 16,-18 0-43-16,32-1-42 0,-17 2-45 0,-15-1-77 15,21-1-181-15,-21 1-430 16,0 0-312-16</inkml:trace>
  <inkml:trace contextRef="#ctx0" brushRef="#br2" timeOffset="-202227.07">19020 13411 2840 0,'0'0'35'0,"0"0"28"0,0 0 5 16,0 0-3-16,0 0-4 0,0 0-3 0,0 0 8 16,0 0 3-16,23 17 2 0,-23-17-3 0,19-2 0 0,-19 2-7 15,24-2-6-15,-24 2-5 16,30-2-5-16,-30 2-5 0,31-4 0 0,-14 3-8 15,-17 1-7-15,29-3-18 16,-15 2-25-16,-14 1-31 0,22-4-33 0,-22 4-29 0,20-2-40 16,-20 2-26-16,12-2-42 15,-12 2-80-15,0 0-553 0,0 0-199 0</inkml:trace>
  <inkml:trace contextRef="#ctx0" brushRef="#br2" timeOffset="-202056.95">19191 13432 2500 0,'0'0'-10'0,"0"0"62"16,-14 13 11-16,14-13 0 15,-7 13 18-15,7-13 3 0,-2 18 15 0,2-18 14 16,0 21 10-16,0-21 3 0,2 25-10 16,-2-25-4-16,3 28-6 0,-3-11-10 0,2-2-14 15,-2-15-5-15,2 31-9 16,0-14-9-16,-2-17-12 0,2 25-27 0,-2-25-38 16,2 21-58-16,-2-21-53 0,2 17-84 15,-2-17-178-15,0 11-583 0,0-11-424 0</inkml:trace>
  <inkml:trace contextRef="#ctx0" brushRef="#br2" timeOffset="-201397.16">19257 11677 2958 0,'0'0'-74'0,"0"0"23"0,0 0 9 16,29 2 10-16,-29-2 28 0,0 0 16 16,18 10 24-16,-18-10 22 0,12 8 10 0,-12-8 10 15,15 14 5-15,-4-4 13 0,-3-1 4 16,3 1 8-16,1 3 2 0,1 1-1 0,2 3-6 16,-1 2-5-16,6 2-5 0,-8 0-4 15,5 3-6-15,1 3-1 0,-4 0-5 0,4 1 4 16,-2 1 2-16,-1 2-4 0,2-1 0 0,-4 1-3 15,1 1 5-15,-3 0-1 16,2 1-26-16,-3 1-6 0,-2 0 3 0,-1 4-2 16,0 2 28-16,-1-1-11 0,-2 1 0 15,2-1-3-15,-4 0-2 0,1 1-12 0,-1-2 2 16,-2-4-11-16,-2 3-5 0,-3 0 0 0,1-1-6 16,0 1-11-16,0-2-13 0,0-6-24 15,-1 2-31-15,-1-4-46 0,-3-1-66 0,3 3-83 16,-2-6-76-16,2 0-189 15,-8-1-89-15,0 3 40 0,-3 0-360 16,0-2-317-16</inkml:trace>
  <inkml:trace contextRef="#ctx0" brushRef="#br2" timeOffset="-196526.77">3020 15107 793 0,'0'0'296'15,"0"0"-62"-15,0 0-71 16,0 0-27-16,0 0-41 0,0 0-12 0,0 0-8 16,0 0 3-16,0 0 7 0,0 0 5 15,0 0 5-15,0 0 12 0,0 0-6 0,0 0 12 16,0 0 1-16,0 0 0 0,0 0-1 0,0 0-9 16,0 0-4-16,0 0-10 15,0 0-11-15,0 0-4 0,0 0-8 0,0 0-3 0,0 0 0 16,0 0-3-16,0 0 5 15,0 0 3-15,0 0 3 0,0 0-1 0,40 4-2 16,-40-4-4-16,17 4 0 16,-17-4 0-16,24 0-5 0,-24 0-3 0,28 1-1 0,-14-1-7 15,-14 0-5-15,32-1-8 16,-17 2-1-16,-15-1-9 0,32-1-3 0,-32 1-16 16,24 0-21-16,-24 0-24 0,22-2-23 0,-22 2-26 15,19-2-35-15,-19 2-32 16,0 0-25-16,21 0-32 0,-21 0-35 0,0 0-69 0,0 0-620 15,11-3-349-15</inkml:trace>
  <inkml:trace contextRef="#ctx0" brushRef="#br2" timeOffset="-196257.09">3088 15004 2753 0,'0'0'-90'0,"0"0"39"0,0 0 11 15,-7-14 21-15,7 14 19 16,0 0 12-16,0 0 26 0,0 0 19 0,0 0 7 0,20-17 9 16,-20 17-4-16,0 0 0 0,24-6-7 0,-24 6-1 15,22-3-9-15,-22 3-9 16,24-2-5-16,-24 2 2 0,25-2-8 0,-25 2-12 15,30-2-40-15,-16 2-53 16,-14 0-60-16,32-1-97 0,-15-2-188 0,-2 2-332 0,-15 1-31 16</inkml:trace>
  <inkml:trace contextRef="#ctx0" brushRef="#br2" timeOffset="-195506.94">3903 14761 2287 0,'0'0'18'0,"0"-18"18"16,0 18-16-16,0 0-5 0,0 0 5 0,0 0-4 0,0 0-2 15,0 0 21-15,0 0 15 16,0 0 14-16,0 0 10 0,0 0 25 0,0 0 4 16,0 0 11-16,0 0 1 0,-21 36-8 0,21-36-14 15,-6 29-8-15,1-14-7 0,5 2-12 16,-2 1-3-16,0 1-5 0,-1-3-9 0,3 2-4 15,0-18-6-15,3 34-3 16,-3-19-2-16,0-15-8 0,4 26-5 0,1-15-4 16,-5-11-20-16,10 16-18 15,-4-8-23-15,-6-8-21 0,15 6-13 0,-15-6-7 0,19 0-7 16,-19 0 10-16,0 0 8 0,27-10-3 0,-15 1 6 16,-4-1 8-16,2 1 8 15,-1-5 9-15,-3-1 2 0,0-2 19 0,-1 1 12 16,-1 0 20-16,3-2 6 0,-5 2 14 15,0-2 15-15,2 3 11 0,-4 15 21 0,2-26 7 16,-2 26 8-16,2-22-3 16,-2 22-9-16,2-17-11 0,-2 17-8 0,2-13-6 15,-2 13-2-15,0 0 6 16,0 0 3-16,0 0 0 0,0 0-5 0,0 0 2 0,0 0-9 16,0 0-4-16,0 0-5 0,-2 52-1 0,2-52-2 15,0 27-9-15,0-9 0 16,0-2-8-16,2-2-17 0,-2-14-29 0,2 29-39 0,-2-29-48 15,2 27-65-15,0-16-57 16,-2-11-95-16,2 22-182 0,-2-22-348 0,2 15-214 16</inkml:trace>
  <inkml:trace contextRef="#ctx0" brushRef="#br2" timeOffset="-195247.03">4242 14750 2677 0,'0'0'-6'0,"0"0"2"0,0 0-2 0,0 0 3 16,-20 45 0-16,16-32 6 0,4-13 6 0,-2 28 6 0,0-13-4 15,2 2 7-15,0-17-3 16,4 33 2-16,0-16-4 0,0-1 6 0,6-1-4 15,-4-2-6-15,2 0-9 16,2-2-43-16,4 0-49 0,-4-3-52 16,-10-8-120-16,21 11-444 0,-13-10 38 0</inkml:trace>
  <inkml:trace contextRef="#ctx0" brushRef="#br2" timeOffset="-195057.15">4367 14859 2321 0,'0'0'79'0,"0"0"-33"16,10-15-31-16,-10 15-21 0,13-10 6 0,-13 10-8 15,17-9 7-15,-7 5-1 0,-10 4-1 0,21-5-24 0,-21 5-8 16,22-8-8-16,-22 8-3 16,20-6-7-16,-6 3-17 0,-4 2-34 0,-10 1-51 15,15-6-131-15,-15 6-236 0,14-6 300 16</inkml:trace>
  <inkml:trace contextRef="#ctx0" brushRef="#br2" timeOffset="-194806.95">4506 14737 1530 0,'0'0'95'16,"0"0"16"-16,0 0-14 0,0 0-13 15,0 0-6-15,0 0 11 0,0 0 22 0,0 0 12 16,0 0 3-16,0 0 11 15,0 0-1-15,0 0-10 0,17 46-3 0,-17-46-3 0,2 22-1 16,2-9-10-16,-4-13-12 16,7 26-13-16,-5-11-5 0,2-1-12 0,1 1-5 15,-1 0-12-15,-4-15-11 16,4 27-29-16,-2-16-31 0,-2-11-44 0,6 21-50 0,-2-10-32 16,-4-11-54-16,4 16-53 0,-4-16-108 0,5 13-450 15,-3-7-135-15</inkml:trace>
  <inkml:trace contextRef="#ctx0" brushRef="#br2" timeOffset="-194527.04">4787 14676 2455 0,'16'-11'-36'16,"-16"11"5"-16,14-4 11 15,-14 4 10-15,0 0 11 0,28 6 16 0,-28-6 4 16,21 13 2-16,-9-3 3 16,2 2 6-16,-4-2 20 0,1 5 15 0,-1 1 24 0,1 2 9 15,-3-2 10 1,1 2-13-16,-3 1-6 0,0 0-9 0,0-2-5 0,-4-1-12 16,4 3-5-16,-4-3-6 0,0-1-14 0,-2-15-7 15,0 25-23-15,0-25-41 0,-2 25-47 16,2-25-59-16,0 20-53 0,0-20-78 0,-2 18-590 15,-2-13-209-15</inkml:trace>
  <inkml:trace contextRef="#ctx0" brushRef="#br2" timeOffset="-194096.97">5351 14885 2499 0,'0'0'-24'0,"0"0"45"16,0 0 9-16,0 0 9 0,0 0 17 15,0 0 36-15,0 0 25 0,0 0 31 0,0 0-5 0,14 8-15 16,-14-8-7-16,0 0-5 0,0 0-2 16,28-3 7-16,-28 3-3 0,21-2 7 15,-21 2-4-15,24-6-8 0,-8 4-18 0,-16 2-4 16,32-3-6-16,-12-1-11 15,-2 1-9-15,1 1-5 0,-1 0-7 0,-18 2-4 0,34-5-10 16,-22 5-10-16,-12 0-21 16,25-3-45-16,-25 3-57 0,20-3-78 0,-12 1-96 15,-8 2-163-15,12-2-196 16,-12 2-339-16,0 0-407 0</inkml:trace>
  <inkml:trace contextRef="#ctx0" brushRef="#br2" timeOffset="-193187.11">6035 14833 3004 0,'0'0'23'16,"0"0"35"-16,0 0-1 0,0 0 5 16,0 0 9-16,0 0 14 0,0 0 15 0,0 0 15 15,0 0-11-15,0 0-10 16,0 0-7-16,0 0-12 0,0 0-2 0,0 0-7 15,0 0-5-15,25 0-4 16,-25 0-7-16,0 0-4 0,24-10-8 0,-24 10-5 0,16-7-8 16,-6 2-10-16,-10 5-11 15,26-13-12-15,-13 7-10 0,-1-1-2 0,4-1-6 16,-4-1 4-16,0-1-1 0,2 1 2 0,-4-1-1 16,0 1 4-16,-1-3 1 0,-9 12 4 15,13-24 0-15,-9 12 4 0,-4 12-1 0,4-23 8 16,-4 23-4-16,3-22 6 15,-3 22-5-15,0 0 8 0,-9-24 12 0,9 24 2 16,-11-11 6-16,11 11 2 0,-17-4-1 16,17 4-3-16,0 0-2 0,-30 2 2 0,30-2 7 15,-20 11 5-15,7-4 1 16,0 1 9-16,3 3 3 0,-1 2 9 0,1 0 0 16,1 3 3-16,-2-4 5 0,5 4-4 0,-2-1-2 0,4 0-5 15,-1 1-7 1,0-1 4-16,5-15-10 0,-4 30 3 0,4-30 0 0,4 25-3 15,1-14-1-15,2 0-3 16,1 3-2-16,2-5-1 0,3 2-11 0,0-4 0 16,4 0 1-16,0-1-7 0,2 0-6 15,-1-3-14-15,4 1-37 0,-3-1-32 0,2-3-40 16,-21 0-50-16,41-4-56 0,-23 0-60 0,2-2-119 16,-1-2-182-16,-3 0-29 15,0-4-272-15,-2-2-252 0</inkml:trace>
  <inkml:trace contextRef="#ctx0" brushRef="#br2" timeOffset="-192806.85">6502 14218 2736 0,'15'-14'19'0,"-15"14"17"16,0 0 12-16,0 0 15 15,0 0 25-15,0 0 18 0,0 0 15 0,0 0 2 16,0 0-7-16,23-3-6 16,-23 3-17-16,0 0-8 0,24-3-9 0,-24 3-6 0,23-4-11 15,-11 0-5-15,-12 4-9 16,26-5-10-16,-11 0-38 0,-15 5-48 0,27-5-64 16,-12 3-54-16,-15 2-89 0,28-7-147 0,-14 0-526 15,-1 5-342-15</inkml:trace>
  <inkml:trace contextRef="#ctx0" brushRef="#br2" timeOffset="-192106.94">7059 13780 2655 0,'0'0'-122'0,"0"0"32"15,0 0 11-15,0 0 10 0,0 0 8 0,0 0 11 16,0 0 11-16,0 0 4 15,0 0 4-15,0 0 9 0,0 0-1 0,0 0 3 0,0 0 4 16,0 0-2-16,0 0 18 16,0 0-3-16,0 0 5 0,0 0 1 0,0 0-6 15,0 0 9-15,0 0 0 16,0 0-7-16,0 0-1 0,0 0-1 0,0 0 3 0,0 0 5 16,0 0 1-16,0 0-7 0,0 0-3 0,0 0 4 15,0 0 0-15,0 0 2 16,0 0-2-16,0 0 3 0,0 0-3 0,0 0-3 0,0 0 1 15,0 0-1-15,0 0 21 16,0 0 12-16,0 0 7 0,0 0 16 16,0 0-9-16,0 0-2 0,0 0 7 15,0 0 5-15,0 0 4 0,0 0-3 0,0 0-1 0,0 0 11 16,0 0-13-16,0 0 0 0,0 0-12 0,25-5 8 16,-25 5-4-16,0 0 6 15,22-4-5-15,-22 4 6 0,18-2-4 0,-18 2-4 16,28-2-7-16,-13 1-2 0,4-2-5 15,0 2 0-15,-19 1-10 0,38-3-6 0,-19 2-23 16,0 1-35-16,0 0-52 16,-1-2-42-16,-6 2-60 0,-12 0-132 0,19-2-405 15,-19 2-8-15</inkml:trace>
  <inkml:trace contextRef="#ctx0" brushRef="#br2" timeOffset="-191756.65">7165 13723 2147 0,'0'0'-60'0,"0"0"9"15,25-22-2-15,-25 22 12 0,15-6 7 0,-15 6 9 16,0 0 22-16,22-6 11 0,-22 6 12 0,0 0 6 16,16 0 27-16,-16 0 37 0,0 0 24 15,0 0 14-15,0 0 0 0,17 19-3 16,-17-19-2-16,2 15-6 0,-2-15-3 15,0 21-5-15,0-21-7 0,0 23-4 0,0-10-5 0,0-13-6 16,-2 25-2-16,2-25-2 16,0 29 1-16,0-13 2 0,0-16-3 0,0 26 1 15,2-15-1-15,-2-11-1 16,5 24-6-16,-3-13-5 0,-2-11 1 0,6 17-6 16,-6-17 1-16,8 15-6 0,1-10-6 0,-9-5-2 0,16 7-6 15,-16-7-11-15,22 3-7 16,-22-3-21-16,30-2-28 0,-30 2-36 0,31-11-51 0,-13 4-66 15,-2-1-48-15,1 0-45 16,-2-2-83-16,-2 3-120 0,1 0-457 0,-3-1-335 16</inkml:trace>
  <inkml:trace contextRef="#ctx0" brushRef="#br2" timeOffset="-191216.77">7133 14169 2626 0,'0'0'-141'0,"0"0"35"16,0 0 28-16,0 0 34 0,0 0 1 15,0 0 34-15,0 0 24 0,0 0 38 16,-19 6 30-16,19-6 13 0,0 0 15 15,0 0-1-15,0 0-14 0,0 0-7 0,0 0-2 16,0 0-1-16,0 0 7 0,0 0-5 16,0 0-3-16,0 0-4 0,0 0-9 0,0 0-5 15,61-8-1-15,-43 5-5 16,0 1-7-16,4-2 5 0,5 0 2 0,3 2 1 16,0-3 2-16,1 2 0 0,1 0 1 0,2 1-5 0,-2-2-6 15,1 2-4-15,-1-1-4 16,0 0-3-16,0-1-7 0,-3 4 1 0,-5-1-10 15,1 1-4-15,-4-2-13 16,-2 2-18-16,1 0-23 0,-20 0-29 0,31 0-31 16,-18-2-39-16,-13 2-38 0,23 0-36 15,-15 2-23-15,-8-2-40 0,0 0-98 16,15 0-521-16,-15 0-258 0</inkml:trace>
  <inkml:trace contextRef="#ctx0" brushRef="#br2" timeOffset="-190876.77">7256 14402 2544 0,'0'0'-56'0,"-2"21"55"16,2-21 7-16,0 0 16 0,0 0 13 0,0 0 12 0,0 0 23 15,0 0 27-15,21 5 4 16,-21-5 7-16,0 0 11 0,0 0 1 0,23-3 4 16,-23 3 8-16,0 0 2 0,28-4-1 15,-28 4-9-15,27-2-8 0,-12 0-15 0,4 0-9 16,0 0-12-16,0 1-9 0,1-2-4 16,0 1-8-16,-1 0-16 0,3 1-4 15,-4-1-3-15,2-1-3 0,-20 3-12 0,34-1-17 0,-19 0-28 16,-15 1-32-16,22-5-38 15,-22 5-48-15,20 0-60 0,-20 0-42 0,0 0-61 16,0 0-134-16,14 0-501 16,-14 0-357-16</inkml:trace>
  <inkml:trace contextRef="#ctx0" brushRef="#br2" timeOffset="-190616.97">7478 14427 2796 0,'-17'3'10'15,"17"-3"42"-15,0 0 1 16,-14 6-5-16,14-6-5 0,0 0 6 0,0 0 11 0,0 0 12 15,0 0 10-15,2 18 4 16,-2-18-10-16,0 0-7 0,0 0-1 0,8 28 9 16,-8-28 12-16,4 17 1 15,-4-17 0-15,2 19-11 0,-2-19-4 16,0 23-10-16,0-23-8 0,0 25-7 0,0-25-4 0,-2 24-4 0,2-24-5 16,0 25-3-16,-2-14-2 15,2-11-2-15,-2 24-5 0,2-24-2 16,0 22-2-16,0-22-2 0,-2 19-2 15,2-19-9-15,2 16-25 0,-2-16-29 0,0 0-39 0,2 19-53 16,-2-19-56-16,0 0-57 16,11 11-97-16,-11-11-155 0,8 4-405 0,-8-4-294 15</inkml:trace>
  <inkml:trace contextRef="#ctx0" brushRef="#br2" timeOffset="-189496.94">8081 14786 2717 0,'0'0'-60'0,"0"0"18"16,0 0 11-16,0 0-2 16,0 0 3-16,-4-13 8 0,4 13 7 0,0 0 9 0,0 0 6 15,0 0 15-15,0 0 22 0,0 0 32 0,0 0 37 16,0 0 18-16,0 0 13 16,0 0-5-16,0 0-11 0,0 0-12 0,0 0-14 15,-21 41-7-15,16-32-15 0,5-9-4 16,-4 20-10-16,4-20-5 0,-4 23-5 0,4-23-4 15,-2 20-5-15,2-20 0 16,2 21-9-16,-2-21-1 0,6 19-5 0,-1-10-4 16,-5-9-6-16,13 14-13 0,-5-6-14 15,-8-8-9-15,15 9-12 0,-15-9-1 16,17 6-9-16,-17-6 1 0,19 1 3 0,-19-1 4 0,0 0 5 16,26-9-2-16,-26 9 15 15,16-11 6-15,-16 11 4 0,8-16 12 0,-1 5 7 0,-7 11 6 16,11-25 11-16,-9 12 14 15,-2 13 10-15,6-22 14 0,-6 22 7 0,4-21 8 16,-4 21-6-16,3-15-5 16,-3 15-13-16,2-14-7 0,-2 14-3 0,0 0 12 0,0 0 2 15,0 0 11-15,0 0 9 16,0 0 4-16,0 0-24 0,0 0-4 0,0 0 1 16,0 0-9-16,0 0-4 0,0 0-5 0,-9 52-6 15,9-52 0-15,2 24-6 16,-2-24-2-16,5 23-9 0,-3-11-13 0,-2-12-27 0,4 23-25 15,-2-13-50-15,-2-10-47 16,6 17-61-16,0-8-46 0,-6-9-93 0,12 11-155 16,-12-11-84-16,8 7-334 0,-8-7-319 15</inkml:trace>
  <inkml:trace contextRef="#ctx0" brushRef="#br2" timeOffset="-189196.96">8473 14705 2708 0,'0'0'-23'0,"0"0"52"0,0 0 19 0,0 0-6 16,0 0 15-16,0 0 8 0,0 0 23 0,0 0 13 15,0 0 18-15,-10 57 2 0,6-43-2 16,-4 1-6-16,2-1-5 0,2 2-1 0,2-1 0 15,-2 0-8-15,2 2-8 16,2-17-9-16,0 30-10 0,2-16-5 0,-2-14-7 16,8 25-11-16,-4-13-13 0,2-1-34 15,-6-11-35-15,16 15-53 0,-6-8-61 0,-10-7-55 16,19 8-62-16,-10-4-135 0,2-4-160 0,-11 0-293 16,16-2-195-16</inkml:trace>
  <inkml:trace contextRef="#ctx0" brushRef="#br2" timeOffset="-189026.84">8576 14853 2658 0,'0'0'130'0,"0"0"21"0,0 0-22 15,0 0-17-15,-2-17-13 0,2 17-11 0,0 0-9 16,0 0-5-16,0 0-10 16,18-7-9-16,-18 7-6 0,0 0-7 15,23-4-8-15,-23 4-10 0,21-4-20 16,-21 4-32-16,21-3-52 0,-21 3-63 0,22 0-59 0,-22 0-110 15,18-7-605-15,-9 7-315 16</inkml:trace>
  <inkml:trace contextRef="#ctx0" brushRef="#br2" timeOffset="-188817.2">8615 14773 2852 0,'0'0'-14'0,"0"0"-7"0,0 0 1 0,-13 13 10 16,13-13-6-16,0 0 26 0,2 25 21 15,-2-25 8-15,5 19 9 0,-5-19-11 0,6 28-2 16,-4-13 3-16,2 0 3 16,0 2 13-16,0 0 0 0,-1 1-6 15,1-1-2-15,-2-1-8 0,3 1-4 16,-1 1-7-16,-2-3-19 0,-2-15-41 0,6 27-35 0,-2-14-61 16,0-3-59-16,-4-10-113 0,11 13-512 0,-4-8-136 15</inkml:trace>
  <inkml:trace contextRef="#ctx0" brushRef="#br2" timeOffset="-188587.11">8888 14670 2611 0,'0'0'71'15,"0"0"-2"-15,19 0-11 0,-19 0-5 0,0 0-6 16,21 17-1-16,-11-6 9 15,0 2 8-15,-2 2-3 0,0 0 2 0,-2 1 1 0,3 4 4 16,0 1 2-16,-3-1-1 16,-4-1-4-16,2 3-9 0,-2-1-4 15,-2 0-26-15,-2 0-51 0,0-2-73 16,0 0-88-16,-4 0-179 0,-3-4-539 0,-2 4-291 0</inkml:trace>
  <inkml:trace contextRef="#ctx0" brushRef="#br2" timeOffset="-186696.91">5840 16181 2640 0,'0'0'-90'16,"0"0"21"-16,0 0 17 0,0 0 20 15,0 0 0-15,0 0 9 0,0 0 14 0,0 0 0 16,0 0 18-16,0 0 8 0,0 0 15 0,0 0 0 16,0 0 20-16,0 0 0 15,0 0 8-15,0 0 1 0,0 0-8 0,0 0 0 0,6 62-5 16,-6-45-8-16,0 4 1 15,0 1-7-15,0 5-1 0,0 2-3 0,-2-1 2 16,2 4-7-16,-2 0-2 16,0 6 2-16,-3-1-3 0,1 3-5 0,4 0 5 15,-4 1-6-15,2 1-3 0,-2 1 8 16,-2-2-6-16,3 5 2 0,-1-5-1 0,-3 2-6 16,3-1-1-16,0 3 8 0,-4 3-6 0,4-7 4 15,-2 7-5-15,-2-8 1 16,2 9-1-16,-2-1 3 0,2 0-2 0,-3 1-3 0,1 1 24 15,-1-3-4-15,-2 1 0 16,-3 0-1-16,4 0-6 0,-4-3 0 0,2 1 0 16,-1-3-2-16,2 5-1 15,1-4-2-15,-1 2-18 0,1-3-28 0,0-3-33 0,0-3-30 16,4 0-39-16,-2-2-41 0,4-4-67 0,-2-5-130 16,1-1-401-16,3-4-68 15</inkml:trace>
  <inkml:trace contextRef="#ctx0" brushRef="#br2" timeOffset="-185957.06">5185 17654 2301 0,'0'0'-48'0,"20"-3"12"16,-20 3-5-16,25 0 12 0,-25 0-3 0,30-4 2 15,-14 4-5-15,4-2 0 16,-1 0-11-16,2 0 4 0,2 0 2 0,1-2 9 15,-1 2 21-15,4 0 31 16,5-1 20-16,-3 1 5 0,3-2 31 0,3 1-18 0,-4 0-1 16,5-1-1-16,4 3-12 15,-2-3-7-15,3 0 4 0,1 0-22 0,0 0-11 16,1 3-15-16,1-3-20 0,3 2-10 0,-1-2 4 16,1 3-12-16,1-5 4 0,5 2 1 15,3 0 12-15,-1 0 3 0,1 0 5 0,-1 0 14 16,3 1 4-16,-1-2 17 15,0 4 11-15,5-3 12 0,-1 1 36 0,-2 0 3 16,1 3 0-16,1-2 2 16,1 4-13-16,-1-2-7 0,2 0-7 0,-1 3-4 0,1-3 1 15,1 4-5-15,-1-1-5 0,3 0-9 0,-5 0 3 16,2 2-8-16,-1-3 0 16,-1 2 2-16,1-2-10 0,-3 1 4 0,0 1-5 15,3-2-9-15,-3 2 0 0,0 0 0 16,1 0 0-16,-4-1 3 0,1 1 3 0,1 0-1 15,-3 0-9-15,-6-2 6 16,-1 2-6-16,-1-1 0 0,1 0-5 0,-1-2-9 16,-1 2-8-16,1 0-23 0,-5 1-27 15,1 0-16-15,-3-1-24 0,-6-1-38 0,-2 1-69 16,-5 0-117-16,1-1-326 0,-7-2 106 0</inkml:trace>
  <inkml:trace contextRef="#ctx0" brushRef="#br2" timeOffset="-184616.71">5874 16513 2009 0,'0'0'33'0,"0"0"13"0,0 0 2 0,0 0-12 0,0 0 3 16,0 0-8-16,0 0 6 15,0 0 0-15,0 0-17 0,0 0 0 16,0 0 3-16,0 0-9 0,0 0 2 15,2-21-3-15,-2 21-9 0,0 0 2 16,0 0-30-16,0 0-28 0,18-3-28 0,-18 3-42 16,12 0-57-16,-12 0-109 0,14 0-253 0,-14 0 273 15</inkml:trace>
  <inkml:trace contextRef="#ctx0" brushRef="#br2" timeOffset="-184496.78">6088 16492 1594 0,'31'2'16'0,"-16"-2"14"16,-15 0-3-16,29 0 3 0,-29 0-10 0,34-2-7 15,-16 0-10-15,0 2-19 16,1-1-22-16,1-2-32 0,-2 0-67 0,2 1-107 16,-2-2-157-16,4 0 126 0</inkml:trace>
  <inkml:trace contextRef="#ctx0" brushRef="#br2" timeOffset="-184376.65">6702 16437 1200 0,'20'0'33'0,"-2"2"-3"0,-18-2-6 0,37 0-5 16,-15 0-21-16,-4 2-4 15,6-2-12-15,-3-2-10 0,3 4-27 0,-2-4-39 16,2 2-32-16,1-2-196 16,1 2 102-16</inkml:trace>
  <inkml:trace contextRef="#ctx0" brushRef="#br2" timeOffset="-184227.03">7679 16389 1207 0,'0'0'165'16,"32"0"-17"-16,-17 0-53 0,-15 0-50 0,38 0-35 16,-19 2-30-16,2-4-41 15,-2 2-78-15,3-2-141 0,-2 1-103 0,4 2 122 16</inkml:trace>
  <inkml:trace contextRef="#ctx0" brushRef="#br2" timeOffset="-184136.81">8372 16406 1027 0,'18'2'-48'0,"1"-2"-13"0,-19 0-61 16,32-2-142-16,-14 2 86 0</inkml:trace>
  <inkml:trace contextRef="#ctx0" brushRef="#br2" timeOffset="-182096.83">5736 17622 842 0,'0'0'137'0,"0"0"23"15,0 0-5-15,0 0-18 0,0 0-30 16,0 0-21-16,0 0-5 0,9-17 5 16,-9 17 16-16,0 0 0 0,0 0-1 0,8-11-2 0,-8 11 5 15,0 0 8-15,6-14 3 16,-6 14-4-16,0 0-12 0,0 0-8 0,6-17-10 16,-6 17-13-16,0 0-6 0,7-14-6 0,-7 14-8 15,0 0-8-15,5-13 1 16,-5 13-6-16,0 0-3 0,6-17-1 0,-6 17 3 0,6-13 1 15,-6 13-1 1,6-13-4-16,-6 13-2 0,8-18 5 0,-8 18-11 0,14-21 0 16,-8 12-3-16,0-3-8 15,-6 12 5-15,13-22-4 0,-7 8-2 0,0 3 0 0,3-3 5 16,-2 3-8-16,-1-2-3 0,2 1-1 0,-2-2-5 16,3 1-4-16,-9 13-3 15,13-24 2-15,-7 13 1 0,0-3-4 0,3 2 3 16,-3-1-2-16,-6 13 5 0,13-23 0 15,-4 10 0-15,-3 4 7 0,2-5-7 0,-8 14 1 16,16-22 1-16,-8 9 3 16,-2 2-5-16,2 0 4 0,-8 11 0 0,15-21 5 15,-6 10-2-15,-1 1 4 0,1-1 2 0,-1 1 5 16,-8 10-2-16,17-18 1 0,-6 7-1 16,-3 4 3-16,2-2-3 0,1-1 0 0,0 0-2 15,-11 10-2-15,21-17 1 16,-9 9-5-16,-1 0 0 0,2-1-4 0,-1 1-2 0,2 1-2 15,-2 0 2 1,-12 7-3-16,23-16-3 0,-10 7 4 0,-2 3-3 0,-1-4 1 16,2 3 0-16,-12 7 0 15,22-13 4-15,-12 5-4 0,3 1 1 0,-2-3 6 0,-11 10-2 16,21-14-1-16,-11 7 0 0,-10 7-1 0,22-14-1 16,-12 9 6-16,-10 5-2 15,22-11-3-15,-10 4 1 0,-12 7 0 0,19-11-3 16,-8 4 3-16,2 0-4 15,-13 7 4-15,18-9-1 0,-18 9 4 0,20-9-3 16,-12 3-1-16,-8 6 1 0,19-9-2 16,-19 9 4-16,19-10 0 0,-8 6-7 0,-11 4 2 15,18-8-3-15,-18 8 4 0,22-7-3 0,-12 1-1 0,-10 6 0 16,20-6 0-16,-20 6 0 16,23-5-1-16,-13 1 0 0,-10 4-1 0,24-8-1 15,-12 4 1-15,-12 4-5 16,24-7 0-16,-11 3 0 0,-13 4 0 0,21-7 2 0,-8 1-1 15,-13 6 1-15,18-5 6 16,-18 5-2-16,22-5-2 0,-22 5 3 0,19-5 2 16,-19 5-1-16,17-8 1 15,-17 8 5-15,19-4-7 0,-19 4-4 0,16-6 1 16,-16 6-6-16,18-5-2 0,-18 5 4 0,16-6 4 0,-16 6-2 16,17-4 3-16,-17 4 1 15,17-4 1-15,-17 4 0 0,15-6 1 0,-15 6 0 16,20-4-1-16,-20 4 2 15,16-4 5-15,-16 4-3 0,19-3 1 0,-19 3 0 0,19-5-1 16,-19 5 6-16,17-4-4 16,-17 4-3-16,20-6 8 0,-20 6-8 0,18-4 8 15,-18 4-7-15,20-6 5 0,-20 6 4 0,16-5-3 16,-16 5 4-16,19-6-2 0,-19 6 11 16,20-4-9-16,-20 4 0 0,16-4 4 0,-16 4 0 15,20-4 1-15,-20 4-1 16,16-3-4-16,-16 3 6 0,22-4-4 15,-22 4 7-15,19-2-7 0,-19 2 1 0,22-2-3 16,-22 2 0-16,24-3-4 0,-24 3 2 0,26-5 3 16,-26 5-4-16,27-1 4 15,-15-1-3-15,-12 2-6 0,28-4 6 0,-16 2 6 16,-12 2 9-16,30-2 10 0,-15 2 7 0,-15 0 2 0,36-2 2 16,-16 2 1-16,-2 0-6 15,4-1-3-15,1 1-1 0,-1 0-5 0,2 0-7 16,0-3-6-16,5 3-5 15,1 0-8-15,-2-2-7 0,-5 1-3 0,5 1 4 16,-4 0-2-16,2 0-4 0,0 0 0 16,-3 0-18-16,3-2-45 0,-2 2-55 0,0 2-71 15,-3-4-144-15,3 2-538 0,-6-2-254 0</inkml:trace>
  <inkml:trace contextRef="#ctx0" brushRef="#br0" timeOffset="-167016.7">23311 4955 932 0,'0'0'244'0,"0"0"-90"16,0 0-63-16,-4 19-16 15,4-19-24-15,0 0-4 0,0 0 16 0,0 0 0 0,0 0 9 16,0 0 8-16,0 0-1 16,0 0 6-16,0 0 2 0,0 0 1 0,0 0-1 15,-4 15-1-15,4-15-3 0,0 0-6 0,0 0-3 0,0 0-1 16,0 0 1 0,0 0-1-16,0 0 0 0,0 0 6 0,0 0 0 0,0 0 6 15,0 0-2-15,0 0-4 16,0 0-7-16,0 0-1 0,0 0-8 0,0 0-7 0,0 0-11 15,0 0-6-15,0 0-19 16,0 0-9-16,0 0-10 0,0 0-14 0,0 0 3 16,0 0-7-16,0 0 2 15,0 0-7-15,0 0-1 0,10-47-4 0,-10 47-3 0,2-19-2 16,-2 19-5-16,4-21-5 0,-4 21-9 0,6-21 4 16,-1 10 1-16,-5 11-2 15,6-24 11-15,-4 13 8 0,-2 11 7 0,7-21 13 16,-7 21 16-16,6-17 7 0,-6 17 4 15,4-15-1-15,-4 15-2 0,4-13-4 0,-4 13 4 16,0 0-8-16,0 0-3 16,0 0 9-16,7-14 12 0,-7 14 8 0,0 0 10 15,0 0 4-15,0 0 1 0,0 0 7 16,0 0-1-16,12 46-6 0,-8-37-1 0,-4-9-2 16,5 29-8-16,-3-12-2 0,3-2-5 0,-3 0 1 15,2 1-8-15,-2 0-4 0,-2-16-24 16,4 29-42-16,0-15-52 0,-2 1-47 15,2-3-63-15,-4-3-94 0,4 1-624 16,-4-10-337-16</inkml:trace>
  <inkml:trace contextRef="#ctx0" brushRef="#br0" timeOffset="-165746.64">23376 4837 2790 0,'0'0'-76'0,"0"0"29"0,0 0 9 0,6-12 21 16,-6 12 11-16,0 0 9 0,0 0 3 15,0 0 5-15,0 0-4 0,0 0 26 0,0 0 5 16,0 0 23-16,0 0 9 0,0 0-1 0,0 0-2 16,0 0-7-16,0 0-2 15,2 45-4-15,-2-45 15 0,-2 29-5 0,0-14-1 0,0 4-8 16,-2 1-1-16,2 1-7 15,0 4-8-15,-2 1-1 0,0-1-3 0,1 4-5 16,-1-1-4-16,2 1-1 16,0 0-1-16,0 3-4 0,-2-1 2 0,4 1-5 0,-2 0 0 15,2 1-1-15,0-3 0 0,0 3-3 0,0-3 0 16,0 2-2-16,0 1 0 16,0-1 0-16,2 0-5 0,-2 1 8 0,4-3-4 0,-4 3-4 15,2 1 4-15,-2-4-4 16,0 5 1-16,0-4-2 0,-2 1 1 0,2 0-1 15,0-1 0-15,-2 1 1 16,0 0 0-16,0-1-2 0,2 1 2 0,-3-2 0 0,1 2-1 16,2 0-3-16,0-2 1 15,2 1 1-15,-2-1-1 0,0 1 1 0,0-1 0 16,3-1-2-16,-3 1 0 0,2-1 1 0,-2-1-1 16,-2 1 1-16,2-1-1 0,0-1 1 15,-3 0-2-15,3 0 0 0,0 1 0 0,0-3 2 16,-2 1-2-16,2 2 1 15,-2-2 0-15,2-3-1 0,0 0 1 0,0 3 0 16,0-1-1-16,0-2 0 0,0-1 1 16,0 1 0-16,0 1-1 0,0-2 4 0,0-1 3 15,0 2 0-15,-2 0 1 16,2-2-4-16,-2 2 0 0,2-3 0 0,-2 3 2 16,-3-1-3-16,5-1 5 0,-4 0-6 0,4 0-1 0,-2 0 3 15,0-2 0-15,2 1-4 16,-2-1 5-16,4 3-1 0,-2-2-2 0,0-1 5 15,0 1 0-15,0-4 4 16,2 4 0-16,0-1 0 0,-2 1 2 0,2-1 2 0,-2-3-1 16,2 3 0-16,0 0 2 15,1-1 0-15,-3 1 5 0,4-3-4 0,-4 2 0 16,4-1 1-16,-4 0 1 0,2 1 1 0,-2-2-3 0,3 1 1 16,-1-2-4-16,0 3-1 15,-2-18 2-15,2 35 0 0,-2-20 1 0,0 4-1 16,0 0 2-16,0-3-1 15,0 4 0-15,0-3-2 0,0 2 1 0,-2 0-5 16,2 0 0-16,0 3 2 0,0-4 5 16,0 1-1-16,0 3 5 0,0-2 2 0,0 1 3 15,0 2 0-15,0-2-2 16,0 0 6-16,2 1 5 0,-2 0-4 0,-2-2 1 0,2 4-2 16,2-4 3-16,-2 2-5 0,0-2-4 0,0 2 1 15,2-3-3-15,-2 0-3 16,2 0 1-16,-2-1-7 0,0 1-2 0,2-1-2 15,-2 1 2-15,0 0 2 0,0-2-10 16,2 0 5-16,-2 2 3 0,0-1-6 0,0-1-3 16,2 0 2-16,-2-1 2 15,0 4 5-15,0-3-2 0,0 1-3 0,0-2 4 16,0 2-4-16,0-1-1 0,0-1-7 0,0 2 8 0,3-3-4 16,-3-15-17-16,2 33 2 15,-2-16 2-15,2 0 8 0,0 1-2 0,0 0 6 16,0-1 2-16,0 2-2 0,0 1 11 15,2-4 1-15,-2 4 1 0,3-1 1 0,-3 0 1 16,3-2 1-16,-1 4 0 16,-2-2 1-16,0 0 2 0,0 0 2 0,2 0-1 15,-2 2 5-15,0-2-7 0,-2 0 6 16,2 0-5-16,0 1-3 0,0-1 3 0,-2 0 2 16,0 0-3-16,0-1-1 0,0 4-10 0,0-4 4 15,0 2-2-15,-2-1 3 0,2-2-25 16,0 0-20-16,0-4-29 0,0 1-45 0,0-14-68 15,0 23-90-15,-2-14-97 16,2-9-197-16,-4 13-44 0,4-13 16 0,0 0-322 0,-12 11-297 16</inkml:trace>
  <inkml:trace contextRef="#ctx0" brushRef="#br0" timeOffset="-164046.62">22538 8447 2683 0,'0'0'-72'0,"0"0"45"16,0 0 12-16,0 0 23 15,0 0 14-15,0 0 22 0,6-16 15 0,-6 16 14 0,0 0 5 16,0 0-3-16,16-8-8 15,-16 8-8-15,0 0-6 0,14-6 1 0,-6 4 4 16,-8 2 2-16,16-3 6 16,-16 3 3-16,18-4-4 0,-9 2-3 0,-9 2-10 0,21-3-1 15,-10 3-9-15,1-3-3 16,4 2-5-16,-4-2-5 0,5 2-1 0,2-1-3 16,0 0-1-16,0-1-5 0,2 2-3 0,3 0 5 0,3-2-1 15,3 1 5-15,0-1 5 16,3-2 4-16,1 4 10 0,6-3 4 0,-2 0 3 15,5 0 1-15,-3 1 2 16,0-1 6-16,3 0-4 0,-1 1-3 0,1 2-2 0,-4-3 4 16,3 1-10-16,1 0-2 15,-1 1-6-15,0 0-4 0,-1 0-2 0,-5 2-6 16,6-1-2-16,-2-2-3 0,3 0-2 0,-7 1 1 0,6 0-5 16,1 0 1-16,1 0-2 15,-1 2 4-15,1-1-6 0,3-2 3 0,-3 2 3 16,2-2 1-16,3 3 6 15,-2-1-6-15,1 1 9 0,3-2-3 0,-3 2-6 0,1 0-1 16,2-2-2-16,0 2-2 16,0 0-1-16,-3 0-2 0,3 0 6 0,-2 0-6 15,-1 0-3-15,1 0-4 16,3 0 2-16,-4 0 0 0,-1 0-5 0,-1 2 0 0,-1-2 0 16,-1 2 0-16,-1-1-3 0,1 2 1 0,-4-2-2 15,3 2 1-15,-4-2-7 16,2 3 4-16,-1-2 1 0,1 1-1 0,-1 2-6 0,-1-4-1 15,4 3-4-15,-1 1 5 16,3-5 5-16,-1 5 4 0,1-2-8 0,1 2 1 16,0-2 1-16,2 3 2 15,-3-5 3-15,0 3 5 0,-3 1-8 0,3-2 0 0,-2 2 1 16,0-2 0-16,-3 2 1 0,0-3-4 0,-1 1-1 16,2 1-5-16,-1 0-4 15,-7-3 1-15,3 2 3 0,0-3 0 0,0 3 4 0,-2-1 0 16,-2 0 3-16,3-2 3 15,-3 2 3-15,-1-2-3 0,1 0 3 0,-3 0 3 16,2 0 1-16,-1 2-3 16,1-2 0-16,-2 0 6 0,0 0-8 0,3 0 1 0,1 0 2 15,-1-2 0-15,-1 2 0 0,3 0 2 16,-3-2-2-16,3 2-2 0,2-2 2 16,-5 2 2-16,3-2 1 0,2 2-2 0,-4 0 4 0,4 0-3 15,-3 2 1-15,1-2 2 16,0 0-3-16,-3 2-2 0,3-2 1 0,-5 0 0 15,5 2-1-15,-4-2 0 16,0 2 3-16,-1-1-4 0,1-1 0 0,-1 0 3 0,0 2 0 16,0-2-3-16,1 0-1 15,-1 2 3-15,-4-2 0 0,2-2-4 0,1 2 1 16,-3 0-2-16,8 0-2 0,-4 0 1 0,1-2-2 0,2 1 1 16,-1-1 1-16,-2 0-1 15,2-2 1-15,-1 1 1 0,1 0 2 0,1 2-2 16,-3-3 2-16,-2 2-3 15,2-3 3-15,0 4-3 0,-3 0 3 0,-2-2-1 0,-2 1 2 16,2 0-3-16,-1 1 3 16,1 1-2-16,-5-3 3 0,6 3-1 0,-2 0 0 15,1 0-1-15,0 0 0 16,2 0 3-16,-4 0 0 0,5 0-1 0,3 0-3 0,-1 0 1 16,0 3 1-16,2-3-3 0,0 1 1 0,-1-1 1 15,2 0-1-15,-3 0 2 16,3 0 0-16,-2 0 1 0,0 2-5 0,-6-2 2 0,2 0 3 15,-1 0-2-15,3 2 1 16,1 1 1-16,-5-3-1 0,-3 1 0 0,2 0-2 16,1 2 1-16,-3-1 1 15,0-2 1-15,2 2-1 0,-1-2 0 0,-2 1-1 0,2-1 2 16,1 0-3-16,-1 3 0 0,-2-3 0 0,-1 0 2 16,5 0 0-16,-4 0-2 15,2 1 1-15,-1-1-3 0,2 3 0 0,-2-3 1 0,3 5 1 16,-1-3-1-16,0 0 2 15,-1 1-2-15,1-1 1 0,1 0 0 0,-4 1 2 16,4 0-2-16,-3-1 1 16,2 0 2-16,-2 1-1 0,1 0 1 0,-2-2 1 0,-1 1 0 15,1 0 0-15,-2-2-4 16,2 2 3-16,-4 0-5 0,-1-2-18 0,0 0-27 16,-15 0-41-16,25-2-64 0,-11 2-58 0,-14 0-68 0,16-6-186 15,-16 6-148-15,9-7-246 16,-9 7-212-16</inkml:trace>
  <inkml:trace contextRef="#ctx0" brushRef="#br0" timeOffset="-148017.17">23380 5946 524 0,'0'0'121'0,"0"0"-26"16,0 0-10-16,0 0-10 0,0 0-14 15,0 0-6-15,0 0-5 0,0 0-7 0,0 0-3 16,0 0 1-16,0 0 2 15,0 0-6-15,0 0-1 0,0 0-3 0,0 0-2 16,0 0 1-16,0 0-6 16,0 0-4-16,0 0 10 0,0 0-3 0,0 0 3 0,0 0-1 15,0 0-3-15,0 0-5 16,0 0-1-16,0 0-2 0,0 0 8 0,0 0-6 16,0 0 2-16,0 0 1 0,0 0-2 15,0 0-5-15,0 0 7 0,45-14-8 0,-45 14 0 16,0 0-3-16,23 2 11 0,-23-2 0 0,0 0-1 15,28 3-11-15,-28-3-6 16,23 1 2-16,-23-1-2 0,24 0-4 0,-12 2 5 0,-12-2 3 16,25 2-8-16,-25-2-3 15,24 0 5-15,-10 2-7 0,-14-2-1 0,24 2 0 16,-24-2 1-16,23 0 1 0,-23 0-5 0,24 1-1 16,-24-1 7-16,18 0-3 0,-18 0 8 15,18 3-5-15,-18-3-10 0,0 0 10 0,25 0-5 16,-25 0 4-16,19 1 4 15,-19-1-3-15,19 0-2 0,-19 0 1 0,19 0-1 16,-19 0 13-16,19 0-22 0,-19 0 8 16,19 0 1-16,-19 0 1 0,19 0 2 0,-19 0 14 15,19 0-25-15,-19 0 13 16,17 3-1-16,-17-3-2 0,0 0-5 0,27 0 8 16,-27 0-3-16,20 1 2 0,-20-1-8 0,19 2 10 0,-19-2-2 15,21 2-7-15,-21-2 0 16,19 2 7-16,-19-2-8 0,22 2 4 0,-22-2-1 15,20 2 6-15,-20-2-1 16,17 2-7-16,-17-2 3 0,19 2-1 0,-19-2 4 0,19 1-12 16,-19-1-2-16,22 3 7 15,-22-3-5-15,22 1-9 0,-22-1 2 0,24 0 2 16,-24 0 7-16,23 3-3 0,-23-3 1 0,26 1-1 16,-26-1 4-16,26 0 0 0,-26 0 10 15,20 2-6-15,-20-2 4 0,25 2-3 0,-25-2 3 16,22 0 23-16,-22 0-28 15,24 2 8-15,-24-2-11 0,19 2 10 0,-19-2 3 16,21 2 9-16,-21-2-14 0,18 0 0 16,-18 0-1-16,24 4-4 0,-24-4 3 0,23 1-3 15,-23-1 10-15,26 0-3 0,-14 2 1 0,-12-2 0 16,25 2 4-16,-9 0 12 16,-16-2-17-16,26 0 5 0,-26 0 4 15,29 0 0-15,-15 0 4 0,-14 0 9 0,25 0-5 16,-25 0 13-16,24 0-6 0,-24 0-5 0,21 0 10 15,-21 0-4-15,22-2-1 16,-22 2 0-16,23 0-5 0,-23 0 2 0,26-2-10 0,-26 2 13 16,24-2-18-16,-24 2-2 15,26 0 0-15,-26 0-1 0,25-1 1 0,-25 1-1 16,26 0 10-16,-26 0-10 0,20 0-2 0,-20 0 0 0,25 0 0 16,-25 0 10-16,20 0-9 15,-20 0 6-15,21 0-9 0,-21 0 1 0,22 0-4 16,-22 0 7-16,21 1-1 15,-21-1 1-15,23 2-11 0,-23-2 12 0,19 2-5 0,-19-2 1 16,21 0 4-16,-21 0 2 16,24 2-4-16,-24-2 7 0,20 2 0 15,-20-2 6-15,22 1 1 0,-22-1 9 16,19 3 2-16,-19-3 9 0,0 0-2 0,27 0 7 0,-27 0 22 16,0 0-3-16,17 0 2 0,-17 0-3 0,0 0-6 15,0 0-11-15,21 1-8 16,-21-1-28-16,0 0-38 0,0 0-38 0,13 3-55 15,-13-3-70-15,0 0-140 0,9 2-366 16,-9-2 47-16</inkml:trace>
  <inkml:trace contextRef="#ctx0" brushRef="#br0" timeOffset="-145717.07">25210 6014 1953 0,'0'0'-104'16,"0"0"18"-16,16 2 8 0,-16-2 8 0,0 0 25 0,0 0 22 16,0 0 9-16,0 0 9 0,0 0 15 0,0 0-5 15,20 8 7-15,-20-8 10 16,0 0 3-16,0 0 12 0,0 0-11 0,0 0 11 0,11 8 2 15,-11-8 2-15,0 0 4 16,0 0-5-16,14 9 10 0,-14-9-3 0,0 0-4 16,13 6 0-16,-13-6 6 15,0 0-3-15,11 7 4 0,-11-7 2 0,0 0-8 0,0 0-2 16,12 10-2-16,-12-10 1 0,0 0-5 0,0 0 1 16,0 0-15-16,15 7 4 15,-15-7-4-15,0 0-2 0,0 0 0 0,12 8-2 16,-12-8 10-16,0 0-3 0,11 10-13 15,-11-10 10-15,0 0-4 0,13 7-2 0,-13-7-4 16,0 0-4-16,16 10 7 16,-16-10-6-16,9 5-4 0,-9-5 1 0,0 0 6 0,16 12-2 15,-16-12-1-15,11 6-1 16,-11-6 1-16,16 8-5 0,-16-8 2 0,13 7-3 16,-13-7 0-16,11 10 4 0,-11-10-6 15,16 7-2-15,-16-7 2 0,13 9-3 0,-13-9 0 16,14 8 2-16,-14-8-3 0,13 10 8 0,-13-10-5 15,14 9 1-15,-14-9 0 16,9 9 2-16,-9-9-1 0,13 10 1 0,-13-10-2 16,14 9-4-16,-14-9 2 0,9 10 4 15,-9-10-5-15,14 12 2 0,-14-12 0 0,15 12 9 16,-10-4-12-16,-5-8 2 0,15 12 2 16,-15-12-1-16,14 14-3 0,-5-8 7 15,-9-6-5-15,15 12 4 0,-6-4 0 0,1 0-9 16,-10-8 0-16,19 15 9 0,-7-6-4 15,-3-1 2-15,4 0-1 0,-1-1 0 0,-1 2-3 16,-1-1 6-16,5 0 0 16,-4-1 0-16,2 1 5 0,0-1 2 0,2 0 8 15,-2 3 4-15,-2-5 3 0,3 3-3 0,1 0 9 0,-3 0-4 16,1-1 4-16,3 2-3 16,-5-2-4-16,2 2 2 0,1-2-12 0,-1 1 1 0,1 1 1 15,-1-1-3-15,1 2-5 16,1-1 4-16,0-2-2 0,-1 3-3 0,7 2-3 15,-6-4 0-15,2 4-1 16,0-2 4-16,-1-2-2 0,-1 0-4 0,1 2-2 0,-2 1 4 16,2-3-1-16,-1 2 3 15,-1 0-10-15,1-1 3 0,1 1 0 0,-3-1 2 16,2 3-5-16,0-3-9 0,1 3-2 0,-3-3-2 16,3 1-4-16,-1 3 7 0,-2-3 0 15,4-1 1-15,-1 5 6 0,1-3-5 0,0 0 5 16,0 2 12-16,1-3-18 15,-7 2 6-15,7-1-1 0,-2 0 1 0,0-1 4 16,-3 0 1-16,3 1-4 16,-1-2 8-16,-1 1-1 0,-1-1 3 0,1 3-8 0,0-3 2 15,-1 1-1-15,-1 2-1 16,1-3 4-16,3 0 2 0,-5 3-1 0,3-3 0 16,-3 3 2-16,4-1-5 0,-1 1 4 0,-1-3 5 15,1 2-10-15,1 1 5 0,1 0 1 16,-3-1-4-16,3-2 6 0,-2 3 1 0,2-2-7 15,-1 0 1-15,3 3 6 0,-3-3-2 16,0 0-3-16,-2-2-5 0,3 2 5 0,-1-1-2 16,-1 1 1-16,1 0 4 15,-2-2 1-15,1 0-4 0,2 2 5 0,-2-2 0 16,1 1-1-16,-1 0-1 0,1 1-1 0,1 0 0 0,-1 0-1 16,0-1 5-16,2 1-6 15,-3-1 7-15,3 0 1 0,-1 1-1 0,0 0-6 16,0 1 6-16,5 0 3 15,-8-1-3-15,3-1 0 0,1 3 0 0,-3-3-3 0,4 1 1 16,-4-1 2 0,1 1-3-16,1 1 2 0,-3-2-2 0,3 3 7 15,1 0-7-15,-2-1-2 0,-4-2 2 16,4 2 1-16,1 0-2 0,-3-1 1 0,4 3 3 0,-3-4-4 16,1 2-2-16,5-1 0 0,-7 0 2 0,2-2-2 15,1 3-2-15,-2-2 0 16,2 0 2-16,-3 1 0 0,3-3 1 0,-3 3-2 0,1-2 3 15,-1 0-5-15,-1-1 4 16,-1 1 0-16,0-1 1 0,1-1-6 0,-12-6 2 16,22 15 0-16,-11-7 2 15,-2 0 13-15,2-1-14 0,0 1-3 0,0-1 1 0,-1 1 2 16,1 1 2-16,-11-9-1 0,19 15-4 0,-8-7 1 16,-1-1 2-16,-10-7-6 15,21 14 6-15,-12-6 0 0,1-1 2 0,0 1-2 16,1 0 1-16,0 0-6 0,-11-8 2 15,18 13 4-15,-9-7-2 0,-9-6 2 0,16 10 1 16,-8-2-4-16,-8-8 2 16,15 10 2-16,-15-10-2 0,13 14-2 0,-13-14 4 15,13 10-2-15,-13-10 4 0,14 12-4 16,-14-12-2-16,11 13-3 0,-11-13 5 0,14 12 1 16,-7-5 1-16,-7-7-5 0,12 10 6 15,-12-10-6-15,13 12 3 0,-13-12-2 16,13 14 2-16,-13-14 2 0,13 10 1 0,-7-1 12 0,-6-9 9 15,12 10 7-15,-12-10 12 16,14 14 0-16,-14-14 0 0,13 13-3 0,-6-8-3 16,-7-5-7-16,14 14-4 15,-14-14-17-15,14 12-37 0,-14-12-65 0,13 11-76 0,-9-7-164 16,-4-4-568-16,8 5-286 0</inkml:trace>
  <inkml:trace contextRef="#ctx0" brushRef="#br1" timeOffset="-138006.54">23664 5967 481 0,'0'0'86'16,"0"0"-8"-16,0 0-7 15,0 0-3-15,0 0-10 0,0 0 2 0,0 0-3 0,0 0 2 16,0 0 9-16,0 0 4 16,0 0 10-16,0 0 17 0,0 0-1 0,0 0 7 15,0 0 0-15,0 0-6 16,0 0 4-16,0 0-1 0,0 0 5 0,0 0-4 16,0 0-5-16,0 0 7 0,0 0-11 0,0 0-4 0,0 0-11 15,0 0-14-15,0 0-1 16,0 0-6-16,0 0-9 0,0 0-1 0,0 0-7 15,0 0-3-15,0 0-5 16,0 0-5-16,0 0-6 0,0 0-5 0,0 0-10 0,0 0-10 16,0 0-12-16,49-10-5 15,-49 10-18-15,0 0 2 0,0 0 0 0,0 0 2 16,23 0 3-16,-23 0 3 0,0 0-2 0,0 0 10 0,0 0 1 16,21 2 1-16,-21-2 2 15,0 0 14-15,0 0-1 0,21 0-9 0,-21 0 6 16,0 0 5-16,0 0 23 15,26 0-5-15,-26 0 5 0,0 0 5 0,21 0 1 0,-21 0 8 16,0 0-6-16,25 0 8 16,-25 0-14-16,17 0 2 0,-17 0-6 0,0 0-6 15,28 0-3-15,-28 0 3 16,18 0 0-16,-18 0-3 0,0 0 0 0,24-2 0 0,-24 2 8 16,0 0 7-16,22 0 0 0,-22 0 3 0,0 0-3 15,0 0 3-15,23 0-3 16,-23 0-2-16,0 0-2 0,18 0-1 0,-18 0 4 15,0 0 0-15,0 0 4 0,26 0 3 16,-26 0-1-16,0 0 3 0,19 2 9 0,-19-2 9 16,0 0 8-16,21 2 0 15,-21-2 6-15,0 0-4 0,23 2 1 0,-23-2-1 16,18 0 0-16,-18 0-1 0,16 2 1 16,-16-2-8-16,0 0-4 0,26 2-5 0,-26-2-1 15,17 2-7-15,-17-2 1 0,17 1-5 0,-17-1-1 16,0 0-5-16,27 3-4 15,-27-3-2-15,18 1-1 0,-18-1-3 0,16 3-1 0,-16-3 0 16,0 0-2-16,24 3-2 16,-24-3-2-16,19 2-2 0,-19-2 1 0,14 2-2 15,-14-2-1-15,20 4-1 16,-20-4 0-16,16 1-3 0,-16-1 2 0,22 4 0 0,-22-4-2 16,23 2-2-16,-11 0-5 0,-12-2-2 0,26 4-4 15,-26-4-15-15,28 1-21 16,-16-1-24-16,-12 0-37 0,28 4-43 0,-13-1-39 15,-15-3-30-15,26 2-23 0,-10 0-30 16,-4-2-57-16,1 1-595 0,-13-1-333 0</inkml:trace>
  <inkml:trace contextRef="#ctx0" brushRef="#br1" timeOffset="-137446.8">25044 6021 2612 0,'0'0'-149'0,"0"0"24"0,22 0 16 0,-22 0 22 15,0 0 11-15,0 0 19 0,19-1 33 0,-19 1 3 16,0 0 24-16,19 1 20 15,-19-1 7-15,0 0 15 0,21-1-7 0,-21 1-1 0,0 0 4 16,27 0 6-16,-27 0-7 16,17 0-12-16,-17 0 7 0,25 1 8 0,-25-1 0 15,20-1-10-15,-20 1 7 16,23 0-1-16,-23 0 10 0,23 0 3 0,-23 0 6 0,22-2 13 16,-22 2 6-16,23 0 6 0,-23 0 7 0,21 0 1 15,-21 0 10-15,21 0-7 16,-21 0-2-16,19-2-3 0,-19 2-6 15,21 0-9-15,-21 0-7 0,23 0-5 0,-23 0-9 16,24 2-4-16,-24-2-9 0,21-2-3 0,-21 2 2 16,22 0-11-16,-22 0 1 15,20 0-14-15,-20 0-16 0,23-2-30 0,-23 2-40 16,17 0-55-16,-5 0-51 0,-12 0-41 0,20 0-70 0,-20 0-658 16,25 2-370-16</inkml:trace>
  <inkml:trace contextRef="#ctx0" brushRef="#br1" timeOffset="-137021.93">26036 6006 2778 0,'0'0'-120'15,"18"3"30"-15,-18-3 18 0,0 0 31 16,23 2 32-16,-23-2 21 0,0 0 26 0,20 2-4 16,-20-2 5-16,0 0 1 15,0 0-6-15,25 1 0 0,-25-1-3 0,0 0-2 16,25 2-1-16,-25-2 4 0,20 0-3 16,-20 0-10-16,22 2-1 0,-22-2 5 0,25 0 2 15,-25 0-1-15,27 0 4 0,-11 0-1 0,-16 0 0 16,26 0-4-16,-10 0-6 15,-16 0 5-15,27-2 9 0,-27 2 1 0,25-2-3 0,-25 2-5 16,24-1 1-16,-24 1-3 16,28 0 1-16,-28 0-5 0,29-2-2 0,-29 2-1 15,27 0-1-15,-27 0-3 16,25 0-7-16,-10 0 1 0,-15 0-2 0,25 2-5 0,-25-2-13 16,23 1-12-16,-23-1-13 0,24 2-8 0,-24-2-25 15,25 0-16-15,-25 0-30 16,22 2-5-16,-22-2-13 0,18 3-26 0,-7-3-53 15,-11 0-79-15,0 0-340 0,27 0 145 16</inkml:trace>
  <inkml:trace contextRef="#ctx0" brushRef="#br1" timeOffset="-136647.05">26946 6016 1786 0,'30'-2'-18'0,"-30"2"39"0,0 0 20 15,26 0 21-15,-26 0 21 16,16 0 3-16,-16 0 17 0,0 0 7 0,23 2 13 16,-23-2 4-16,18 0 4 0,-18 0-3 0,15 2-9 0,-15-2-14 15,23 0-8-15,-23 0-11 16,21 2-13-16,-21-2-8 0,25 1-6 0,-25-1-4 15,25 3-8-15,-9-2-10 16,-16-1-1-16,28 3-9 0,-13-2-10 0,-15-1-5 0,29 3-4 16,-10-1-7-16,-4-1 2 15,-15-1-13-15,33 4 1 0,-16-2-18 0,0 0 1 16,2 0-10-16,-4 0-4 0,3 0 2 16,2-2 2-16,-20 0 2 0,36 4 1 0,-20-3-10 15,4 1-5-15,-1-1-15 0,-2 2-9 0,-1 0-16 16,-16-3-20-16,33 1-30 15,-19 2-28-15,-1-3-38 0,-13 0-89 0,27 1-375 16,-16-1 96-16</inkml:trace>
  <inkml:trace contextRef="#ctx0" brushRef="#br1" timeOffset="-136367.03">27914 6091 1871 0,'0'0'-56'0,"0"0"19"16,23 0 27-16,-23 0 16 0,0 0 19 16,0 0 22-16,0 0 29 0,23-2 17 0,-23 2 9 15,0 0 6-15,0 0 3 0,22 0 2 0,-22 0-6 16,0 0-5-16,18 0-4 0,-18 0-2 0,0 0-10 16,24 0 0-16,-24 0-7 0,0 0-7 15,21 2-10-15,-21-2-8 0,0 0-6 0,19 1-9 16,-19-1-17-16,0 0-20 15,23 3-29-15,-23-3-34 0,18 1-25 0,-18-1-16 16,20 4-15-16,-20-4-7 16,21 4-25-16,-12-2-39 0,-9-2-109 0,15 0-409 0,-15 0 39 15</inkml:trace>
  <inkml:trace contextRef="#ctx0" brushRef="#br1" timeOffset="-134926.99">28269 6174 1975 0,'0'0'-37'0,"0"0"26"0,0 0 9 0,0 0 15 0,0 0 3 15,0 0 13-15,0 0 13 16,0 0 6-16,0 0 7 0,0 0-3 0,0 0-4 16,0 0 11-16,0 0-1 15,0 0 3-15,0 0 0 0,0 0 2 0,28 27 3 0,-28-27-4 16,8 10 3-16,-8-10 5 0,8 9-4 16,-8-9-6-16,8 12-1 0,-8-12 1 15,12 15-1-15,-12-15-6 0,10 16-6 0,-1-8-2 16,-1 3-5-16,-8-11-6 0,17 20 1 15,-8-11-4-15,-2 3-3 0,4-3-4 0,1 1-4 16,0 2 5-16,0-3 0 16,2 2 1-16,-2-1 2 0,1 1 1 0,1 0-1 15,0 0-2-15,0 0-1 0,2 0-2 16,0-1-1-16,-3 1-4 0,3 1-2 0,-2-3-3 16,0 3 1-16,-2-3 0 0,2 0-1 0,-2 3 0 15,1-3-4-15,0 4 3 16,-1-2 1-16,-1-2 3 0,-1 3-1 0,4-3 0 0,-3 2-3 15,2 1 0-15,-1-1-3 16,1 1 2-16,1-1-3 0,-2 0-2 16,0-1 0-16,2 0 0 0,-4-1 2 15,3 1-3-15,-2-3-2 0,-11-7 2 0,17 15-1 0,-9-8-2 16,-8-7 7-16,17 11-6 0,-8-6-3 0,-9-5-21 16,12 10-45-16,-12-10-54 15,14 9-63-15,-8-3-63 0,-6-6-141 0,10 4-517 0,-10-4-292 16</inkml:trace>
  <inkml:trace contextRef="#ctx0" brushRef="#br1" timeOffset="-134456.9">29111 6895 2572 0,'14'9'-120'0,"-14"-9"30"0,0 0 26 16,10 8 2-16,-10-8 13 15,0 0 16-15,10 10 13 0,-10-10 14 0,0 0 17 0,12 7 9 16,-12-7-7-16,0 0 24 16,14 12 1-16,-14-12 22 0,11 9 7 0,-11-9 17 15,10 9 8-15,-10-9-5 16,13 10 5-16,-13-10-4 0,15 14-6 0,-7-9-10 0,-8-5-6 16,18 14-7-16,-8-6-8 0,0 0 0 0,-10-8-3 15,19 14-2-15,-8-6 3 16,0-3-3-16,-11-5-1 0,16 14-7 0,-8-9-7 15,-8-5 0-15,16 11 1 0,-16-11-12 16,14 11-2-16,-14-11-9 0,13 9-19 16,-13-9-28-16,15 8-28 0,-15-8-33 15,15 11-21-15,-15-11-30 0,14 9-22 0,-14-9-29 16,16 8-52-16,-16-8-522 0,14 10-74 0</inkml:trace>
  <inkml:trace contextRef="#ctx0" brushRef="#br1" timeOffset="-134087.03">29624 7263 2253 0,'0'0'-56'0,"17"7"23"0,-17-7 20 15,0 0 20-15,17 10 11 16,-17-10 18-16,12 6 20 0,-12-6 11 0,16 5-8 15,-16-5-1-15,14 9 10 16,-14-9 1-16,15 8 6 0,-15-8 6 0,15 12 0 0,-15-12-2 16,17 9-9-16,-9-3-1 15,-8-6 2-15,17 13 0 0,-8-7-5 0,-9-6-2 16,19 11 0-16,-11-2-2 0,3-1 1 0,-11-8 2 16,19 15 0-16,-11-7-3 0,2 0-9 15,0 2-4-15,-10-10-3 0,18 19-4 0,-7-12-11 16,0 3 2-16,-1-2-4 15,1 1-1-15,1 1 0 0,0-1-11 0,0 1 1 16,0-2-8-16,1 1-16 0,0-2-26 16,2 0-29-16,-3 2-31 0,1-1-27 0,0-4-29 15,-3 4-39-15,1-3-37 16,-2 0-64-16,-9-5-602 0,16 10-266 0</inkml:trace>
  <inkml:trace contextRef="#ctx0" brushRef="#br1" timeOffset="-133756.97">30276 7769 2550 0,'6'6'-81'0,"-6"-6"12"0,13 13 7 0,-13-13-3 16,11 12 9-16,-11-12 11 0,12 11 27 0,-12-11 51 16,11 12 14-16,-11-12 29 0,12 12 25 15,-12-12 21-15,12 8 24 0,-12-8 18 0,10 12 12 16,-10-12-1-16,14 14-8 15,-7-9-11-15,-7-5-19 0,17 13-9 0,-9-3-13 16,3-2-10-16,-1-1-13 16,1 0-4-16,0 1-11 0,1 2-9 0,-1-2-7 0,2 1-7 15,-1-2-7-15,1 3-3 16,0-2-5-16,0-1-4 0,-1 0-7 0,0 4 1 16,2-4-6-16,-2 1-2 0,-1 0-1 0,0 0-7 0,-11-8-14 15,16 13-29 1,-5-7-31-16,-11-6-38 0,17 13-44 0,-8-6-46 0,-1 2-41 15,2-2-46-15,-10-7-123 16,13 13-161-16,-6-6-284 0,-3 0-187 0</inkml:trace>
  <inkml:trace contextRef="#ctx0" brushRef="#br1" timeOffset="-133577.12">30939 8364 2478 0,'8'6'-46'0,"-8"-6"14"0,19 9 5 16,-10-2 13-16,-9-7 5 16,25 13 18-16,-12-9 29 0,-1 3 8 0,-12-7-1 0,21 12-12 15,-10-7-9-15,-11-5-28 16,19 9-31-16,-19-9-46 0,17 10-46 0,-10-9-91 16,-7-1-439-16,0 0 112 0</inkml:trace>
  <inkml:trace contextRef="#ctx0" brushRef="#br1" timeOffset="-132737.03">28220 6205 1875 0,'0'0'-37'0,"0"0"11"16,12 13 3-16,-12-13 5 16,0 0 5-16,0 0 10 0,0 0-4 0,8 14-1 0,-8-14 3 15,0 0 3-15,4 13-4 16,-4-13-4-16,0 0-7 0,4 15 9 0,-4-15-4 15,3 14 12-15,-3-14-15 16,6 15-10-16,-6-15-13 0,0 0-22 0,4 21-22 16,-2-13-53-16,-2-8-115 0,4 13-104 15,-4-13 114-15</inkml:trace>
  <inkml:trace contextRef="#ctx0" brushRef="#br1" timeOffset="-132556.7">28286 6557 1232 0,'0'0'122'0,"4"16"-10"0,-4-16-18 16,2 16 0-16,-2-16-10 16,5 16 1-16,-5-16 14 0,2 15-3 0,-2-15-8 0,2 15-7 15,-2-15-6-15,4 14-10 16,-4-14-7-16,0 0 3 0,2 23-17 0,-2-23-16 16,2 17-44-16,-2-17-46 0,4 15-40 0,-4-8-44 0,0-7-80 15,0 0-398-15,1 26 160 16</inkml:trace>
  <inkml:trace contextRef="#ctx0" brushRef="#br1" timeOffset="-132410.46">28305 6956 1841 0,'0'0'13'0,"-2"17"13"0,2-17-8 0,0 17-2 16,0-17-1-16,0 0-7 0,2 25-16 15,-2-25-29-15,4 16-41 0,-4-11-79 0,0-5-146 16,4 14-137-16,-4-14 404 15</inkml:trace>
  <inkml:trace contextRef="#ctx0" brushRef="#br1" timeOffset="-132256.9">28316 7196 1330 0,'0'17'60'16,"0"-17"10"-16,0 0-4 16,0 23-13-16,0-23 10 0,-2 15-18 0,2-15-7 0,0 0-3 15,0 23-13-15,0-23-15 16,2 15-17-16,-2-15-18 0,5 16-21 0,-5-16-13 15,0 0-20-15,4 22-41 16,-4-22-93-16,2 15-183 0,-1-9 127 0</inkml:trace>
  <inkml:trace contextRef="#ctx0" brushRef="#br1" timeOffset="-132127.1">28357 7565 1198 0,'8'23'20'16,"-6"-11"6"-16,-2-12-4 15,6 18-4-15,-6-18-25 0,2 22-25 0,-2-22-36 16,4 17-94-16,-4-17-172 16,0 15 105-16</inkml:trace>
  <inkml:trace contextRef="#ctx0" brushRef="#br1" timeOffset="-131972.09">28395 7836 1181 0,'3'22'172'0,"-3"-22"7"0,0 24-22 0,0-24-16 0,0 23-17 15,0-23 7-15,-3 24-2 16,3-24-13-16,0 23-17 0,3-11-17 16,-3-12-37-16,0 22-57 0,0-22-69 15,2 20-95-15,-2-20-221 0,2 17-204 0,-2-17 190 0</inkml:trace>
  <inkml:trace contextRef="#ctx0" brushRef="#br1" timeOffset="-130597.16">28316 8738 1740 0,'0'0'13'16,"0"0"23"-16,7-16 3 0,-7 16 8 0,0 0 3 0,0 0 13 15,0 0 22-15,0 0 14 16,0 0 2-16,0 0-6 0,0 0 6 0,0 0 2 16,0 0 20-16,0 0 12 15,0 0 17-15,0 0 5 0,0 0-1 0,0 0-3 0,0 0 4 16,0 0-5-16,0 0-10 0,0 0-6 0,0 0-10 16,0 0-11-16,-2 56 4 15,2-56-8-15,-5 22-4 0,5-22-14 0,0 25-9 0,0-11-9 16,0-14-14-16,0 26-3 15,0-26 4-15,0 25-9 0,0-12-9 0,0-13-25 16,5 25-25-16,-5-14-33 16,0-1-52-16,0-10-62 0,2 19-78 0,-2-19-87 0,4 11-181 15,-4-11-109-15,-2 12-358 16,2-12-407-16</inkml:trace>
  <inkml:trace contextRef="#ctx0" brushRef="#br1" timeOffset="-129787.18">28142 9233 2946 0,'0'0'9'16,"0"0"39"-16,0 0 11 0,0 0 3 0,0 0 14 16,0 0 16-16,0 0 22 0,0 0 2 15,0 0 3-15,0 0-11 0,0 0-8 0,40 13-9 16,-40-13 0-16,20-1-5 15,-20 1 2-15,25-4-5 0,-25 4-9 0,30-2 0 16,-14 0-3-16,-16 2-7 0,38-2-6 16,-19 2 0-16,1 0-1 0,0 0-4 0,2 0-9 15,-2 0-5-15,-20 0-3 0,35 0-8 0,-20 0-7 16,-15 0-16-16,27 2-31 16,-16-2-37-16,-1 0-44 0,-10 0-41 0,0 0-45 0,26 8-47 15,-19-7-73 1,-7-1-163-16,6 6-127 0,-6-6-253 0,0 0-211 0</inkml:trace>
  <inkml:trace contextRef="#ctx0" brushRef="#br1" timeOffset="-129206.8">28242 9448 2594 0,'0'0'-8'0,"0"0"11"16,0 0 8-16,0 0 12 0,0 0 14 0,0 0 23 0,0 0 16 15,0 0 3 1,0 0 5-16,0 0-2 0,0 0 5 0,0 0 1 0,53 11 9 15,-53-11 1-15,26 0 6 16,-26 0-2-16,26 0-15 0,-11 0-1 0,-15 0-16 0,28-1-16 16,-28 1-25-16,26-3-31 15,-26 3-25-15,19-1-35 0,-19 1-49 0,19-2-46 16,-11 0-74-16,-8 2-132 0,0 0-543 0,0 0-300 16</inkml:trace>
  <inkml:trace contextRef="#ctx0" brushRef="#br1" timeOffset="-128937.18">28375 9474 2739 0,'0'0'-59'0,"0"0"15"16,0 0 13-16,0 0 44 0,0 0 55 0,-5 18 40 16,5-18 30-16,0 0 10 0,-3 15-1 0,3-15-4 0,-5 15-13 15,5-15 0-15,-2 21-6 16,2-21-5-16,-5 25-5 0,5-11-8 0,0-14-8 15,-1 28-10-15,-1-12-9 16,2 0-5-16,0-16-6 0,0 32-8 0,-2-14-1 16,2-3-9-16,2 2 16 0,-2-17-13 15,-2 27-6-15,4-14-15 0,-2-13-16 0,0 23-26 16,0-23-39-16,0 22-50 0,0-22-61 0,0 17-67 16,0-10-91-16,0-7-173 0,0 0-117 15,2 13-282-15,-2-13-263 0</inkml:trace>
  <inkml:trace contextRef="#ctx0" brushRef="#br1" timeOffset="-128686.75">28512 9768 2846 0,'24'-1'166'15,"-24"1"41"-15,0 0 1 16,0 0-8-16,11 15 12 0,-11-15 40 0,2 15-21 15,-2-15 4-15,1 21-18 16,-1-21-25-16,5 27-22 0,-3-13-21 0,0 1-17 0,0 1-19 16,0 1-10-16,1-2-15 15,1 3-18-15,-4-18-27 0,2 31-51 0,1-15-53 16,-3-4-74-16,0-12-87 0,2 23-87 0,-4-14-197 0,-1 0-100 16,3-9 3-16,-13 10-405 15,13-10-490-15</inkml:trace>
  <inkml:trace contextRef="#ctx0" brushRef="#br0" timeOffset="-122816.76">25288 6132 405 0,'0'0'192'0,"0"0"-49"0,0 0-38 0,0 0-29 16,0 0-9-16,0 0 18 15,0 0 9-15,0 0 2 0,0 0-5 0,0 0 4 0,0 0-2 16,0 0-10-16,0 0-5 16,0 0-7-16,0 0-7 0,0 0-15 0,0 0-4 15,0 0 0-15,0 0-13 0,0 0-13 0,-11 45-25 16,11-45-45-16,0 0-46 0,-2 11-72 16,2-11-118-16,0 0-174 0,0 0 382 0</inkml:trace>
  <inkml:trace contextRef="#ctx0" brushRef="#br0" timeOffset="-122676.68">25179 6327 1287 0,'0'0'-17'16,"0"0"15"-16,0 0 2 0,0 0 2 0,-3 17 1 0,3-17-1 16,0 0-14-16,0 0-25 15,3 15-33-15,-3-15-57 0,0 0-212 0,2 11 109 16</inkml:trace>
  <inkml:trace contextRef="#ctx0" brushRef="#br0" timeOffset="-122526.78">25173 6552 903 0,'0'0'-7'0,"0"0"0"15,6 17 2-15,-6-17-6 16,0 0 5-16,3 13-19 0,-3-13-32 0,0 0-47 15,0 0-125-15,0 15 77 16</inkml:trace>
  <inkml:trace contextRef="#ctx0" brushRef="#br0" timeOffset="-122366.69">25167 6796 692 0,'4'17'49'0,"-4"-17"4"15,5 14 13-15,-5-14-19 0,0 0 3 0,3 18-1 16,-3-18-6-16,0 0-19 0,2 15-29 16,-2-15-59-16,0 0-120 0,1 12-88 0,-1-12 89 15</inkml:trace>
  <inkml:trace contextRef="#ctx0" brushRef="#br0" timeOffset="-122217.03">25143 7050 862 0,'0'0'32'0,"2"14"-5"0,-2-14-1 0,9 11-3 16,-9-11 6-16,0 0-8 0,5 18-10 15,-5-18-31-15,0 0-23 0,4 13-47 0,-4-13-115 16,0 8-19-16,0-8 73 0</inkml:trace>
  <inkml:trace contextRef="#ctx0" brushRef="#br0" timeOffset="-122046.99">25176 7287 853 0,'0'0'108'0,"5"13"-15"0,-5-13-38 0,0 0-8 16,3 18-1-16,-3-18-6 16,0 0-17-16,0 0-27 0,6 15-50 0,-6-15-53 15,0 0-106-15,4 9-81 0,-4-9 95 16</inkml:trace>
  <inkml:trace contextRef="#ctx0" brushRef="#br0" timeOffset="-121866.74">25201 7437 974 0,'0'0'62'0,"2"17"-2"0,-2-17-10 16,0 0 8-16,0 0 20 15,0 20 5-15,0-20 12 0,0 0 22 0,0 0-19 0,0 0-5 16,0 15-12-16,0-15-1 15,0 0-18-15,0 0 2 0,0 0-20 0,0 0-40 16,0 0-39-16,0 21-43 16,0-15-56-16,0-6-113 0,0 0-271 0,2 17 305 0</inkml:trace>
  <inkml:trace contextRef="#ctx0" brushRef="#br0" timeOffset="-121227">25179 7825 1677 0,'0'0'177'0,"0"0"19"0,0 0 1 0,0 0-1 0,0 0 1 15,0 0-1-15,0 0-8 16,0 0-19-16,0 0-18 0,0 0-20 0,0 0-13 0,0 0-14 15,0 0-10-15,0 0-15 16,0 0-15-16,24 21-42 0,-24-21-47 0,0 0-65 16,-2 11-79-16,2-11-93 15,0 0-230-15,0 0-396 0,0 0-264 0</inkml:trace>
  <inkml:trace contextRef="#ctx0" brushRef="#br0" timeOffset="-120787.07">25219 8155 2635 0,'0'0'-51'16,"0"0"20"-16,0 0 2 16,0 0 14-16,0 0-3 0,0 0 8 0,0 0-13 0,0 0-7 15,0 0-22-15,0 0-19 16,0 22-47-16,0-22-81 0,0 0-431 0,0 0 150 15</inkml:trace>
  <inkml:trace contextRef="#ctx0" brushRef="#br0" timeOffset="-120107.18">25186 8558 1776 0,'0'0'15'0,"0"0"39"0,0 0 22 15,0 0 10-15,8-19 30 16,-8 19 26-16,0 0 19 0,0 0 12 0,0 0 8 16,0 0 1-16,0 0-1 0,0 0-6 15,0 0-11-15,0 0-16 0,0 0-10 0,0 0-12 16,0 0-12-16,0 0-13 0,0 0-8 0,0 0-11 16,0 0 9-16,0 0-7 15,-10 54-11-15,10-54-9 0,-2 15-3 0,2-15-7 0,-1 17 5 16,1-17-17-16,0 18-4 15,0-18-7-15,1 22-14 0,-1-22-31 0,0 22-35 16,0-22-45-16,0 20-51 16,0-20-67-16,2 17-57 0,-2-9-105 0,0-8-183 0,0 0-401 15,0 0-390-15</inkml:trace>
  <inkml:trace contextRef="#ctx0" brushRef="#br0" timeOffset="-119726.74">24981 8909 2809 0,'0'0'-117'0,"0"0"34"16,0 0 15-16,0 0 20 0,0 0 30 16,0 0 24-16,0 0 28 0,0 0 16 0,0 0 12 15,0 0 3-15,0 0 10 16,0 0 4-16,0 0 10 0,0 0 6 0,29 17 1 16,-29-17-5-16,22 2-9 0,-22-2-13 0,30 0-3 0,-12 1-9 15,4 2 2-15,-1-3-3 16,-2 1 1-16,4 2 0 0,-2-3-5 0,0 2-6 15,0-2-7-15,1 0-4 16,-4 1-4-16,2-1-14 0,-20 0-21 0,29 3-39 0,-29-3-56 16,26 1-68-16,-16 1-57 15,-10-2-114-15,16 2-588 0,-16-2-335 0</inkml:trace>
  <inkml:trace contextRef="#ctx0" brushRef="#br0" timeOffset="-119406.81">25073 9229 2726 0,'0'0'-68'16,"-7"12"30"-16,7-12 5 0,0 0 21 0,0 0 27 15,-4 14 19-15,4-14 37 16,0 0 3-16,0 0 5 0,0 0-5 0,0 0 1 0,0 0 6 16,15 18 2-16,-15-18 4 15,16 1 1-15,-16-1-8 0,23 4-4 0,-23-4-9 16,27 3-8-16,-11-2-7 0,4 3-10 0,-2-4-9 16,-18 0-26-16,33 6-42 15,-15-6-30-15,-2 4-51 0,-1-3-33 0,-15-1-29 0,26 3-32 16,-26-3-72-16,19 1-553 15,-13 1-169-15</inkml:trace>
  <inkml:trace contextRef="#ctx0" brushRef="#br0" timeOffset="-119136.79">25203 9321 2523 0,'0'0'-23'0,"0"0"19"15,0 0-17-15,-15 7 1 16,15-7 12-16,0 0 4 0,0 0 10 0,0 0 29 15,-4 19 11-15,4-19 30 16,0 17 11-16,0-17 10 0,-3 23 12 0,1-10 1 0,2-13-1 16,-6 33 7-16,4-16-3 15,0 2-2-15,-2 0-1 0,0 0-2 0,2 2-9 16,-1 0-7-16,1-2-5 0,0 3-7 0,-1-3-11 16,-1-1-4-16,2 3-8 0,1-4-7 15,-1 3-3-15,2-4-10 0,0-16-21 0,0 31-38 16,0-31-52-16,0 23-60 15,0-11-71-15,2-5-81 0,-2-7-188 0,1 16-483 16,-1-16-388-16</inkml:trace>
  <inkml:trace contextRef="#ctx0" brushRef="#br0" timeOffset="-118626.93">25322 9812 2958 0,'0'0'14'16,"0"0"30"-16,0 0 2 16,0 0 11-16,0 0 14 0,0 0 4 0,0 0-1 15,0 0-6-15,0 0-4 16,0 0-13-16,0 0-9 0,0 0-9 0,0 0-17 0,0 0-1 16,0 0-6-16,0 0-1 0,0 0 1 0,36-5-1 15,-36 5 1-15,0 0 1 16,18 0-1-16,-18 0 10 0,0 0 1 0,13 5 5 15,-13-5 8-15,0 0 6 0,0 0 17 16,10 14 8-16,-10-14 6 0,0 0 10 0,0 0 4 16,0 0 1-16,-20 32 12 15,20-32-6-15,-10 13 6 0,10-13-8 0,-11 15-20 16,11-15-2-16,-9 14 4 0,9-14-9 0,-10 13-4 0,10-13 8 16,0 0-9-16,2 19-5 15,-2-19-6-15,0 0 0 0,14 17-12 0,-14-17-10 16,19 10-17-16,-10-5-29 0,2-1-36 15,-1 0-50-15,-10-4-66 0,20 4-71 0,-12-4-94 16,-8 0-202-16,16 0-51 16,-16 0-374-16,0 0-409 0</inkml:trace>
  <inkml:trace contextRef="#ctx0" brushRef="#br0" timeOffset="-106776.93">23230 12139 2784 0,'0'0'-136'15,"0"0"35"-15,6 16 20 0,-6-16 17 0,0 0 9 0,0 0 18 16,0 0 18-16,0 0 9 16,0 0 19-16,0 0 25 0,0 0 3 0,0 0 8 15,0 0 2-15,0 0 2 16,0 0 8-16,0 0 1 0,0 0-1 0,0 0-1 0,0 0 1 15,0 0 4-15,0 0-8 16,0 0-8-16,0 0 2 0,0 0-2 0,0 0-10 16,0 0 4-16,0 0-1 15,0 0-1-15,0 0-2 0,0 0-7 0,33-20-2 0,-33 20 1 16,12-16-8-16,-12 16-2 16,12-18-1-16,-4 11 0 0,-8 7-1 0,12-19-3 15,-6 9 4-15,-6 10 6 0,13-15 14 0,-7 8 8 16,-6 7-2-16,9-13-4 0,-9 13-2 15,8-12-5-15,-8 12-5 0,0 0 5 0,11-9-11 16,-11 9 4-16,0 0 6 16,0 0 1-16,0 0-1 0,0 0 0 0,0 0-3 15,12 32 10-15,-12-32-4 0,0 23 0 16,0-23-5-16,2 25 0 0,-2-13-5 0,0-12-2 16,2 29-4-16,0-15-2 0,1 1-5 0,-3-15-17 15,5 25-30-15,-5-25-47 16,4 19-58-16,-4-19-47 0,4 19-61 0,-4-19-122 0,4 14-557 15,-4-14-340-15</inkml:trace>
  <inkml:trace contextRef="#ctx0" brushRef="#br0" timeOffset="-105516.73">23380 12154 2677 0,'0'0'-129'15,"0"0"36"-15,0 0 28 0,9-11 16 0,-9 11 6 16,0 0 15-16,0 0 5 0,0 0 4 16,0 0-1-16,0 0 6 0,0 0-4 0,0 0 0 15,0 0 10-15,0 0 2 0,0 0 1 0,0 0-3 16,0 0 16-16,0 0 1 15,0 0 7-15,0 0 7 0,0 0 10 0,17 24 11 0,-17-24 8 16,0 0-6-16,-2 23 1 16,2-23-7-16,-2 19 4 0,2-19-7 15,-2 21 10-15,2-21-1 0,-2 24-2 0,2-24-6 0,0 27-4 16,0-12-5-16,0-15 0 0,0 31 1 16,0-14 1-16,0 1 0 0,2-2-2 0,-2 1 16 15,0 2-8-15,2 0 0 16,-2 1-6-16,0 2-1 0,2 0-2 0,0-1-4 15,-2 0-1-15,0 2-3 0,0-1-2 16,0-1-5-16,0 2 4 0,0-1-5 0,-2 0 0 16,2 0-1-16,-2-1-1 15,0 4 1-15,-2 1-1 0,4-6-7 0,-2 3 5 16,0-2-1-16,2-1-2 0,-3 3 1 0,3-2-1 0,-2 3 2 16,2-3-4-16,0 2 5 15,0-3-3-15,-3 1-2 0,3 0-3 0,0 0 5 16,0 0-2-16,0 0 0 15,0 0 1-15,0 0 6 0,0 0-2 0,0 0-5 0,0 0-3 16,3 0 4-16,-1-1-1 16,1 0 1-16,-1 2 0 0,0-2-7 0,-2-1 4 15,2 0 1-15,0 0-1 16,-2 0 3-16,2 2 4 0,-2-2 1 0,2 0-1 0,0-2-1 16,-4 2 0-16,2-19-1 0,0 38 1 15,2-19-3-15,-2 1 1 0,0-1 2 16,0 0-3-16,2-1 8 0,-2 1 0 0,2 0 1 0,-2 1-2 15,2-1 3-15,0 2-5 16,0-2 0-16,0 2 0 0,0-2 4 0,3 2-6 16,-3-3 0-16,0 1 1 15,1 3-5-15,-1-3 2 0,0 2 1 0,0-2-4 0,2 2 4 16,-2-2-1-16,2 2-2 16,-2-2 2-16,3 2-2 0,-3-2-3 0,2 2 2 15,-2-2 1-15,2 1-1 0,-2 0 1 0,0-3 1 16,0 2 1-16,3 0-1 0,-3-2 2 15,0 1 1-15,1-2 0 0,-3 1-1 0,2-1 1 16,-2-16-2-16,2 32 1 16,0-18 0-16,-2-14-1 0,2 27 1 15,-2-27-3-15,2 27 1 0,-2-13-3 0,2 0 4 0,-2-14 0 0,0 27-5 16,2-14 5-16,-2-13-3 16,2 28-1-16,-2-14 1 0,0-14 0 0,2 27 0 15,0-14 0-15,-2-13-4 16,2 24 4-16,-2-10-2 0,0-14 0 0,0 26 2 0,0-12 2 15,0-14-2-15,-2 27 3 16,2-27-3-16,0 24-1 0,-2-7 3 0,-2-6-3 16,4-11 2-16,-2 29-2 15,0-15 3-15,2-14-2 0,-2 31-2 0,2-19 5 0,0-12 4 16,0 30 9-16,0-18-7 0,0-12-1 0,2 27 1 16,-2-12-1-16,0-15-2 15,2 32 1-15,0-20 2 0,-2 3 1 0,0-15 2 0,0 31-5 16,0-16 5-16,2-1-4 15,-2-14 8-15,0 34-1 0,2-19 5 0,-2 0 6 16,2 3 7-16,0-3-6 16,0 2 0-16,-2-17 0 0,0 32-3 0,4-17-2 0,-1 1-3 15,-3 2-1-15,3-3-1 16,-3-15-2-16,4 27 1 0,-4-11-5 0,0-16 0 16,2 28-5-16,-2-17 1 0,0-11-10 0,2 26-15 15,-2-26-17-15,0 24-28 0,0-12-29 16,0-12-39-16,0 23-30 0,0-12-46 0,2-1-61 15,-2-10-133-15,-2 21-511 16,2-21-305-16</inkml:trace>
  <inkml:trace contextRef="#ctx0" brushRef="#br0" timeOffset="-103756.83">22693 15036 2652 0,'0'0'-105'16,"27"-5"21"-16,-12 3 14 16,2-2 8-16,2 2 24 0,-19 2 12 15,36-6 26-15,-15 5 24 0,2 1 15 0,1-3 16 16,1 2 10-16,2-2 2 0,1 2 5 0,1 1 2 15,1-3-7-15,-2 3 3 16,3-1-9-16,1-1-6 0,-2 2-6 16,2 0-8-16,1 2-7 0,3-4-6 15,-1 4-11-15,1-2-2 0,2 0 2 0,4 1-4 0,-4-1 3 16,-2 0-4-16,8 0 2 0,-1 3-2 0,-1-3-1 16,0 1 11-16,3-2-4 0,-5 2 3 15,5-1-2-15,-3 3 3 0,0-3 3 0,1 1 5 16,1 2-6-16,-2-3-1 15,3 0 4-15,-1 1-2 0,1-1 0 0,-1 0 8 16,5 0 0-16,-3 0 6 0,1-1 7 16,4 1 0-16,-3 0 6 0,4 0 4 0,-4-3 4 15,3 2 7-15,1 1 0 16,-5-3 3-16,4 6-4 0,-1-6 0 0,-1 3-5 16,3-1 0-16,-3-2-8 0,-1 3-1 0,-2-1-5 0,2 1 0 15,-3-2-10-15,2 2 3 16,-3-1-9-16,2-2 0 0,-5 3-4 0,4 0-3 15,-1 0-4-15,1 0-4 0,-2 0 2 16,0 0-2-16,4 0 0 0,1 0-2 0,1 0-4 16,2 0 3-16,0 0-2 15,6 0 2-15,-6 3-6 0,8-2 0 0,2-1 0 16,-3 2 2-16,-7-1-3 0,6 2 4 16,-6-2 2-16,-1 2 3 0,-1 1 4 0,1-3 0 15,-3 3 1-15,0 0-3 0,2-2 8 0,-3 0-3 16,4 1 3-16,-4 0-3 15,-2-2-2-15,4 3 1 0,-4-1-1 0,0 1-3 0,0-1-1 16,2-2-7-16,-2-1 4 16,-2 5-2-16,2-5-3 0,0 2 3 0,2-1-3 15,-2-1 1-15,1 2-3 16,-2-2-7-16,5 2 4 0,-4 1 3 0,3-3-4 0,-2 3 0 16,1-1 1-16,-2 0 0 0,-2 4 0 0,2-3-4 15,-2-1 2-15,1 2-1 16,0-1-4-16,-3 1 8 0,3 2 5 0,-5-2-5 0,0-1 2 15,2 4 15-15,1-4 6 16,-3 4-3-16,0-4 0 0,2 3-2 16,-1 0 4-16,-1-1 3 0,-4-2-2 15,4 2-1-15,-5-4-5 0,4 4 3 0,-2-2-4 0,2 1-4 16,-4 0 1-16,2-1-4 0,-1-3 3 0,2 2-2 16,-3 0-2-16,2 1 1 15,-1-3-2-15,2 2-5 0,-3-2 4 0,-1 0 0 0,0-2 2 16,0 2-3-16,-2-3-3 15,1 1 0-15,-1 0 3 0,-1-1-5 0,-2 0 4 16,2-1 4-16,-4 4-1 16,-2-3-1-16,0 2-5 0,-1-2-17 0,-3 1 4 0,6 2 3 15,-6-1 1-15,3-2 4 16,-2 3 6-16,0-2 5 0,-20 2-2 0,37 2-2 16,-19-2 4-16,0 0-4 0,-18 0 3 0,34 0-4 15,-17 3 2-15,3 0-3 0,-4 0-1 16,4-2-2-16,-4 1 3 0,4 2 4 0,-2-3 1 15,1 3 6-15,-1 0 6 16,-2-2 0-16,2 3 2 0,-2-4-2 16,-16-1-2-16,30 6-2 0,-17-5-2 0,-13-1 0 15,24 3 0-15,-24-3-2 0,24 2 0 0,-24-2-2 16,19 3 3-16,-19-3-5 0,19 0-1 16,-19 0 0-16,17 2 0 0,-17-2-3 15,18 4-2-15,-18-4 1 0,14 4-1 0,-14-4 0 0,0 0 2 16,26 3-3-16,-26-3-1 15,16 1-1-15,-16-1 1 0,0 0-1 0,23 3-1 0,-23-3 1 16,0 0-1-16,22 3 1 16,-22-3 0-16,0 0-1 0,16 0-2 0,-16 0-3 15,0 0-2-15,0 0-2 16,20 4-5-16,-20-4-10 0,0 0-8 0,0 0-13 0,0 0-9 16,17 0-11-16,-17 0-21 0,0 0-14 0,0 0-24 15,0 0-19-15,8 0-22 16,-8 0-26-16,0 0-32 0,0 0-21 0,0 0-8 0,0 0-2 15,0 0-11-15,0 0-37 16,0 0-48-16,0 0-626 0,0 0-427 16</inkml:trace>
  <inkml:trace contextRef="#ctx0" brushRef="#br0" timeOffset="-103246.95">29686 15073 2807 0,'-11'-7'-149'16,"11"7"24"-16,0 0 15 16,0 0 9-16,-15-10 8 0,15 10 9 0,0 0 13 15,0 0 9-15,-12-6 19 16,12 6 6-16,0 0 22 0,0 0 20 0,0 0 18 0,0 0 15 16,0 0 28-16,0 0 17 0,0 0 16 0,0 0 14 15,-14-7 12-15,14 7 2 16,0 0 3-16,0 0-3 0,0 0-7 0,0 0-4 15,0 0-10-15,0 0-3 0,0 0 7 16,0 0-3-16,0 0 1 0,0 0 4 0,0 0-8 16,0 0-3-16,0 0-5 15,0 0-6-15,0 0-6 0,0 0-5 0,0 0-13 16,0 0-1-16,0 0-6 0,0 0-4 0,0 0-2 16,0 0-7-16,0 0-7 0,0 0-2 15,0 0-2-15,0 0-5 0,0 0 1 0,0 0-5 16,0 0-1-16,0 0-4 15,0 0 6-15,0 0-10 0,36 36-2 0,-27-29-1 0,-9-7-3 16,17 15 2-16,-11-8-4 16,3 3 0-16,-9-10-3 0,16 16 2 0,-9-9-3 15,-7-7-4-15,15 15 7 16,-9-8-6-16,-6-7 1 0,13 17 2 0,-13-17-1 0,11 17 6 16,-7-10-9-16,-4-7 1 0,4 21 3 0,-4-21 7 15,2 22 4-15,-2-22 1 16,-4 20-2-16,4-20 2 0,-10 23-7 0,3-14-17 15,0 3-28-15,-3-2-41 0,10-10-64 16,-19 16-81-16,6-8-87 0,3-3-182 16,-3 2-101-16,-2-3-389 0,15-4-433 15</inkml:trace>
  <inkml:trace contextRef="#ctx0" brushRef="#br0" timeOffset="-100297.1">23455 12794 2866 0,'0'0'-118'0,"0"0"38"0,0 0 32 15,0 0 22-15,0 0 21 0,0 0 19 0,0 0 16 16,0 0 11-16,0 0 9 16,0 0 7-16,0 0 7 0,0 0 5 0,0 0 2 15,0 0-2-15,0 0 3 16,0 0-8-16,0 0-4 0,0 0-8 0,0 0-13 0,0 0-21 16,0 0-38-16,0 0-50 0,0 0-57 0,21-10-81 15,-21 10-182-15,0 0-398 16,17-2-90-16</inkml:trace>
  <inkml:trace contextRef="#ctx0" brushRef="#br0" timeOffset="-100136.71">23923 12821 2377 0,'14'0'-61'15,"-14"0"-12"-15,26 0-17 0,-26 0 6 16,25-4-16-16,-13 4 13 0,2-3-3 15,-14 3 3-15,22-1-6 0,-8-1-13 0,-2 0-39 0,-12 2-296 16,27-2 399-16</inkml:trace>
  <inkml:trace contextRef="#ctx0" brushRef="#br0" timeOffset="-99926.87">24640 12837 1186 0,'0'0'-54'0,"28"0"20"16,-28 0 6-16,25-1 10 0,-10 1 13 0,-15 0 14 16,30-3 19-16,-30 3 0 15,27-2-1-15,-12 1-10 0,-15 1-3 0,30-4 6 16,-16 4-19-16,-14 0-9 0,34-4-20 0,-17 4-6 16,1-1 1-16,-18 1-26 0,35-3-14 15,-14 3-14-15,-2 0 2 0,0 0-177 0,-19 0 86 16</inkml:trace>
  <inkml:trace contextRef="#ctx0" brushRef="#br0" timeOffset="-99787.22">25163 12822 785 0,'19'0'37'0,"-4"2"17"16,-15-2 2-16,27 2 2 16,-27-2-5-16,24 0 0 0,-24 0 4 0,25 2-15 15,-12 0-7-15,-13-2 7 0,23 1-18 0,-23-1-14 16,27 2-10-16,-27-2-7 0,24 3-8 16,-24-3-6-16,27 0-5 0,-13 0-9 0,-14 0 7 15,25 0-34-15,-25 0-26 16,26 0-76-16,-26 0-121 0,28-3 92 0</inkml:trace>
  <inkml:trace contextRef="#ctx0" brushRef="#br0" timeOffset="-99646.73">25657 12824 974 0,'14'0'110'0,"-14"0"6"0,26-2-3 0,-26 2-25 16,25-1-15-16,-25 1-7 0,25-3-12 0,-25 3-23 16,25 0-21-16,-25 0-30 0,27 0-15 15,-27 0-19-15,27 0-8 0,-12-1-13 0,-15 1 13 16,34 0-11-16,-16 0-2 15,-1 1-34-15,-17-1 0 0,36-1-208 0,-17 1 101 16</inkml:trace>
  <inkml:trace contextRef="#ctx0" brushRef="#br0" timeOffset="-99526.85">26356 12814 1004 0,'25'0'41'15,"-25"0"-7"1,21-1-31-16,-21 1-24 0,21-2-38 0,-21 2-94 0,23-6-129 15,-13 4 91-15</inkml:trace>
  <inkml:trace contextRef="#ctx0" brushRef="#br0" timeOffset="-99407.08">26764 12776 831 0,'0'0'71'0,"19"-3"-12"0,-19 3-41 0,19-6-63 16,-19 6-51-1,16-5-182-15,-16 5 91 0</inkml:trace>
  <inkml:trace contextRef="#ctx0" brushRef="#br0" timeOffset="-99176.88">27120 12707 984 0,'15'-6'151'0,"-15"6"-4"15,0 0-20-15,18-4-11 16,-18 4-14-16,17-6-2 0,-17 6-12 0,17-4-23 0,-17 4-24 15,25-2-24-15,-25 2-28 16,31 0-18-16,-16 0 2 0,6 0-4 0,-21 0 5 16,38 0 4-16,-20-2 3 15,2 2-3-15,-20 0 4 0,33-2 3 0,-16 2 7 0,-17 0-2 16,29-3 13-16,-16 3-14 0,-13 0-12 0,23-5-12 16,-12 5-29-16,-11 0-49 15,24-4-90-15,-24 4-206 0,23-1 129 0</inkml:trace>
  <inkml:trace contextRef="#ctx0" brushRef="#br0" timeOffset="-98297.16">30041 15113 1449 0,'0'0'230'0,"-23"0"-8"16,23 0-19-16,0 0-5 0,0 0 5 0,0 0-7 0,0 0-15 15,0 0-13-15,0 0-25 0,0 0-15 16,0 0-18-16,0 0-11 0,0 0-10 15,0 0-8-15,0 0-5 0,42-19 0 0,-42 19-8 0,19-3 1 16,-19 3 1-16,21-1-2 16,-21 1-12-16,23 0-1 0,-23 0-10 0,26 0-4 15,-26 0-4-15,26 0-9 0,-26 0-18 0,25 1-25 16,-25-1-25-16,23 0-26 0,-23 0-29 16,21 0-34-16,-21 0-42 0,16 0-37 0,-16 0-40 15,10-3-93-15,-10 3-591 16,0 0-344-16</inkml:trace>
  <inkml:trace contextRef="#ctx0" brushRef="#br0" timeOffset="-98036.88">30215 15027 2748 0,'0'0'-40'0,"-13"-8"42"16,13 8 24-16,0 0 12 0,0 0 27 0,0 0 20 16,0 0 18-16,0 0 5 0,0 0 11 15,0 0 5-15,0 0-10 0,0 0 9 0,-23 13 3 16,23-13 2-16,-6 15-12 15,6-15-1-15,-10 24-7 0,8-11-5 0,-2 4-7 16,-2-2-11-16,4 3-8 16,-2 1-4-16,0-2-12 0,0 3-4 0,1 1-4 0,1-3 2 15,0 1 1-15,2 2-8 0,0-3-1 0,4 0 1 16,-1-1-8-16,3-2-4 16,0-2-18-16,2 1-33 0,6-5-39 0,-4-2-54 15,-10-7-68-15,29 7-76 0,-16-7-143 16,2-6-244-16,-3-5 15 0,6-5-259 0,-4-4-254 15</inkml:trace>
  <inkml:trace contextRef="#ctx0" brushRef="#br0" timeOffset="-96636.76">30157 8715 2596 0,'0'0'-94'16,"0"0"21"-16,0 0 29 16,-2-18 21-16,2 18 23 0,0 0 20 0,0 0 6 15,0 0 10-15,0 0 4 0,0 0 12 16,-4-15 23-16,4 15 5 0,0 0 19 0,0 0 2 16,0 0 15-16,0 0 5 0,0 0-4 0,0 0-3 15,0 0 5-15,0 0-8 0,0 0 12 16,0 0-9-16,0 0-7 0,-30 31-4 15,30-31-5-15,-8 20-13 0,6-8-1 16,2-12-21-16,-4 29 4 0,2-16-7 0,2-13-8 16,0 27-8-16,0-27 4 15,4 25-16-15,0-12 5 0,2 0-2 0,-6-13-3 0,11 17-7 16,-4-9 1-16,-7-8-9 0,14 11-4 0,-14-11 5 16,20 4-7-16,-20-4 2 15,18-2-1-15,-18 2-1 0,19-10-8 0,-19 10 4 16,20-12 1-16,-10 5-1 0,-10 7-2 15,18-19 0-15,-10 12-1 0,-8 7 2 0,14-15 8 16,-14 15 2-16,13-11-6 16,-13 11-4-16,8-12 4 0,-8 12-13 0,9-7 10 15,-9 7 1-15,0 0-3 0,0 0 2 0,0 0-5 0,0 0 3 16,0 0 2-16,0 0-5 16,0 0 6-16,27 19-2 0,-27-19 0 0,8 14 1 15,-1-6-1-15,-7-8-2 16,15 17 1-16,-9-9-2 0,-6-8 2 0,17 15-3 0,-10-9 5 15,-7-6-5-15,16 9 2 16,-16-9-2-16,15 4 6 0,-15-4 5 0,0 0-11 16,22-2 8-16,-22 2 11 15,0 0 2-15,18-11 10 0,-18 11 4 0,12-13 18 0,-12 13-3 16,8-14-7-16,-8 14-7 0,6-11-6 0,-6 11 2 16,0 0-5-16,8-19-8 15,-8 19-13-15,2-8-34 0,-2 8-42 0,0 0-45 16,0 0-54-16,-12-19-72 0,12 19-87 15,-15-12-171-15,6 9-184 0,-1-3 7 0,10 6-181 16,-19-11-209-16</inkml:trace>
  <inkml:trace contextRef="#ctx0" brushRef="#br0" timeOffset="-90951.32">23612 15047 2393 0,'0'0'-159'0,"0"0"28"0,0 0 19 0,0 0 17 0,0 0 22 15,0 0 19-15,0 0 7 16,0 0 4-16,0 0 4 0,0 0 4 0,0 0 10 16,0 0-2-16,0 0 9 0,0 0 1 0,0 0 5 0,0 0 0 15,0 0 11-15,14-20-8 16,-14 20 7-16,0 0-1 0,0 0 0 0,0 0-2 15,0 0-2-15,8-10 3 16,-8 10 11-16,0 0-10 0,0 0-1 0,0 0-1 16,0 0 7-16,0 0-5 0,0 0-2 15,0 0-2-15,15-8-4 0,-15 8-18 0,0 0-17 16,0 0-32-16,0 0-58 0,0 0-239 0,0 0 119 16</inkml:trace>
  <inkml:trace contextRef="#ctx0" brushRef="#br0" timeOffset="-87836.81">23578 15056 995 0,'0'0'-14'0,"0"0"26"0,0 0 8 0,0 0-2 15,0 0 5-15,0 0 0 16,0 0-5-16,0 0 1 0,0 0 2 0,0 0-5 16,0 0-2-16,0 0-2 15,0 0-3-15,-11-29 3 0,11 29 8 0,0 0-8 0,0 0 2 16,0 0 1-16,0 0 6 0,0 0 2 0,0 0-6 16,0 0-1-1,15-23 1-15,-15 23-4 0,0 0-1 0,10-10 0 0,-10 10-10 16,0 0 5-16,10-11 3 15,-10 11-5-15,0 0-1 0,12-10-6 0,-12 10 2 0,10-9-2 16,-10 9 1-16,0 0-1 16,15-14 5-16,-15 14-4 0,10-9 2 0,-10 9 10 15,13-9-8-15,-13 9 0 16,13-10 4-16,-13 10-3 0,10-10-1 0,-10 10-3 0,16-11 2 16,-16 11 5-16,12-9-7 0,-12 9 3 0,12-12-1 15,-12 12-6-15,16-12 6 16,-16 12-2-16,12-9-2 0,-12 9 6 0,13-11-6 15,-13 11 2-15,12-11 5 0,-12 11-3 16,14-8 5-16,-14 8-2 0,8-11 0 0,-8 11 3 16,12-7-9-16,-12 7 2 15,11-12 6-15,-11 12-9 0,13-8 2 0,-13 8 5 16,10-10-3-16,-10 10-2 0,13-12-2 0,-13 12 6 0,10-8-1 16,-10 8-1-16,11-12 0 15,-11 12 1-15,11-12-1 0,-11 12 11 0,8-10 4 16,-8 10 1-16,0 0 6 15,12-12-1-15,-12 12-4 0,8-10 2 0,-8 10-7 16,0 0-6-16,12-14 12 0,-12 14 1 16,8-9-7-16,-8 9-5 0,0 0 10 0,13-12-23 15,-13 12 8-15,11-9 2 16,-11 9-6-16,8-9-3 0,-8 9 6 0,0 0 2 0,13-12-5 16,-13 12-2-16,8-10 11 0,-8 10-8 0,11-9 3 15,-11 9-3-15,11-10 4 16,-11 10-3-16,0 0-7 0,12-16 10 0,-12 16 19 15,10-10-19-15,-10 10 0 0,12-12-2 16,-12 12 1-16,12-11-4 0,-12 11-10 0,13-10 11 16,-13 10-2-16,12-11-2 15,-12 11 16-15,11-11-13 0,-11 11-5 0,15-12-2 16,-15 12 4-16,12-11 0 0,-12 11 4 0,16-12-6 0,-8 4 2 16,-8 8 24-16,15-14-22 15,-15 14 1-15,12-12 5 0,-3 5-5 0,-9 7-4 16,17-14 6-16,-9 8 0 15,-8 6 3-15,18-15-7 0,-10 9 0 0,-8 6 9 0,18-15-2 16,-7 7 0-16,-2 0-1 16,-9 8 11-16,19-15-8 0,-11 8-1 0,-8 7 4 15,20-17 11-15,-12 9-4 0,2-1 16 0,-10 9-3 16,20-14-3-16,-10 5 0 0,-2 1-9 16,-8 8 7-16,21-15-7 0,-9 8-6 0,-2 0 2 15,-10 7 8-15,22-17-9 16,-9 9-7-16,-4-1 8 0,4 2 2 0,-13 7 4 15,21-18 10-15,-8 10-4 0,-1 1 3 16,2-3-1-16,-4 3-5 0,2-1-3 0,1-1 3 16,0 1 1-16,1-1 5 15,-3 1-14-15,0-2 8 0,2 3-5 0,-1-1-2 16,1 1-8-16,0-1 7 0,-1-2 3 0,4 3-5 0,-3-1-5 16,1 2 5-16,0-1-7 15,2-2 4-15,-2 3 5 0,1-4-9 0,-2 2 4 16,2 1 5-16,-1-1 1 15,2 0-1-15,-3 1-5 0,-2 0 6 0,5-1-5 16,-3 0 5-16,-1 1-5 0,1-5-3 16,1 5 2-16,-3-1-3 0,4 0-1 0,-1 0 1 15,-5 1-1-15,5-1-5 16,-3 1 7-16,2-1-1 0,1 1-4 0,-14 7 4 0,22-16-14 16,-11 9 11-16,1-2-4 0,-1 2 0 0,-11 7 2 15,25-15-2-15,-16 9 0 16,4-2 7-16,1 1-6 0,-3 1 6 0,2-1-7 15,-13 7-2-15,25-12 0 0,-14 5 1 16,1 1 1-16,-12 6 1 0,24-13 5 0,-12 6 5 16,-1-1-3-16,2 2-4 15,-13 6 2-15,21-13-1 0,-11 5-7 0,3-1 4 16,-13 9 3-16,23-12-5 0,-11 4 0 0,-1 0 3 0,0 0-1 16,-11 8-3-16,21-12 7 15,-8 4-2-15,-2 0-1 0,1 1 7 0,-12 7-10 16,24-13 0-16,-13 5-2 15,1 2 2-15,-12 6 2 0,24-13 1 0,-14 7-3 0,2-1 4 16,2 1-7-16,-14 6 6 16,22-12-7-16,-8 5 4 0,-1 1 0 0,1 0 1 15,-2 1 5-15,1-1-3 0,0 0-9 16,-1 1 5-16,1-1 1 0,0 2 2 0,1-3-4 16,-3 3 2-16,2-4 2 0,1 2-4 0,-3 1-4 15,5-1 6-15,-3-1-3 16,-2 0 4-16,3 2-6 0,0-2 2 0,1 2 0 0,-3-3 6 15,4 3-6-15,-3-1 3 16,1 1-6-16,-1-2 12 0,0 2-7 0,1-3 1 16,-3 2 2-16,3 1-2 15,-3 0 3-15,3-1 0 0,-1 2-3 0,-2-2 2 0,2 0-4 16,-2-2 5-16,2 5-3 0,-1-2 4 0,-1-3 2 16,3 2-2-16,-3 0 1 15,3 0-3-15,-1 1 4 0,-2 1 6 0,3-4 6 16,-3 2-2-16,-2 3 6 0,5-5-1 15,-5 4-1-15,2-1-4 0,0 2-1 16,0-6 2-16,-1 5 2 0,0-1-6 16,1-2-1-16,1 2 1 0,-3 1-4 0,2-1 4 15,-3-1-5-15,5 0 6 0,-3 0-9 16,0 1 2-16,-10 5-1 0,22-10-1 0,-10 2 4 16,-2 5 1-16,-10 3 3 0,21-11 3 0,-10 5 1 15,0 0 2-15,-2 3 6 16,-9 3-7-16,25-12-1 0,-16 6-3 0,-9 6 2 0,23-9-4 15,-14 3 1-15,-9 6-2 16,22-8-2-16,-9 2 1 0,-13 6-1 0,21-11 0 16,-10 7-3-16,-11 4 3 15,25-11-4-15,-15 7-1 0,2-2 0 0,-12 6 1 0,24-11-2 16,-12 5 0-16,-12 6-6 0,22-9 6 0,-12 2-3 16,-10 7 2-1,21-9 2-15,-11 4-4 0,-10 5 0 0,19-10-1 0,-7 6 1 0,-12 4 0 16,20-9 0-16,-8 5 3 15,-1 0-6-15,3-1 2 0,-3 0 1 0,1 2-4 16,3-1 4-16,-2-2 1 16,-2 3-1-16,3-1-1 0,2 0 1 0,-3 0-2 0,3 0 4 15,-3 0-2-15,-2 0-3 0,5 1 7 16,-5-1-4-16,1 2 3 0,-12 2-1 16,22-6 6-16,-9 3-2 0,-4 0-1 0,-9 3 0 15,21-3-2-15,-12-1-5 0,-9 4 9 16,22-4-8-16,-13 2 5 0,4-1-4 15,-13 3 1-15,21-4 0 0,-7 2-1 16,-3 1 3-16,1-3-1 0,1 1-2 0,-13 3 3 16,21-4 1-16,-9 2-1 0,-1-2 2 15,1 3 0-15,-12 1-2 0,24-4-1 0,-13 2-2 16,-11 2 7-16,22-4-1 0,-10 4-4 0,-12 0-2 16,23-2 0-16,-12 0 0 15,-11 2 0-15,25-1-3 0,-10-1 8 0,-3-1-7 0,-12 3 4 16,23-1-2-16,-9 1 0 15,-2-3 2-15,-12 3-2 0,28-1 3 16,-15-1-3-16,-13 2-1 0,24-2 1 16,-10 2-1-16,-2-2-2 0,-12 2 3 0,28-4 0 0,-16 4 2 15,-12 0 1-15,26-1-9 16,-12 1 6-16,-1-2-1 0,0 0 3 0,1-1-2 16,-14 3-1-16,27-1-2 0,-14-2 2 0,-13 3 0 0,25-3 5 15,-25 3-7-15,27-2 3 16,-27 2 1-16,23-4-5 0,-23 4 3 0,21-4 1 15,-21 4 0-15,23-2 1 16,-23 2-1-16,22-3 0 0,-22 3-1 0,23-2 0 0,-23 2 1 16,23-2-1-16,-23 2 1 15,22 0-2-15,-22 0-2 0,25-2 10 0,-25 2-12 16,24-1 4-16,-24 1 2 0,22-3-2 0,-22 3 6 16,26 0-4-16,-26 0 2 15,22-1 2-15,-22 1-1 0,23 0 5 0,-23 0-3 0,22-3-2 16,-22 3 4-16,22 0 2 15,-22 0 2-15,21-1 0 0,-21 1 4 0,19 0 3 16,-19 0-1-16,19-2-4 0,-9 0 2 16,-10 2-1-16,19 0-3 0,-19 0-1 0,18-2-5 15,-18 2 4-15,18-2 1 16,-18 2-4-16,20-2-1 0,-20 2 0 0,21 0 1 16,-10-2-4-16,-11 2 1 0,19 0 3 0,-19 0-1 0,19-1-3 15,-19 1 4-15,19-2-8 16,-19 2 4-16,18 0 0 0,-6-3-3 0,-12 3 2 15,18-1-1-15,-18 1 3 16,17 0-3-16,-17 0-2 0,19-3 4 0,-19 3-2 0,16-1 0 16,-16 1 5-16,19 0-8 15,-19 0 3-15,16-2 1 0,-16 2 1 0,17-2-1 16,-17 2 0-16,17-2 0 0,-17 2-1 0,17-2-1 0,-17 2 2 16,17 0 2-16,-17 0 6 15,14-1 0-15,-14 1 1 0,17 0 3 0,-17 0 4 16,16-2 0-16,-16 2 3 15,16-3 0-15,-16 3 1 0,16 0 1 0,-16 0 0 16,19-1-1-16,-19 1 1 0,16-2-3 16,-16 2-3-16,15 0-5 0,-15 0 2 0,19-2-2 15,-19 2 0-15,17-2-2 16,-17 2 0-16,19 0 0 0,-9 2 0 0,-10-2-3 0,19 0-1 16,-5 0 2-16,-14 0-1 0,22 0-4 0,-12 0-2 15,-10 0 5-15,25 0 0 16,-13 2 4-16,-12-2 1 0,22 0 4 0,-12 0 0 15,-10 0 0-15,21 2 0 0,-10-2 3 16,-11 0-1-16,21 0-1 0,-21 0-2 0,19 0 1 16,-8 0-2-16,-11 0 2 15,18 0-1-15,-18 0 1 0,20 0-6 0,-10 0 3 16,-10 0 0-16,19 0-2 0,-19 0 4 0,22-2 3 0,-22 2 0 16,0 0 1-16,27 0 0 15,-27 0 0-15,19 0 0 0,-19 0-1 0,0 0 2 16,28 0-4-16,-28 0-1 15,19 0-1-15,-19 0 0 0,0 0-5 0,27 0 2 0,-27 0-2 16,17 0-2-16,-17 0 1 16,0 0-7-16,24 2-17 0,-24-2-26 0,8 0-39 15,-8 0-49-15,0 0-55 16,10 1-50-16,-10-1-83 0,0 0-166 0,0 0-470 0,0 0-386 16</inkml:trace>
  <inkml:trace contextRef="#ctx0" brushRef="#br1" timeOffset="-68747.18">23565 14986 745 0,'0'0'184'16,"0"0"-50"-16,0 0-41 0,0 0-17 15,0 0-14-15,0 0 2 0,0 0 3 16,0 0-15-16,0 0 11 0,0 0 9 0,0 0 1 15,0 0 0-15,0 0-4 0,0 0 2 16,0 0-7-16,0 0 4 0,0 0-11 0,0 0 3 16,0 0 1-16,0 0-1 15,0 0-3-15,0 0 2 0,0 0-5 0,0 0 4 0,0 0 5 16,0 0-1-16,0 0-3 0,0 0 0 0,29-28-1 16,-29 28 1-16,0 0 0 15,0 0-3-15,6-13-3 0,-6 13 1 0,0 0-7 16,8-13 1-16,-8 13-5 0,0 0 4 15,6-16-8-15,-6 16-2 0,6-11-1 0,-6 11 1 16,8-12-14-16,-8 12 2 16,8-13 1-16,-8 13-3 0,7-14 1 0,-7 14 0 15,9-15 2-15,-9 15 5 0,8-14-4 16,-8 14 3-16,6-14-6 0,-6 14-2 16,9-12 0-16,-9 12-2 0,6-16-3 0,-6 16-2 0,6-16-4 15,-6 16 5-15,9-15-6 16,-9 15 0-16,7-15 0 0,-7 15-3 0,6-14 1 0,-6 14 2 15,6-11-5-15,-6 11 0 16,0 0 0-16,8-17 2 0,-8 17-3 0,0 0 0 16,9-16 1-16,-9 16-4 15,0 0 2-15,9-15-1 0,-9 15-3 0,0 0 2 0,10-15-1 16,-10 15-2-16,6-11 0 0,-6 11 1 0,9-13-1 16,-9 13-3-16,0 0 1 15,12-14-1-15,-12 14-4 0,9-10 3 16,-9 10 1-16,0 0-3 0,11-13 1 0,-11 13-3 15,0 0-4-15,8-11 1 0,-8 11-4 0,0 0 1 16,0 0-1-16,8-12 0 16,-8 12 1-16,0 0-6 0,0 0-5 0,6-11 0 0,-6 11-5 15,0 0 0-15,0 0 0 16,0 0 0-16,0 0 5 0,8-14-1 0,-8 14 1 16,0 0 3-16,0 0-4 0,0 0 2 0,0 0-1 15,0 0 5-15,0 0 2 0,0 0-3 16,0 0-1-16,0 0 3 0,0 0-19 15,0 0-17-15,0 0-15 0,0 0-23 16,0 0-20-16,0 0-7 0,0 0-2 0,4-8 5 16,-4 8 14-16,0 0 7 15,0 0 17-15,0 0 17 0,0 0 7 0,0 0 19 0,0 0 10 16,0 0 16-16,0 0 17 0,0 0 5 0,0 0 23 16,0 0 0-16,0 0 12 15,0 0-8-15,0 0 10 0,0 0 4 0,0 0-1 0,0 0 13 16,0 0 2-16,0 0 12 15,0 0 6-15,0 0 0 0,0 0 5 0,0 0 3 16,0 0-6-16,0 0 2 16,0 0-6-16,0 0-4 0,0 0-2 0,0 0-10 0,0 0-2 15,0 0-9-15,0 0-4 0,0 0-4 0,0 0-6 16,0 0-2-16,0 0 0 16,0 0-10-16,0 0 1 0,0 0-6 0,0 0 2 15,0 0-4-15,0 0 1 0,0 0 0 16,0 0-5-16,0 0 1 0,6-16 2 0,-6 16-8 15,0 0 6-15,0 0 1 16,0 0 1-16,6-13 3 0,-6 13 0 0,0 0 2 16,0 0-3-16,0 0-3 0,0 0-2 15,0 0-1-15,4-16 0 0,-4 16-3 0,0 0-6 16,0 0 3-16,0 0 0 0,7-15-2 0,-7 15 1 16,0 0-3-16,0 0-1 15,8-15 0-15,-8 15 1 0,0 0-2 0,6-12-2 16,-6 12 2-16,0 0 0 0,9-13-4 15,-9 13 3-15,0 0 1 0,0 0 1 0,7-16 1 16,-7 16-2-16,0 0 4 16,6-11 1-16,-6 11-4 0,0 0 1 0,0 0-5 0,6-15 2 15,-6 15 1-15,0 0-1 16,6-13 0-16,-6 13 4 0,0 0-6 0,4-14 1 16,-4 14-3-16,0 0 2 0,10-15 2 0,-10 15-3 0,0 0 1 15,6-15 0-15,-6 15-1 16,0 0-2-16,4-15 3 0,-4 15-2 0,0 0-1 15,6-14 6-15,-6 14-3 16,0 0-2-16,6-13 3 0,-6 13-3 0,0 0-1 0,0 0 1 16,9-15-2-16,-9 15 1 15,0 0-2-15,8-15 6 0,-8 15-4 16,0 0 1-16,7-11 1 0,-7 11 5 0,0 0-5 0,8-15 0 16,-8 15 0-16,0 0 0 0,9-13 0 15,-9 13-4-15,0 0 4 0,8-16 0 0,-8 16-1 16,6-13 0-16,-6 13 0 15,0 0-3-15,11-15 2 0,-11 15 2 0,7-11-2 16,-7 11-1-16,0 0 2 0,10-13-1 16,-10 13-2-16,0 0 4 0,10-16 0 0,-10 16 3 15,0 0-1-15,9-13 3 16,-9 13-3-16,0 0 2 0,7-14-3 0,-7 14 1 16,0 0 0-16,6-15 0 0,-6 15 0 0,6-10-3 0,-6 10 2 15,0 0-1-15,9-18 0 16,-9 18 2-16,6-14-1 0,-6 14-2 15,6-11 1-15,-6 11 1 0,0 0-1 16,11-18 2-16,-11 18-2 0,4-12 1 0,-4 12-5 0,7-12 4 16,-7 12 0-16,0 0 1 15,6-17-1-15,-6 17 0 0,0 0 2 0,8-15-1 16,-8 15-2-16,0 0-2 0,6-14 3 0,-6 14 0 0,0 0 0 16,6-15-2-16,-6 15 0 15,0 0 2-15,8-15 1 0,-8 15-2 0,0 0-1 16,8-18 2-16,-8 18-2 15,4-10 2-15,-4 10 0 0,8-12 0 0,-8 12 2 0,0 0-2 16,9-17-2 0,-9 17 2-16,6-12-1 0,-6 12 3 0,0 0 3 15,9-18-3-15,-9 18 4 0,8-10-2 16,-8 10 0-16,0 0-4 0,11-19 0 0,-11 19 2 0,8-12-2 16,-8 12 0-16,11-11 3 0,-11 11-4 0,11-13 1 15,-11 13 0-15,10-14 1 16,-10 14-1-16,10-12 0 0,-10 12 1 0,9-12-2 15,-9 12 1-15,12-13 0 0,-12 13 0 16,9-15-2-16,-9 15 3 0,9-14-1 0,-9 14-2 16,10-14 2-16,-6 8-2 15,0-2 1-15,-4 8 2 0,12-13-3 0,-12 13 0 16,10-11-1-16,-6 5 1 0,-4 6 0 0,10-11-3 0,-3 5 3 16,-7 6 0-16,11-12 0 15,-5 8 0-15,-6 4 2 0,11-11-3 16,-5 6 1-16,-6 5 0 0,12-12-1 15,-12 12 3-15,12-9-2 0,-5 3 0 0,-7 6-1 0,9-12 3 16,-3 5-1-16,-6 7 0 16,11-9 0-16,-4 1-2 0,-7 8 3 15,10-10-1-15,-10 10-1 0,11-11 1 16,-5 5-2-16,-6 6 3 0,13-10-1 0,-13 10-2 16,10-9 3-16,-1 3-3 0,-9 6 1 0,12-8-1 0,-4 1 1 15,-8 7-1-15,14-10-1 16,-6 5 2-16,0-1 3 0,-8 6-1 0,15-10-1 0,-6 3-1 15,-1 3 0-15,1-1 1 16,-1-2 2-16,-8 7-2 0,18-9-3 0,-10 5 3 16,-8 4-2-16,14-9 1 15,-3 5-1-15,-11 4 2 0,17-7-3 0,-11 3 3 0,-6 4 1 16,18-8-5-16,-11 6 4 0,-7 2 0 0,16-8 1 16,-8 4-3-16,-8 4 3 15,16-7 4-15,-8 3-4 0,-8 4-1 0,14-7 2 16,-14 7-2-16,15-6 1 0,-9 2-2 15,-6 4 0-15,15-8 3 0,-15 8-2 0,15-7 1 16,-9 3-1-16,-6 4 1 16,16-5 0-16,-16 5 0 0,15-8-1 0,-8 4 0 15,-7 4 2-15,15-8-4 0,-8 4 3 16,-7 4-1-16,12-7 1 0,-3 3 0 0,-9 4-2 16,13-7 4-16,-13 7-3 0,14-8 3 0,-14 8 2 15,9-8-4-15,-9 8-2 16,12-8 2-16,-12 8 0 0,13-7-2 0,-13 7-2 0,13-6 5 15,-13 6-2-15,10-7-2 16,-10 7 1-16,15-6-2 0,-9 2 2 0,-6 4-1 16,16-6 0-16,-16 6 4 15,14-6-1-15,-14 6 1 0,0 0-2 0,24-9-5 0,-24 9 5 16,16-5 0-16,-16 5 1 0,20-8 0 0,-20 8-2 16,19-6 2-16,-19 6 0 15,19-5-2-15,-19 5 2 0,18-8 1 0,-18 8-1 0,11-6 0 16,-11 6-3-16,17-5 5 15,-17 5-2-15,15-6 0 0,-15 6-2 0,15-6 0 16,-15 6 1-16,14-6 1 16,-14 6-1-16,16-6 2 0,-16 6-3 0,15-5-1 0,-15 5 3 15,0 0-2-15,18-9 0 16,-18 9 0-16,16-2 4 0,-16 2-4 0,0 0 0 16,20-8 2-16,-20 8-2 0,17-4 0 0,-17 4 0 0,17-6 2 15,-17 6 0-15,16-3-1 16,-16 3-3-16,14-4 4 0,-6 2 3 0,-8 2-5 15,0 0 2-15,21-7 0 16,-21 7-1-16,13-1 2 0,-13 1-3 0,13-4 1 16,-13 4-2-16,12-3 2 0,-12 3 4 15,16-3-8-15,-16 3 5 0,12-3-3 0,-12 3 2 16,15-2 2-16,-15 2-4 0,15-3 2 0,-15 3 1 16,16-3 0-16,-16 3 0 0,13-2 0 15,-13 2-3-15,18-2 2 0,-18 2-4 0,16-2 4 16,-16 2 0-16,16-2-2 15,-16 2 3-15,17-2-3 0,-17 2-1 0,16-4 4 16,-16 4-4-16,16-2 3 16,-16 2-5-16,18-1 1 0,-18 1 4 0,16-2 1 0,-5 0-1 15,-11 2-3-15,17 0 4 16,-17 0-1-16,17-2-4 0,-17 2 5 0,17-2-1 16,-17 2 0-16,17-1-1 0,-17 1-1 0,14-3 3 0,-14 3 0 15,19-4-4-15,-19 4 2 16,15-1 2-16,-15 1-3 0,15-2 3 0,-15 2 0 15,18 0 0-15,-18 0 1 16,19-4 3-16,-12 2-6 0,-7 2-3 0,22-2 2 0,-13 0 1 16,-9 2-3-16,19-1 3 15,-19 1-3-15,18-5 2 0,-18 5 0 0,15-1-2 16,-15 1 1-16,18-4 6 0,-18 4-3 0,16-2 0 0,-16 2-3 16,18-2 2-16,-18 2 2 15,18-2-4-15,-18 2 4 0,20-2-1 0,-20 2 2 16,17-1-2-16,-9-1 0 15,-8 2 2-15,17-3-3 0,-17 3 2 0,15-1 0 16,-15 1 0-16,17-2 0 0,-17 2 2 16,16-2-6-16,-16 2 4 0,17-4-1 15,-17 4 4-15,15-1-5 0,-15 1 1 16,15-4 5-16,-15 4-4 0,16-4 0 0,-16 4-3 16,13-3 3-16,-13 3 2 0,16-3-4 0,-16 3 0 0,16-4 2 15,-16 4 1-15,18-4-1 16,-10 0-1-16,-8 4 1 0,17-3 0 15,-17 3-1-15,19-4 2 0,-19 4 1 0,16-4-4 16,-16 4 2-16,16-4 0 0,-16 4-1 0,16-4 2 16,-16 4-4-16,18-6 3 15,-18 6 0-15,16-3-2 0,-16 3 1 16,20-1-2-16,-20 1 2 0,0 0 5 0,27-4-6 0,-27 4 2 0,17-4-2 16,-17 4-2-16,19-3 4 15,-19 3-1-15,19-3 1 0,-19 3 0 0,0 0-1 16,25-3 3-16,-25 3-3 15,19 0 4-15,-19 0-2 0,19-1-2 0,-19 1 1 0,0 0 0 16,25-2-3-16,-25 2 2 16,19-2 2-16,-19 2 3 0,0 0-8 15,20-2 4-15,-20 2-2 0,0 0 2 0,22-2-2 0,-22 2 1 0,0 0 6 16,23 0-7-16,-23 0 2 16,0 0-5-16,22-2 5 0,-22 2 0 0,0 0 2 15,22-2 1-15,-22 2-5 16,0 0 2-16,23 0 2 0,-23 0-5 0,18-2 4 15,-18 2-2-15,0 0-1 0,20-1 2 16,-20 1-2-16,0 0 4 0,22-5-7 0,-22 5 5 16,0 0 3-16,0 0-5 15,21 0-1-15,-21 0 1 0,0 0 1 0,0 0 1 0,23 0-3 16,-23 0 3-16,0 0-1 0,0 0 1 0,21 0 0 16,-21 0-1-16,0 0 3 15,19 0 0-15,-19 0-2 0,13 3 0 0,-13-3 1 16,16 0-1-16,-16 0 0 0,11 0-4 15,-11 0 5-15,0 0-3 0,21 0-1 0,-21 0 7 16,12 2-3-16,-12-2 3 16,0 0-2-16,17 0 2 0,-17 0 0 0,11 0-3 15,-11 0 5-15,0 0-2 0,22-2 0 16,-22 2-1-16,16 2 1 0,-16-2 1 0,16-2 0 16,-16 2 2-16,17 2-1 0,-17-2-2 15,16-2 0-15,-16 2-2 0,19 2-1 16,-19-2 3-16,13 0-3 0,-13 0-7 0,15 1-17 0,-15-1-31 15,0 0-38-15,0 0-57 16,25 2-51-16,-25-2-82 0,12 2-190 0,-12-2-374 16,0 0-189-16</inkml:trace>
  <inkml:trace contextRef="#ctx0" brushRef="#br1" timeOffset="-36246.94">1805 8403 261 0,'0'0'129'0,"0"0"-23"0,0 0-25 16,0 0-16-16,0 0-19 0,0 0-5 16,0 0-7-16,0 0 1 0,0 0 3 0,0 0 4 15,0 0 7-15,0 0-6 0,0 0-2 0,0 0 7 16,0 0 5-16,0 0-7 15,0 0-2-15,0 0 3 0,0 0 2 0,0 0-5 0,0 0-2 16,0 0 4-16,0 0 3 16,0 0 0-16,0 0 7 0,0 0-8 0,0 0 0 15,0 0-10-15,0 0 2 0,0 0-12 0,0 0 9 16,0 0-14-16,0 0-2 0,0 0 13 16,0 0-10-16,0 0 5 0,0 0 7 0,0 0 13 15,0 0 7-15,0 0-1 16,0 0 0-16,0 0-1 0,0 0-8 0,0 0 3 15,-12-20-6-15,12 20 0 0,0 0-2 16,0 0-13-16,0 0-1 0,0 0-3 16,0 0 3-16,-7-15-5 0,7 15 1 15,0 0 0-15,0 0 5 0,-4-15-7 0,4 15-2 16,0 0 10-16,0 0-20 0,0 0 7 0,-4-18 7 0,4 18-11 16,0 0 5-16,0 0-4 15,0 0-2-15,0 0 5 0,-8-13-4 0,8 13 1 16,0 0 4-16,0 0-4 15,0 0-1-15,0 0 1 0,0 0 4 0,0 0-10 0,0 0 6 16,0 0-2-16,0 0 1 16,0 0-2-16,0 0 1 0,0 0 3 0,-7-13 0 15,7 13 7-15,0 0 0 0,0 0 3 16,0 0-1-16,0 0 2 0,0 0-2 0,0 0-2 16,0 0 1-16,0 0-2 0,0 0 2 15,0 0-3-15,0 0 2 0,0 0 0 16,0 0-3-16,0 0-2 0,0 0 3 0,0 0-3 15,0 0-3-15,0 0-5 16,0 0 4-16,0 0-3 0,0 0 3 0,0 0-2 0,0 0 0 16,0 0 3-16,0 0-2 15,0 0 1-15,0 0-2 0,0 0-2 0,0 0-1 16,0 0 1-16,0 0-2 0,0 0 1 16,0 0-3-16,0 0 0 0,0 0 3 0,0 0-7 15,0 0 4-15,0 0 7 0,0 0-9 0,0 0 2 16,0 0-2-16,0 0 1 15,0 0 4-15,0 0 1 0,0 0-2 0,-9-12-4 0,9 12 0 16,0 0 3-16,0 0 0 16,0 0-3-16,0 0 0 0,-6-15 4 0,6 15-6 15,0 0 2-15,0 0-2 0,-9-15 5 0,9 15-2 16,0 0-1-16,-4-16 0 16,4 16-5-16,0 0 8 0,-5-16-3 0,5 16 0 0,0 0-2 15,-3-16 7-15,3 16 3 16,0 0 1-16,0 0 6 0,0 0-3 0,-6-16 2 15,6 16-1-15,0 0-5 16,0 0 1-16,0 0 2 0,0 0-3 16,0 0-1-16,0 0-3 0,-5-18 2 0,5 18-2 15,0 0-1-15,0 0 1 0,0 0-2 0,0 0 0 16,0 0 1-16,0 0-2 0,0 0-1 0,0 0 2 0,0 0-7 16,0 0 3-16,0 0 0 15,0 0-2-15,0 0 2 0,0 0-1 0,0 0-3 16,0 0 0-16,0 0 4 15,0 0 0-15,0 0-2 0,0 0-2 0,0 0 5 16,0 0-4-16,0 0 1 0,0 0 2 16,0 0 0-16,0 0 0 0,0 0 0 0,0 0 0 15,0 0 2-15,0 0-5 0,0 0 4 0,23 40-2 16,-23-40-1-16,0 0 2 16,9 13 0-16,-9-13 2 0,0 0 1 0,9 13-3 0,-9-13 3 15,0 0 0-15,10 12-1 16,-10-12-3-16,0 0 1 0,9 9-1 0,-9-9 2 15,0 0 0-15,8 10 0 16,-8-10 1-16,0 0-2 0,0 0 0 0,8 11 0 0,-8-11 2 16,0 0-2-16,0 0-1 15,0 0 3-15,8 10-2 0,-8-10-1 0,0 0 1 16,0 0 0-16,0 0 3 0,0 0-5 16,9 11 2-16,-9-11 5 0,0 0-7 0,0 0-1 15,0 0 5-15,9 11-2 0,-9-11 0 0,0 0-2 16,0 0 4-16,0 0-1 15,8 13-2-15,-8-13 1 0,0 0 0 0,0 0 0 16,8 13-2-16,-8-13 5 0,0 0-3 16,0 0 1-16,7 10-1 0,-7-10 5 0,0 0-6 15,0 0 1-15,9 14 0 16,-9-14 2-16,0 0-4 0,0 0 2 0,8 11 0 16,-8-11 1-16,0 0 0 0,0 0-1 0,0 0 2 0,0 0-2 15,11 10 0-15,-11-10 0 16,0 0 0-16,0 0 1 0,0 0 3 0,0 0-3 15,0 0 0-15,0 0-5 16,5 12-7-16,-5-12-54 0,0 0-61 16,0 0-83-16,0 0-118 0,0 0-618 0,0 0-369 15</inkml:trace>
  <inkml:trace contextRef="#ctx0" brushRef="#br1" timeOffset="-29377.1">17536 16299 565 0,'0'0'167'0,"0"0"-46"16,0 0-24-16,0 0-31 0,0 0-16 0,0 0-20 16,0 0-3-16,0 0-20 15,0 0-4-15,0 0-1 0,0 0-4 0,0 0 8 16,0 0-1-16,0 0 11 0,0 0 22 15,0 0 15-15,0 0 23 16,0 0 25-16,0 0 14 0,0 0 24 0,0 0 9 16,0 0 12-16,0 0 8 0,0 0 15 0,0 0 3 15,0 0 1-15,0 0 1 16,0 0-1-16,0 0-11 0,0 0-13 0,0 0-7 0,0 0-19 16,0 0-14-16,0 0-13 0,0 0 4 0,0 0-7 15,0 0-3-15,0 0-8 16,-34-1-10-16,34 1-2 0,-21 13-2 0,8-3-10 0,-3 3-6 15,-4-2-20-15,1 7-6 16,0-4 0-16,-4 6 2 0,1 2-4 0,0-2 1 16,0 3-9-16,1-1-1 15,0-1 1-15,2 0-4 0,4-2-5 0,0 1-2 16,3-4-2-16,-1 0 1 0,5-2-4 0,-3-3-3 0,4 1 1 16,7-12-1-16,-12 17 2 15,12-17-2-15,-10 11-1 0,10-11 1 0,0 0 0 16,0 0 3-16,0 0 1 15,0 0 1-15,0 0-5 0,0 0-1 0,0 0 1 0,0 0 2 16,0 0 0-16,2-43 6 16,-2 43-5-16,0 0-2 0,6-28 9 0,-6 28 18 15,4-19 3-15,-4 19-5 16,2-15-1-16,-2 15-7 0,0 0-7 0,2-19 6 0,-2 19-7 16,0 0 0-16,0 0-4 0,-12-17 0 0,12 17-1 15,0 0 0-15,-22-4-6 16,22 4 6-16,0 0 0 0,-29 2 1 0,29-2 0 0,-22 3 1 15,22-3-2-15,-24 7 1 16,24-7-2-16,-22 3-2 0,22-3 4 0,-21 6-8 16,21-6 0-16,-17 3 2 15,17-3-6-15,-17 4 1 0,17-4 2 0,-14 8-5 0,14-8 2 16,-16 8 0-16,16-8-2 0,-16 11 1 0,7-3 3 16,9-8 0-16,-19 17-1 15,10-8-2-15,-1 0 3 0,10-9 0 0,-20 14 1 0,10-4 2 16,0-2 0-16,10-8-4 15,-20 11 0-15,20-11 4 0,-16 9-5 16,16-9 4-16,-15 8-2 0,15-8 0 16,0 0-4-16,-22-2-1 0,22 2-5 0,0 0 0 0,-16-19-1 15,16 19 2-15,-10-19-3 16,7 6-1-16,3 13 2 0,-5-27-1 0,5 27 3 16,-6-22 0-16,6 22 1 0,-2-18-1 0,2 18 0 0,-4-19-2 15,4 19-5-15,0 0 4 16,-4-14 0-16,4 14 0 0,0 0 4 0,0 0-4 15,0 0 2-15,0 0 1 16,0 0 1-16,0 0 2 0,0 0-1 0,-36 12 0 0,36-12 5 16,0 0 8-16,0 0 9 15,0 0 15-15,-19 7 7 0,19-7 12 0,0 0-6 16,0 0-9-16,0 0-1 0,0 0-5 0,-16-16-4 16,16 16-3-16,-2-17-5 0,2 17-3 15,0-25-9-15,0 25-14 0,2-32-18 0,1 12-21 16,2 0-32-16,-3 0-40 15,0-5-63-15,0 0-90 0,-2-1-107 16,0 1-222-16,-2-2-24 0,0 1 15 0,0-2-469 16,-6 2-632-16</inkml:trace>
  <inkml:trace contextRef="#ctx0" brushRef="#br1" timeOffset="-29117.24">17056 15779 3375 0,'0'0'53'0,"0"0"59"0,0 0 23 0,20-4 11 16,-20 4 24-16,0 0 12 0,0 0 6 0,16-3-4 16,-16 3-11-16,0 0-22 15,0 0-19-15,0 0-12 0,0 0-19 0,0 0-12 16,0 0-15-16,21 0-34 0,-21 0-41 15,0 0-49-15,0 0-70 0,0 0-80 16,6 7-88-16,-6-7-200 0,0 0-106 16,0 0-5-16,0 0-333 0,0 0-343 0</inkml:trace>
  <inkml:trace contextRef="#ctx0" brushRef="#br1" timeOffset="-28766.77">17155 17060 3111 0,'0'0'162'0,"0"0"15"0,10 13-14 0,-10-13-1 15,0 0 6-15,20 4 11 16,-20-4 0-16,21 0-40 0,-21 0-20 0,30-4-11 16,-14 1-16-16,4-1-4 0,-2-2-13 0,6 0-15 15,-1 3-12-15,-1-3-26 0,-4 0-36 16,4 2-45-16,-3-1-72 0,-1 1-96 0,-2-2-99 15,-2 2-206-15,-4 0-65 16,0 1-355-16,-10 3-384 0</inkml:trace>
  <inkml:trace contextRef="#ctx0" brushRef="#br1" timeOffset="-28597.04">17314 17287 3071 0,'0'0'151'0,"-7"13"41"15,7-13-23-15,0 0-20 0,-10 12-11 16,10-12-14-16,0 0-19 0,0 0-34 16,-17 5-72-16,17-5-86 0,0 0-105 0,-14-4-148 15,14 4-248-15,0 0-313 0,-26-11-282 16</inkml:trace>
  <inkml:trace contextRef="#ctx0" brushRef="#br1" timeOffset="-27967.1">16283 16570 2778 0,'2'-25'22'0,"-2"25"31"16,0 0 9-16,0 0 22 0,0 0 29 16,-6-19 21-16,6 19 12 0,0 0 0 0,0 0-7 15,0 0-7-15,-28 6-3 16,28-6-1-16,0 0 12 0,-27 17 0 0,14-5-9 16,2-1 0-16,-3 3-13 0,-1 1-4 0,-2 3-3 0,0 1-3 15,-5 3-4-15,2 1-8 16,-2 0-1-16,-1 3-10 0,1-1-6 0,-2 8-8 15,-2-3-11-15,1 2-2 16,-1 2-8-16,1 1-7 0,0-5-1 0,-1 3-7 0,3-2-1 16,-3 1-3-16,5-6-1 15,-4 4-5-15,-1 1 1 0,1 2 8 0,0-3 1 16,1-3-2-16,4 0-1 0,-8 3-1 0,6-3-4 0,1 1-1 16,-2-1-2-16,2 0-4 15,-4-5-2-15,6 5-2 0,-3-2 0 0,-2 0-1 16,3 1-2-16,1-3-1 15,-2 2-3-15,1-2 3 0,0-2-3 0,2 0-1 16,-2-2 1-16,4 0-2 0,-4-4 0 16,1 2 0-16,0-2 1 0,-6 1 0 0,3-4-1 15,-5 2 8-15,-2 0 5 16,-2-3 5-16,-1 0 2 0,-1-3 0 0,0 0-2 0,-1 0-1 16,-3-1 0-16,-1-1 0 0,-1-3-2 0,0-1-2 15,-4 3-4-15,1-5-1 16,-1-3-1-16,-3 3-2 0,-3-2-3 0,-3-3-1 0,-6 1-11 15,5-4-3-15,-2 3-6 16,2-4-10-16,1-2-19 0,0-3-23 0,6 2-27 16,0-1-29-16,2-5-38 15,6 1-59-15,4 2-81 0,1-8-117 0,3 4-186 0,8-3 18 16,3-1-607-16,2-4-904 0</inkml:trace>
  <inkml:trace contextRef="#ctx0" brushRef="#br1" timeOffset="-27456.98">15474 16477 3893 0,'0'0'-47'0,"0"0"7"16,0 0 1-16,0 0 4 15,0 0 14-15,0 0 22 0,0 0 14 0,0 0-2 16,0 0 1-16,0 0-5 0,-32 19 0 16,32-19 18-16,-14 6 22 0,14-6 19 0,0 0 15 15,-18 9 8-15,18-9 1 16,0 0 1-16,-18 2 0 0,18-2-3 0,0 0 0 0,0 0-2 16,-21-10-1-16,21 10 23 0,-9-11-8 15,9 11-1-15,-7-19 3 0,7 19-5 16,-1-25-6-16,1 25-10 0,1-32-7 0,2 15-8 15,-1 2-7-15,-2 15-7 0,4-31-4 16,-2 19-7-16,-2 12-10 0,5-22-16 16,-5 22-31-16,4-17-39 0,-2 11-58 15,-2 6-66-15,0 0-79 0,0 0-99 0,0 0-214 0,0 0-23 16,0 0 21-16,0 0-370 0,-40 33-359 0</inkml:trace>
  <inkml:trace contextRef="#ctx0" brushRef="#br1" timeOffset="-27317.04">15190 16749 3157 0,'0'0'99'0,"-2"17"-12"15,2-17-30-15,0 14-2 16,0-14-1-16,2 11 4 0,-2-11-21 0,0 0-70 0,0 0-91 16,0 0-69-16,0 0-96 0,0 0-611 0,0 0-287 15</inkml:trace>
  <inkml:trace contextRef="#ctx0" brushRef="#br1" timeOffset="-26776.84">15016 16387 2826 0,'0'0'50'0,"0"0"29"0,4-15-1 0,-4 15-8 16,0 0 0-16,0 0 22 15,0 0 10-15,0 0 5 0,0 0 3 0,0 0-4 16,0 0 3-16,0 0 0 0,0 0 7 16,-36 33 5-16,27-22-7 0,0 2 2 0,1 1-8 15,-3-1-15-15,1 1-7 0,-3-1-5 0,1 0-9 16,1 0-5-16,-1-1-3 0,-1-1-24 16,2 1 9-16,0-3-5 0,1 1 4 0,10-10-1 15,-22 14-7-15,14-10-6 16,8-4-5-16,-20 10-2 0,20-10 2 0,-16 4-8 0,16-4 2 15,0 0-4-15,-23-2-5 16,23 2 1-16,0 0-2 0,-21-16 1 0,21 16 2 16,-7-11-3-16,7 11 4 15,0 0-3-15,-6-19 38 0,6 19 0 0,0 0 4 0,-6-15 10 16,6 15 4-16,0 0 3 0,-7-13-3 0,7 13-1 16,0 0-10-16,0 0-3 15,-5-16-10-15,5 16-6 0,0 0-4 0,0 0-5 16,0 0-4-16,0 0-2 0,0 0-4 15,0 0-3-15,0 0-1 0,0 0-3 0,0 0 7 16,0 0 16-16,0 0 9 16,0 0 0-16,0 0-4 0,0 0-2 15,0 0-3-15,-31 33-5 0,22-20-3 0,0 1-2 16,0-1-7-16,-5 4-2 0,1 1 0 0,-1 0-12 16,1-2-18-16,-3 1-22 0,3-2-30 0,-2 2-32 15,3-3-52-15,-6-1-61 0,8 0-84 16,-2-6-104-16,-2 0-207 0,3-4 8 0,11-3 11 15,0 0-521-15,0 0-701 16</inkml:trace>
  <inkml:trace contextRef="#ctx0" brushRef="#br1" timeOffset="-26566.97">14914 16090 3689 0,'0'0'184'0,"0"0"28"16,0 0-35-16,0 0-17 0,21-6-16 16,-21 6-20-16,0 0-11 0,0 0-14 0,0 0-30 15,15-1-64-15,-15 1-49 16,0 0-65-16,0 0-70 0,12-2-68 0,-12 2-137 16,0 0-189-16,0 0-28 0,0 0-266 0,0 0-227 0</inkml:trace>
  <inkml:trace contextRef="#ctx0" brushRef="#br1" timeOffset="-25607.11">18510 16355 2535 0,'8'-10'30'16,"-8"10"57"-16,15-13 7 0,-15 13 8 0,13-11 15 15,-13 11 16-15,8-10 14 16,-8 10 8-16,0 0 0 0,13-12-12 0,-13 12-13 0,0 0-13 16,0 0 4-16,0 0 11 15,0 0-11-15,0 0-5 0,0 0-6 0,0 0-13 16,0 0-10-16,-4 45-8 0,4-45-4 0,-13 28-7 0,5-14-9 16,-1 1-9-1,0 0-9-15,1 0 1 0,-2-1-8 0,1-1 2 0,-2 0-5 16,1-1-1-16,-2-1-4 15,0-2 9-15,2-1-12 0,-1 2 17 0,11-10-3 0,-18 11 0 16,7-7-6-16,11-4 0 16,-17 4-8-16,17-4-3 0,0 0 0 0,0 0-4 15,-26-10 3-15,26 10-6 0,-8-11 3 0,8 11-6 16,0 0 1-16,-6-25 2 0,6 25-5 16,0-21 1-16,0 21 3 0,0 0 0 0,6-28 1 15,0 18 4-15,-6 10 6 16,9-16-2-16,-9 16 3 0,9-14 0 0,-9 14-6 0,12-14-1 15,-12 14 3-15,12-10-2 16,-12 10-2-16,14-8-1 0,-14 8 0 0,16-7 4 16,-16 7 1-16,0 0 3 15,23-1 3-15,-23 1 4 0,0 0-1 0,28 7 3 0,-28-7 7 16,22 12 6-16,-12-7 3 0,2 5 2 0,1-1-2 16,0 2 2-16,0-1-4 15,-1 2-1-15,4 1-5 0,-2 0-4 0,3 3-2 0,-2-1-6 16,0-2-2-16,-1 2-5 15,4-1-9-15,-4-1-26 0,-1-1-35 0,4 0-51 16,-7 1-62-16,5-4-92 16,-2-2-115-16,0-1-216 0,-3 1-26 0,-10-7 11 0,20 5-550 15,-20-5-802-15</inkml:trace>
  <inkml:trace contextRef="#ctx0" brushRef="#br1" timeOffset="-24547.16">18641 16161 3562 0,'0'0'-111'0,"0"0"43"0,11-14 37 16,-11 14 44-16,0 0 41 15,8-11 34-15,-8 11 25 0,0 0 17 0,0 0 3 0,8-11-7 16,-8 11 0-16,0 0 2 15,0 0-14-15,0 0 15 0,0 0 9 0,0 0-18 16,0 0 9-16,0 0-2 16,0 0 1-16,0 0 3 0,0 0-8 0,-18 51-10 0,11-38-11 15,-1 3-12-15,-1 1-4 16,-2 2-10-16,-1-2-31 0,2 2-48 0,-4 0-50 16,0 2-64-16,-5 0-91 0,2-2-97 0,-2 1-239 15,-1 2-66-15,2-6 37 0,1 0-464 16,0 0-549-16</inkml:trace>
  <inkml:trace contextRef="#ctx0" brushRef="#br1" timeOffset="-22886.89">22642 16220 3096 0,'0'0'-131'0,"0"0"38"0,0 0 21 15,0 0 23-15,0 0 22 0,0 0 27 0,0 0 12 16,0 0 17-16,0 0 18 15,0 0 4-15,0 0 12 0,0 0 6 0,0 0 9 0,0 0 20 16,0 0 10-16,0 0 8 16,0 0-3-16,0 0-2 0,0 0-6 0,0 0-4 15,0 0-7-15,0 0-4 16,0 0-9-16,-32 28-3 0,32-28 0 0,-6 14-4 0,6-14-10 16,-8 13 4-16,8-13-12 0,-8 15-6 0,8-15 0 15,-4 13-3-15,4-13-11 16,0 0 2-16,-8 14-6 0,8-14 0 0,0 0 2 15,-6 12 4-15,6-12 2 0,0 0 1 16,0 0-17-16,0 0-1 0,0 0 1 0,-10 12 0 16,10-12-3-16,0 0 3 15,0 0-5-15,0 0 5 0,0 0-11 0,-9 10-3 16,9-10-2-16,0 0 3 0,0 0 0 0,-11 12 3 0,11-12-4 16,0 0-3-16,-15 13 4 15,15-13-4-15,-10 10 1 0,10-10 0 0,-11 9 1 16,11-9-3-16,-11 11 2 15,11-11-1-15,0 0 1 0,-12 13-4 0,12-13 2 0,0 0 0 16,-10 8-3-16,10-8 3 16,0 0 0-16,0 0 6 0,-12 10-6 0,12-10 2 15,0 0 11-15,0 0 20 0,0 0-3 0,0 0-7 0,0 0 3 16,-25-6-9-16,25 6 2 16,0 0-5-16,0 0 1 0,0 0 5 0,-27-5 3 15,27 5-3-15,0 0 3 16,-23 1 5-16,23-1 2 0,-18 7-4 0,18-7-1 0,-20 9 1 15,9-1-2-15,0 1-5 16,-2 1 2-16,3 1-2 0,0 2 4 0,-2 2-6 16,2 5 0-16,0-4-4 15,-1 4 0-15,0 1-5 0,3-1 2 0,-3 1-3 0,3 0 0 16,-2 1-2-16,-4-2 1 0,4 1 0 0,-4-2 0 16,-2 0-2-16,2-2-2 15,-5 3-6-15,-1-5-21 0,4 3-33 0,-4-3-33 0,2-2-43 16,-2 0-63-16,3 0-77 15,3-3-81-15,-2-3-188 0,4-1-79 0,12-6 35 16,-19 7-426-16,19-7-486 16</inkml:trace>
  <inkml:trace contextRef="#ctx0" brushRef="#br1" timeOffset="-22166.87">22322 16084 2983 0,'0'0'-72'0,"4"-13"62"16,-4 13 20-16,0 0 24 0,0 0 40 15,2-15 25-15,-2 15 22 0,0 0 1 0,0 0 4 16,0 0-6-16,0 0-2 16,0 0-2-16,0 0 2 0,-53 21-2 0,41-14-8 15,4 3-5-15,8-10-6 0,-20 17-11 0,12-7-7 0,-1-1-11 16,9-9-4-16,-10 20-3 16,10-20-11-16,-8 15-6 0,8-15-5 0,-7 16-4 15,7-16 1-15,-2 14-2 16,2-14-11-16,0 0 1 0,0 0-4 0,13 17-13 15,-13-17 3-15,0 0-6 0,17 4-8 16,-17-4 3-16,0 0-3 0,0 0 0 0,0 0 0 16,36-18 1-16,-28 10 2 15,-8 8 3-15,12-9 12 0,-12 9 2 0,12-9 3 16,-12 9-1-16,0 0 1 0,0 0 11 0,0 0 10 0,0 0-13 16,0 0 4-16,0 0-6 15,0 0-4-15,0 0 4 0,0 0-8 0,0 0 7 16,-41 21-9-16,41-21 5 15,-19 9-5-15,19-9 0 0,-21 10 3 0,21-10-4 0,-22 7-3 16,12-4 1-16,10-3-4 16,-21 4 4-16,21-4-4 0,-21 1 1 0,21-1-5 15,-19 0 7-15,19 0-7 0,0 0 1 16,-28-1-1-16,28 1 0 0,-18 0-1 0,18 0-2 16,0 0 0-16,-28 0 6 0,28 0 1 0,-24 3 6 15,24-3 8-15,-25 5-3 16,11-4 3-16,-4 3 9 0,2 0 1 0,-4 0 11 15,1 2-2-15,0-3 8 0,0 3 11 16,-2-2 7-16,0 0 7 0,-5-1 1 0,3-1-2 16,-1 0-1-16,0-2-5 15,0 0-7-15,-1 0-5 0,1 0-8 0,1 0-3 16,2 0-9-16,0-2-7 0,-1 0-20 0,6-1-33 0,-2-1-43 16,4-2-48-16,-1-1-59 15,3-2-85-15,-2 0-79 0,6-3-198 0,2 1-64 16,6 11-7-16,-6-31-522 15,2 16-754-15</inkml:trace>
  <inkml:trace contextRef="#ctx0" brushRef="#br1" timeOffset="-22006.86">21518 15981 3996 0,'6'-13'98'0,"-6"13"-1"0,8-11 9 16,-8 11 8-16,12-14 4 0,-12 14-13 0,16-15-16 15,-4 8-15-15,0-1-20 16,2 0-27-16,-1 1-37 0,2-1-47 0,-2 1-66 15,1 0-91-15,-4 2-90 16,4 0-193-16,-6 0-110 0,-8 5-320 0,0 0-334 0</inkml:trace>
  <inkml:trace contextRef="#ctx0" brushRef="#br1" timeOffset="-21706.77">21300 16083 2793 0,'-7'9'-61'0,"7"-9"44"16,-10 17 50-16,2-5 35 16,8-12 30-16,-12 15 16 0,12-15 6 0,-12 17 0 0,6-11 7 15,6-6 0-15,-15 13 3 0,15-13 9 0,-13 9 4 16,13-9-9-16,-12 8 2 16,12-8-20-16,0 0 4 0,-19 6-1 0,19-6-4 15,0 0 25-15,0 0-6 0,0 0-2 16,-26-12-13-16,26 12-13 0,-6-15-15 0,6 15-7 15,-2-18-15-15,2 18-8 16,4-29-13-16,0 13-13 0,0 0-29 0,2 0-29 0,1 1-36 16,-1 1-41-16,1 0-56 15,-7 14-69-15,10-21-69 0,-5 14-137 0,-5 7-176 16,8-7 22-16,-8 7-381 0,0 0-409 0</inkml:trace>
  <inkml:trace contextRef="#ctx0" brushRef="#br1" timeOffset="-21516.75">21047 16738 3239 0,'0'0'156'16,"14"17"3"-16,-14-17-19 0,18 14-14 0,-5-11-5 0,2 1 2 15,0 0-10-15,-15-4-19 16,28 3-35-16,-28-3-65 0,29-6-63 0,-12 2-73 15,0 1-73-15,-5-2-146 16,4-3-203-16,-4-1-338 0,-12 9-291 0</inkml:trace>
  <inkml:trace contextRef="#ctx0" brushRef="#br1" timeOffset="-21336.91">21012 16927 2918 0,'-9'9'144'0,"9"-9"39"0,-12 13-20 16,12-13-1-16,-9 8-7 16,9-8-5-16,0 0-16 0,0 0-16 0,0 0-50 0,0 0-75 15,0 0-82-15,0 0-85 16,-12 0-116-16,12 0-220 0,0 0-432 0,0 0-363 16</inkml:trace>
  <inkml:trace contextRef="#ctx0" brushRef="#br1" timeOffset="-20356.79">20932 16015 3021 0,'0'0'24'0,"0"0"4"0,4-16 2 16,-4 16 33-16,0 0 17 15,0 0-1-15,0 0-5 0,0 0-9 0,0 0-8 0,0 0-2 16,-34 27-4-16,34-27-10 15,-13 13 2-15,5-4-10 0,8-9 0 0,-18 15-8 16,10-7 1-16,8-8-5 16,-16 13 0-16,6-7-3 0,10-6 1 0,-16 12-6 0,16-12 0 15,-19 9-3-15,10-3 6 0,9-6 7 0,-19 8 0 16,19-8 3-16,-20 9 0 16,8-5-1-16,12-4-3 0,-20 9-1 15,9-5-5-15,11-4 0 0,-21 8 2 16,21-8-4-16,-21 4 2 0,21-4-3 0,-22 3 4 0,22-3 6 15,-18 0 8-15,18 0 4 16,0 0 3-16,-26-5-1 0,26 5 5 0,-15-8-2 16,15 8 3-16,-12-9-5 15,12 9 10-15,0 0 4 0,-14-14-2 0,14 14-3 0,0 0 0 16,-10-12-4-16,10 12-7 0,0 0-4 0,0 0-4 16,0 0-4-16,0 0-2 15,-12-7-5-15,12 7 0 0,0 0-2 0,0 0 0 16,0 0-3-16,0 0 2 0,0 0-4 15,-18 21-2-15,18-21 3 0,-8 12-4 16,8-12 4-16,-13 10-1 0,13-10 0 16,-15 11 2-16,15-11 3 0,-17 11-4 15,17-11 3-15,-14 7-2 0,14-7 0 0,-14 7 5 16,14-7-9-16,0 0 8 0,-16 8 1 0,16-8-1 16,0 0-2-16,0 0-14 0,-10 7-8 0,10-7-9 15,0 0 2-15,0 0-1 16,0 0 0-16,0 0 4 0,0 0 4 0,0 0-1 0,0 0-2 15,0 0 4-15,0 0-4 16,48 0 2-16,-48 0 10 0,0 0-6 0,13 7 9 16,-13-7 5-16,0 0 18 15,0 0 0-15,8 14 2 0,-8-14 3 0,0 0-21 0,0 0 7 16,-8 25-5-16,8-25-4 0,-11 16 8 0,3-6-8 16,2 3 1-16,-6-1 0 15,4 3-3-15,-2 0-2 0,-1 3-1 0,-2-3 4 16,1 4 2-16,1-1-5 0,-1 0 2 15,1 1 1-15,0 2-4 0,1-2 2 0,2 0-3 16,-1 2-1-16,0-2 5 16,3 1-5-16,0-2 1 0,1 3-3 0,3-2 1 15,0 0-2-15,0 2 5 16,0-2-2-16,2 0 8 0,2 0-9 0,-2 0 2 0,4 0-2 16,-2-1 5-16,3-1-2 0,-1 0 0 0,0-1 0 15,2-1 2-15,1-1-4 16,0 1 4-16,1-1 1 0,0-1 0 0,0 0 0 0,1 1-3 15,2-2 12-15,-1-1-3 16,1 0-1-16,-1 1 7 0,3-3 9 0,0 2 9 16,-1-4 4-16,2 0 4 15,0 1-1-15,3-1-1 0,-2 0-4 0,2-4-5 0,1 2 4 16,2-1 7-16,-1 0 7 0,4-1-1 0,2-2 1 16,3-1-5-16,2 0-3 15,6-1-6-15,-7-3-4 0,5 0-5 0,-2 0-2 16,4-6-8-16,-2 3-11 0,-2-5-27 15,2-1-25-15,-3-1-31 0,-1-1-28 0,0-4-35 16,-6-2-59-16,4 0-70 16,-4-6-79-16,1-5-195 0,-1-2-50 0,-8 3 13 15,1-10-461-15,-4 6-553 0</inkml:trace>
  <inkml:trace contextRef="#ctx0" brushRef="#br1" timeOffset="-20116.92">20504 15577 3318 0,'0'0'49'0,"-26"-4"18"15,26 4-12-15,0 0-1 0,0 0-5 0,0 0-9 16,0 0-8-16,0 0-44 0,0 0-81 16,0 0-72-16,-21 9-119 0,21-9-654 0,-8 1-356 15</inkml:trace>
  <inkml:trace contextRef="#ctx0" brushRef="#br1" timeOffset="-19567.18">20180 15911 2797 0,'-8'23'-80'0,"8"-23"37"15,-9 15 12-15,9-15 46 0,-9 13 31 0,9-13 11 16,-10 11 12-16,10-11-3 0,-10 13-7 0,10-13-5 16,-12 9-4-16,12-9-2 15,0 0-2-15,-18 10-4 0,18-10 6 0,0 0 0 0,-22 1 4 16,22-1 3-16,0 0-2 15,0 0 5-15,-23-13 3 0,23 13-1 0,-10-14 1 16,10 14 7-16,-8-22 3 16,3 10 9-16,5 12 7 0,-7-24 4 0,5 9 6 15,2 15 0-15,-4-22-4 0,4 22 19 16,-2-21-10-16,2 21-3 0,0-19-13 0,0 19-7 16,0 0 1-16,0-22-33 0,0 22-3 0,0 0-9 15,0 0 4-15,0 0-1 16,0 0 4-16,0 0-2 0,0 0 6 0,0 0-13 0,0 0-2 15,0 0 0-15,0 0-6 16,-6 69-2-16,4-51-9 0,0 1 4 0,0 0 4 16,-2-1-6-16,1 0-3 15,-1-1-1-15,-1 1 2 0,3-2 5 0,-2-2 3 0,4-14 4 16,-8 25 5-16,6-14 5 0,2-11 9 0,-11 19 7 16,11-19 0-16,-12 12 3 15,1-6 7-15,11-6 2 0,-19 5 3 0,19-5 3 0,-24 3 3 16,24-3-1-16,-23 3-2 15,23-3-6-15,-23 4-7 0,23-4-2 0,-23 3-9 16,9 3-4-16,14-6 1 16,-26 12-6-16,13-4-6 0,-2 0-5 0,2 5-21 0,1-2-24 15,-4 4-32-15,4 0-31 16,4 1-38-16,-3-3-64 0,2 6-83 0,1-4-88 16,4 4-236-16,-3 1 3 0,5-2 11 0,2 1-555 15,-2 1-762-15</inkml:trace>
  <inkml:trace contextRef="#ctx0" brushRef="#br1" timeOffset="-19387.09">19696 16826 4079 0,'0'0'198'0,"0"0"-16"0,0 0-20 0,8 17-17 16,-8-17-23-16,20 2-15 15,-20-2-13-15,33 0-37 0,-12 0-44 0,0-2-47 0,3-2-55 16,-2 0-69-16,6 3-82 15,-5-6-92-15,-1 4-210 0,-4-2-47 16,-2 2-366-16,-16 3-387 0</inkml:trace>
  <inkml:trace contextRef="#ctx0" brushRef="#br1" timeOffset="-19087.15">19704 17287 3463 0,'0'0'276'0,"-6"11"-18"0,6-11-5 0,0 0 30 16,0 0 11-16,0 0-4 15,0 0-37-15,-7 14-37 0,7-14-30 0,0 0-30 16,0 0-31-16,0 0-34 0,0 0-43 16,0 0-50-16,0 0-62 0,0 0-76 0,0 0-108 15,0 0-103-15,0 0-244 16,0 0 10-16,0 0 20 0,0 0-505 0,0 0-624 16</inkml:trace>
  <inkml:trace contextRef="#ctx0" brushRef="#br1" timeOffset="-18636.76">21293 17402 3792 0,'0'0'209'15,"15"7"4"-15,-15-7 18 0,0 0 44 0,0 0 16 16,13 7-5-16,-13-7-21 0,0 0-37 0,0 0-36 16,13 6-23-16,-13-6-23 0,0 0-21 15,0 0-26-15,10 5-43 0,-10-5-59 0,0 0-73 16,0 0-87-16,10 6-123 15,-10-6-182-15,0 0-117 0,0 0-17 0,0 0-638 16,0 0-1036-16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6:30:54.8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23907 12512 2521 0,'12'-12'-131'0,"-12"12"14"16,0 0 13-16,10-13 15 0,-10 13 12 16,12-9 22-16,-12 9 15 0,13-10 9 0,-13 10 12 15,15-10 19-15,-15 10-12 16,17-12 24-16,-7 7 7 0,-10 5 21 0,22-10 12 15,-10 5 5-15,3 1-4 0,-15 4 4 0,30-9-9 0,-16 7 1 16,4-2-6-16,-2 2-3 16,2-2 6-16,0 2-8 0,2 1 2 0,-20 1 2 15,35-3-3-15,-13 3 2 16,-3-1-6-16,2 2 0 0,-2-1-6 0,3 3-4 0,-3-3-1 16,-1 1-4-16,2-1-2 15,-4 2-4-15,4 0 7 0,-20-2-10 0,36 6 1 16,-20-2 1-16,3 0-2 15,1-1-6-15,-3 1 2 0,2 0 2 0,-3 1-4 16,1 1-5-16,2 0 6 0,-2-1-3 0,1 2-2 0,-2 0 5 16,1 1-3-16,0-2 3 15,0 1-3-15,-3 2 2 0,2-3 0 0,1 2-4 16,-2-2 0-16,-1 1 1 0,-1-1 2 16,1 0 2-16,2 1-3 0,-16-7-2 0,24 10 1 15,-12-5 3-15,0 3-6 16,-12-8-1-16,17 12 2 0,-6-5-2 0,-11-7 4 15,17 16 1-15,-7-9 2 0,-2 2 0 0,-8-9-8 0,16 16 6 16,-8-9-3-16,-2 2-1 16,-6-9-1-16,13 18 5 0,-7-9-3 0,-6-9 0 15,9 18 3-15,-5-9-4 16,-4-9-4-16,6 18 10 0,-6-18 0 0,5 18 3 0,-5-18 0 16,-3 18 8-16,3-18-2 15,-4 19 1-15,4-19 7 0,-6 17-1 0,6-17-6 16,-6 17 2-16,-1-7 0 15,7-10-2-15,-10 14 2 0,10-14 12 0,-11 15 4 0,3-6 6 16,8-9-4-16,-16 13 2 0,6-8-6 0,10-5 0 16,-23 12 1-16,13-6-1 15,-4 0-2-15,14-6-1 0,-24 7 0 0,10-3-2 16,14-4 5-16,-27 7-5 0,12-3 4 16,15-4-3-16,-29 4-3 0,13-2 3 0,16-2-2 15,-28 2-2-15,13 0 1 16,15-2-1-16,-32 0-1 0,12 0 0 0,20 0-1 15,-34-4 4-15,17 2 4 0,17 2-5 0,-33-2 2 0,18 0 0 16,15 2-3-16,-29-5 0 16,12 3-1-16,-1-2 1 0,18 4 3 0,-29-5-3 15,15-1-1-15,-2 2-1 16,2-2-1-16,14 6-2 0,-28-11 0 0,13 7-2 0,2-2-4 16,13 6-1-16,-25-11 1 15,13 5-2-15,12 6 0 0,-26-12-3 0,17 6 2 16,9 6-1-16,-23-7-3 15,23 7 0-15,-21-10 0 0,11 5 0 0,10 5 0 16,-24-11-2-16,12 4 0 0,12 7 0 0,-22-9 5 0,9 3-8 16,13 6 3-16,-20-10-2 15,6 3-1-15,14 7 2 0,-20-9 0 0,6 2 1 16,14 7-1-16,-20-12-2 0,9 6 1 16,11 6-1-16,-22-10 0 0,22 10 0 0,-16-11 2 15,8 5 0-15,8 6-1 16,-18-11-4-16,18 11 0 0,-14-11-21 0,14 11-31 15,-13-14-35-15,13 14-47 0,-6-13-56 0,6 13-52 0,0 0-110 16,0-19-625-16,0 19-437 16</inkml:trace>
  <inkml:trace contextRef="#ctx0" brushRef="#br0" timeOffset="3660.23">25169 11967 2768 0,'0'0'-215'16,"0"0"26"-16,0 0 11 16,0 0 18-16,0 0 16 0,0 0 12 0,13-8 11 15,-13 8 8-15,0 0 13 16,0 0 7-16,0 0 10 0,0 0 6 0,0 0 9 16,0 0 9-16,12-9 9 15,-12 9 11-15,0 0 4 0,0 0 10 0,0 0 5 0,0 0 6 16,11-10 6-16,-11 10 7 15,0 0 1-15,0 0 0 0,0 0 1 0,14-7-2 16,-14 7 1-16,0 0 1 0,0 0-1 0,0 0-3 0,0 0 3 16,13-6-4-16,-13 6 6 15,0 0 5-15,0 0 6 0,18-4 7 0,-18 4 5 16,0 0 6-16,0 0-1 16,21-4 1-16,-21 4-1 0,0 0-1 0,19-2-3 15,-19 2-6-15,0 0-4 0,23-2 5 16,-23 2-5-16,0 0-1 0,25 2-1 0,-25-2-5 15,17 2 2-15,-17-2-4 0,22 4 3 0,-22-4 6 16,22 2-2-16,-22-2 1 16,22 5 3-16,-11-2 8 0,-11-3 0 0,20 6 4 0,-20-6 10 15,23 4-1-15,-23-4 0 16,18 3 5-16,-7 1-2 0,-11-4-8 0,16 5-1 16,-16-5 0-16,15 7-8 15,-15-7-3-15,19 7 4 0,-19-7-9 0,13 9 1 16,-13-9 3-16,16 10-8 0,-16-10 8 15,11 11 2-15,-11-11-5 0,11 12 1 16,-11-12 7-16,12 13-3 0,-12-13-3 0,6 13 13 0,-6-13-13 16,3 17 14-16,-3-17 12 15,4 18-13-15,-4-18-2 0,4 17-1 0,-4-17-2 16,0 19-2-16,0-19 2 0,-6 18 2 16,6-18-7-16,-2 18-6 0,2-18 0 0,-3 19-2 15,3-19-1-15,-4 19 2 16,4-19 6-16,-7 17 6 0,7-17 0 0,-9 19 0 15,9-19-2-15,-9 15 4 0,9-15 10 0,-11 16 0 0,11-16-2 16,-14 13 3-16,6-7 2 16,8-6-7-16,-14 11-3 0,14-11 0 0,-16 10-1 15,16-10 29-15,-15 7-13 16,15-7 1-16,-19 5-5 0,19-5-3 0,-18 7-1 0,18-7-4 16,-19 4 0-1,19-4-5-15,-21 0-8 0,21 0 1 0,-24 0 1 0,24 0-8 16,-26-2 1-16,13-1-5 15,13 3 3-15,-27-6-7 0,27 6 2 0,-23-5 0 16,23 5-3-16,-23-5-6 0,23 5-7 0,-21-10-28 0,21 10-36 16,-18-8-49-16,18 8-70 15,-16-13-142-15,10 6-506 0,6 7-171 0</inkml:trace>
  <inkml:trace contextRef="#ctx0" brushRef="#br0" timeOffset="16939.99">18605 6321 11 0,'0'0'-6'0,"0"0"2"0</inkml:trace>
  <inkml:trace contextRef="#ctx0" brushRef="#br0" timeOffset="16960.15">18605 6321 7 0</inkml:trace>
  <inkml:trace contextRef="#ctx0" brushRef="#br0" timeOffset="17030.23">18605 6321 27 0,'0'0'2'0,"0"0"4"15,0 0-2-15,0 0 4 0,0 0-6 0,0 0 0 16,0 0 4-16,0 0-8 0,0 0 2 16,0 0 0-16,0 0-4 0,0 0-6 0,0 0-6 15,0 0 6-15</inkml:trace>
  <inkml:trace contextRef="#ctx0" brushRef="#br0" timeOffset="17799.93">18589 6304 49 0,'0'0'8'15,"0"0"2"-15,0 0 3 0,0 0-3 0,0 0 10 16,0 0-12-16,0 0-3 0,0 0 3 0,0 0-2 0,0 0 0 16,0 0-2-16,0 0 0 15,0 0 0-15,0 0 4 0,0 0-1 0,0 0-1 16,0 0-2-16,0 0 0 16,0 0 0-16,0 0 0 0,0 0-4 0,0 0 6 15,0 0-8-15,0 0 2 0,0 0 0 16,0 0 0-16,0 0 0 0,0 0 5 15,0 0 1-15,0 0-4 0,0 0 2 0,0 0-2 0,0 0-4 16,0 0 2-16,0 0 2 16,0 0 0-16,0 0-2 0,0 0 8 0,0 0-1 0,0 0 1 15,0 0 10-15,0 0-7 16,0 0 6-16,0 0 5 0,0 0-5 0,0 0 4 16,0 0-4-16,0 0 0 15,0 0 4-15,0 0-7 0,0 0 1 0,0 0 0 0,0 0 0 16,48-4-7-16,-48 4-1 15,0 0-1-15,0 0 1 0,25 0 7 0,-25 0-11 16,20 0 5-16,-20 0-1 16,22 2 1-16,-22-2-1 0,24 2 3 0,-24-2-3 15,27 2-3-15,-27-2 3 0,28 2-5 0,-14-2 2 0,-14 0 2 16,30 2-4-16,-15-2 1 16,2 1 1-16,-17-1 11 0,31 3-17 15,-11-3 4-15,-3 1 0 0,-17-1 0 16,34 3 0-16,-18-2-2 0,2-1 1 0,-18 0 3 0,29 2-4 15,-16 0 0-15,-13-2-4 0,27 2 4 0,-27-2 2 16,28 2 0-16,-14 0-2 16,-14-2 4-16,30 2-8 0,-13-1 8 0,0 2 0 15,-17-3-4-15,35 3-2 16,-17 1 4-16,-1-2 3 0,4 0-7 0,-2 0 2 0,1 0 0 16,-2-1 0-16,2 2-2 15,-4-1 4-15,3-1 0 0,1 3-4 0,-4-2 2 16,4 0 6-16,-4 0 1 15,1 0-3-15,-17-2 0 0,28 0-1 0,-14 1-3 0,-14-1 2 16,24 0 0-16,-24 0-2 0,23 3 4 0,-23-3-6 16,24 1 6-16,-24-1-1 15,18-1-4-15,-18 1 2 0,22 0 1 0,-22 0 2 16,0 0 5-16,28-3-12 0,-28 3 6 16,18 0-3-16,-18 0-2 0,21 0 1 0,-21 0 6 15,18-1-5-15,-18 1 2 16,0 0-2-16,22 0 15 0,-22 0 5 0,0 0 6 15,22-2-1-15,-22 2-1 0,0 0-6 0,21-2 2 0,-21 2-1 16,0 0-3-16,17-2-5 16,-17 2 2-16,0 0 1 0,0 0-7 0,0 0-3 15,15-6 1-15,-15 6-8 16,0 0-19-16,0 0-36 0,0 0-41 0,0 0-145 0,0 0 79 16</inkml:trace>
  <inkml:trace contextRef="#ctx0" brushRef="#br0" timeOffset="30370.16">18514 6263 110 0,'0'0'13'0,"0"0"-7"15,0 0-4-15,0 0 6 0,0 0-4 16,0 0-4-16,0 0-2 0,0 0 4 0,0 0 0 16,0 0 0-16,0 0 0 15,0 0 6-15,0 0-1 0,-30 24 7 0,30-24 6 16,0 0 5-16,0 0-2 0,0 0-4 15,0 0 2-15,0 0 3 0,0 0-7 0,0 0 2 16,0 0 4-16,0 0 5 0,0 0 7 0,0 0 10 16,0 0-5-16,0 0 8 15,0 0-1-15,0 0 3 0,0 0 4 0,0 0 4 0,0 0-10 16,0 0 5-16,0 0-7 16,0 0-4-16,0 0-1 0,0 0 7 0,0 0-11 15,0 0 4-15,0 0-1 16,0 0 1-16,0 0-5 0,22 23-3 0,-22-23-3 0,0 0-4 15,0 0 3-15,16 4-5 16,-16-4-2-16,0 0-2 0,17 1-2 0,-17-1-7 16,0 0 5-16,20 3 7 0,-20-3-12 0,0 0-1 15,20 0 15-15,-20 0-7 0,0 0 3 16,22 1 9-16,-22-1-15 0,0 0-4 0,21 0-1 16,-21 0 4-16,0 0 1 15,21 0-9-15,-21 0-1 0,0 0 5 0,23 0-8 16,-23 0 6-16,18 0 5 15,-18 0-6-15,0 0-1 0,27 0-9 0,-27 0 6 0,17 0 6 16,-17 0-3-16,0 0-2 0,21 0-1 0,-21 0 2 16,0 0-7-16,19 0 2 15,-19 0 0-15,0 0 0 0,0 0 0 0,25-1 5 0,-25 1-3 16,0 0-2-16,18-3-4 16,-18 3 6-16,0 0 6 0,20-1-6 0,-20 1-7 15,0 0 7-15,20-3-2 16,-20 3-4-16,0 0 4 0,19-1 5 0,-19 1-3 15,0 0-9-15,20-2 9 0,-20 2-2 0,18-4 0 0,-18 4 0 16,0 0-3-16,23 0-2 16,-23 0 2-16,0 0 4 0,28-2 6 0,-28 2-15 15,16 0 11-15,-16 0 0 16,0 0 2-16,22-2-2 0,-22 2-9 0,0 0 14 0,18-1 2 16,-18 1-7-16,0 0 10 15,18-4 3-15,-18 4-7 0,0 0-3 0,0 0 7 16,21-2-6-16,-21 2-6 15,0 0 3-15,19-4 0 0,-19 4 5 0,0 0-6 0,19-2 0 16,-19 2 10-16,0 0-8 0,21-2-5 0,-21 2-2 16,0 0 7-16,21-3-3 15,-21 3 14-15,0 0-5 0,23-3 4 0,-23 3-6 0,20 0 2 16,-20 0-2-16,0 0-5 16,30-2 9-16,-30 2 6 0,20 0-17 0,-20 0 4 15,20 0-3-15,-20 0 4 16,21-2 2-16,-21 2-1 0,0 0-6 0,30 0 9 15,-30 0-11-15,18 0 3 0,-18 0-3 16,0 0 8-16,26 0-8 0,-26 0 2 0,19 0 3 16,-19 0-2-16,0 0 9 0,23-1-10 0,-23 1 3 15,0 0-1-15,21 0-4 16,-21 0 2-16,0 0 0 0,22-3-7 0,-22 3 6 0,0 0 9 16,18-1-2-16,-18 1-7 15,0 0 6-15,0 0-6 0,24-2 9 0,-24 2-6 16,0 0-4-16,19 0 2 15,-19 0 0-15,0 0 1 0,0 0-2 0,24 0-1 0,-24 0 2 16,0 0-1-16,18-1 1 0,-18 1-1 0,0 0 4 16,23 0-8-16,-23 0 1 15,0 0 2-15,24-3-3 0,-24 3 10 0,0 0-6 16,20-1-2-16,-20 1-4 0,0 0 5 16,24 0 3-16,-24 0 3 15,0 0-9-15,24 0 6 0,-24 0 0 0,0 0 1 16,25 0-6-16,-25 0 16 0,0 0-20 0,23 0 14 15,-23 0-11-15,17 0-2 0,-17 0 5 0,19 1 5 0,-19-1-5 16,21 0-5-16,-21 0-1 16,21 3 7-16,-21-3-1 0,22 1-6 0,-22-1 9 15,20 0-6-15,-20 0 0 16,24 2 3-16,-24-2 0 0,21 1 3 0,-21-1-8 0,24 3 7 16,-24-3-4-16,20 0 1 15,-20 0 8-15,22 1-10 0,-22-1 2 0,23 2-2 16,-23-2 12-16,23 0-12 15,-23 0 6-15,23 2-6 0,-23-2 8 0,26 3-10 0,-26-3 3 16,26 0-1-16,-14 1-5 0,-12-1 13 0,28 2 12 16,-28-2-18-16,29 0-1 15,-11 2 7-15,-4 0-11 0,-14-2 2 0,28 0 4 16,-11 2 0-16,-17-2-1 0,32 2-1 16,-18 0-1-16,-14-2 8 0,32 1-5 0,-19 2-8 15,-13-3 10-15,30 1-2 16,-30-1-2-16,24 0-3 0,-10 2 8 0,-14-2 1 15,23 2-11-15,-23-2 4 0,23 0 13 16,-23 0-10-16,21 2 1 0,-21-2-4 0,22-2 1 16,-22 2 4-16,22 2-4 0,-22-2-2 0,24-2 7 15,-24 2-3-15,23 0 5 16,-23 0-9-16,22 0 14 0,-22 0-10 0,22 0-11 0,-22 0 11 16,24 0 5-16,-24 0-10 15,21 0 2-15,-21 0-5 0,19 2 0 0,-19-2 0 16,19 0 0-16,-19 0-4 15,19 0 9-15,-19 0-5 0,21-2 4 0,-21 2 1 0,0 0-5 16,28 0 7-16,-28 0-9 0,17 0 10 0,-17 0-1 16,0 0 2-16,26 0-1 15,-26 0 4-15,22 2-6 0,-22-2-1 0,22 0 1 16,-22 0 1-16,25 0-3 0,-13 2 0 16,-12-2 0-16,30 0 8 15,-17 2-6-15,-13-2 0 0,30 1-1 0,-16-1 3 16,-14 0 2-16,30 3 3 0,-13-2-10 0,-17-1 6 15,30 3 1-15,-16-3 0 0,-14 0-6 0,26 1 3 0,-26-1 1 16,26 2-6-16,-14 0 1 16,-12-2 6-16,23 2-4 0,-23-2 0 0,24 0 0 15,-24 0 4-15,22 0-2 16,-22 0 2-16,22 0-1 0,-22 0 8 0,23 0-6 0,-23 0-4 16,24 0-6-16,-24 0 10 15,25 0 1-15,-25 0-12 0,23 0 9 0,-23 0 3 16,26 0-2-16,-26 0-4 15,25 0 2-15,-10 0 4 0,-15 0-2 0,27 0 1 0,-11 0 1 16,-16 0 0-16,29 0-6 0,-14 0 2 0,-15 0 2 16,31 2-1-16,-15-2-3 15,-16 0 3-15,29 0 0 0,-14 0 5 0,-15 0-4 0,29 0-1 16,-13 0 4-16,-16 0-6 16,28-2 0-16,-12 4-1 0,-16-2 16 0,27-2-7 15,-27 2-15-15,28 0 7 16,-14 0 4-16,-14 0 1 0,30 0-3 0,-30 0-6 15,28 0 9-15,-13 0-3 0,-15 0-3 0,30-2-4 16,-30 2 7-16,31 0-1 0,-14-2 9 16,-17 2-8-16,33 2 1 0,-15-2 1 0,0-2-5 15,-18 2 6-15,37 0-2 16,-21 0-2-16,4-2-1 0,-20 2 7 0,34 0-11 0,-18 0 7 16,-16 0-2-16,30 0 1 15,-13 0 0-15,-17 0-4 0,32 0 0 0,-18 0 21 16,-14 0-20-16,32 2 3 15,-17 0-2-15,-15-2 9 0,32 0-9 0,-18 2 4 0,-14-2-9 16,35 2 6-16,-19-2-2 0,4 2 6 0,-20-2-13 16,34 2 5-16,-18-1 7 15,1 2-4-15,-17-3 4 0,30 0 1 0,-16 2-6 0,-14-2 5 16,30 0 6-16,-15 1-5 16,-15-1 3-16,28 0-6 0,-14 0 6 15,-14 0 9-15,26 2-7 0,-26-2 1 16,26 0 8-16,-12 0-6 0,-14 0 0 0,25 0 2 15,-25 0-7-15,28 0 13 0,-28 0-8 0,26 0 22 0,-26 0-11 16,25-2 1-16,-25 2 0 16,28 0 2-16,-16-1-5 0,-12 1 0 0,28-5 1 15,-28 5-2-15,27-1-6 16,-14 1 7-16,-13 0-9 0,27-4-2 0,-11 4 1 16,-16 0 1-16,28-2 1 0,-12 0 2 15,-16 2-8-15,29 0 1 0,-9-2-4 0,-20 2 5 16,36-2-2-16,-20 2 0 15,3 0 12-15,-19 0-6 0,36-1-15 0,-18 1 7 0,-18 0-1 16,29 0 2-16,-14 0 1 0,-15 0 0 0,29 0-3 16,-29 0 0-16,30 0 1 15,-30 0 8-15,28 0-9 0,-14 0 7 0,-14 0-1 0,28 0-4 16,-13 1-4-16,-15-1 7 16,30 0-4-16,-30 0 0 0,29-1-4 0,-12 1 6 15,-17 0-7-15,35 0 8 16,-15 0-4-16,1 0-3 0,-2 0 2 0,-19 0 12 0,39 0-8 15,-19 0 2-15,2 0-1 0,-3 0 6 16,1 1-16-16,2-1 15 0,-4 0-9 16,4 2 9-16,-1-2-11 0,-1 2 5 0,0-2 3 15,2 2-1-15,-4-2-5 0,2 2 2 16,1 0-5-16,-2 0 20 0,-19-2-5 0,34 0 1 16,-17 0-2-16,-2 1-1 15,-15-1-3-15,30 0 4 0,-16 0-3 0,-14 0 3 16,26 0-1-16,-26 0-6 0,25 0-1 15,-25 0-1-15,23 3 0 0,-23-3 2 0,23-3 0 16,-23 3 4-16,22 0 2 0,-22 0-10 0,25-1 0 16,-25 1-3-16,25 0 4 15,-25 0 0-15,28 0-7 0,-13 0 6 0,-15 0-1 0,30 0 2 16,-16-2-4-16,-14 2-2 16,27 0 1-16,-27 0 5 0,28-2-1 15,-13 2-3-15,-15 0 0 0,25 0 3 16,-25 0 0-16,24 0 1 0,-24 0-1 0,23-2 1 0,-23 2-4 15,24-2 4-15,-24 2-5 0,20 0 2 0,-20 0 1 16,24 0 3-16,-24 0 0 16,23 0 10-16,-23 0-11 0,26 0 2 0,-11-2-2 0,-15 2 2 15,27-2-3-15,-27 2-1 16,29 0-2-16,-11 2 3 0,-18-2 0 0,31 0-3 16,-16 0 4-16,-15 0 0 15,32 0-4-15,-13-2 3 0,-19 2 0 0,32 0-2 0,-15 2 1 16,-1-2-1-16,-16 0-1 15,32 2 3-15,-12 0 3 0,-20-2-4 0,26 2 5 16,-26-2-3-16,30-2 2 0,-30 2-2 0,28 0 3 16,-28 0-1-16,25 2-8 0,-25-2 11 15,26-2-9-15,-26 2 2 0,23 0 3 0,-23 0-3 16,28 0 9-16,-28 0-11 16,22 0 0-16,-22 0 2 0,26 0-4 0,-26 0 8 15,22 0-7-15,-22 0 1 0,21-2 2 16,-21 2 0-16,19 0-6 0,-19 0 5 0,0 0-1 15,27 0 3-15,-27 0-1 0,15-2 1 16,-15 2-1-16,0 0 0 0,21 2 4 16,-21-2-2-16,0 0 0 0,21-4-2 0,-21 4-1 0,0 0-1 15,0 0-1-15,28 0 2 16,-28 0-1-16,0 0 1 0,20-1-2 16,-20 1 0-16,18 1 1 0,-18-1-5 15,0 0 8-15,23-1 0 0,-23 1-3 0,0 0 0 0,23 0-3 16,-23 0 3-16,0 0 2 15,22 0-4-15,-22 0 2 0,0 0 3 0,21 0-3 16,-21 0 0-16,0 0 0 0,20-3 3 0,-20 3 6 0,0 0 6 16,0 0 2-16,24-1-5 15,-24 1-1-15,0 0 3 0,19-3-6 0,-19 3 4 16,0 0-5-16,24-1 0 16,-24 1 12-16,20 0 1 0,-20 0 0 0,22 1-2 15,-22-1-4-15,21 3 1 0,-21-3-2 16,21 1-3-16,-21-1 2 0,21 0-3 0,-21 0 0 15,21 3-3-15,-21-3-1 0,0 0 2 16,19 1 6-16,-19-1 7 0,0 0 1 0,19 2 2 16,-19-2 2-16,0 0-4 0,0 0 0 0,20 2 3 15,-20-2-1-15,0 0-2 16,0 0-2-16,0 0 4 0,0 0 3 0,20 0 2 16,-20 0-9-16,0 0 0 0,0 0-2 15,0 0-3-15,0 0-1 0,0 0-5 0,0 0 0 16,0 0-12-16,18 2-25 15,-18-2-45-15,0 0-48 0,0 0-59 0,0 0-84 16,0 0-189-16,0 0-392 0,0 0-189 0</inkml:trace>
  <inkml:trace contextRef="#ctx0" brushRef="#br0" timeOffset="33880.21">25432 6351 2347 0,'0'0'-149'16,"0"0"28"-16,0 0 18 0,0 0 22 0,0 0 20 16,0 0 18-16,0 0 22 15,0 0 11-15,0 0 20 0,0 0 24 0,0 0-3 16,0 0 13-16,0 0 0 16,0 0 10-16,0 0-3 0,0 0-4 0,0 0 12 15,0 0-10-15,0 0-4 0,0 0 2 16,0 0 2-16,0 0-12 0,0 0 12 0,0 0-11 15,0 0-2-15,0 0 0 0,0 0-1 0,0 0-10 0,0 0 8 16,0 0-1 0,0 0 2-16,0 0 3 0,0 0 2 0,0 0-1 0,0 0 9 15,0 0 4-15,0 0 6 16,0 0 6-16,0 0 4 0,0 0 8 0,0 0 4 0,0 0 0 16,0 0 0-16,0 0-3 15,0 0 2-15,0 0-3 0,0 0-8 0,0 0-6 16,0 0-5-16,0 0-3 15,0 0-5-15,0 0-15 0,0 0 0 0,0 0 0 0,0 0-7 16,0 0-1-16,0 0-3 0,0 0-3 0,0 0-2 16,0 0 2-16,0 0-4 15,0 0-4-15,0 0 2 0,0 0-2 0,0 0-2 16,0 0 1-16,0 0-3 0,0 0 1 16,0 0 2-16,0 0-6 0,0 0 0 0,0 0 1 15,18 8 4-15,-18-8-5 16,0 0-2-16,12 11 2 0,-12-11-2 0,8 13 9 15,-8-13-3-15,12 9 0 0,-12-9-3 0,15 11 2 16,-6-5 0-16,-9-6-5 0,15 11 2 16,-15-11 2-16,16 9-5 0,-9-3 2 0,-7-6-2 15,15 10 2-15,-15-10 0 16,12 9 2-16,-12-9-3 0,14 9-2 0,-14-9 1 16,11 5 2-16,-11-5-3 0,0 0 1 15,14 11-1-15,-14-11 0 0,0 0 2 0,13 10-1 16,-13-10 2-16,11 6-3 15,-11-6-3-15,0 0 3 0,14 11 0 0,-14-11 2 0,9 8-1 16,-9-8-1-16,11 9 1 0,-4-5 0 0,-7-4-2 16,11 10 2-16,-5-6-1 15,4 1 2-15,-10-5-2 0,13 11 0 0,-4-5 0 16,3 0 0-16,-5-1 0 0,5 1 4 16,-2 0-5-16,3 1 2 0,-4-1-1 15,5 0 0-15,-1 2 1 0,-3-3-1 16,3 1 0-16,-4-2-2 0,3 2 2 0,-4-2 0 15,1 1 0-15,-9-5 1 0,16 8-2 0,-9-5 1 0,-7-3 0 16,14 9 1-16,-6-5 0 16,-8-4-1-16,13 7 0 0,-4-4-1 0,-9-3 1 15,18 9 1-15,-11-6 0 16,5 3 0-16,-2-2 1 0,2 1-4 0,1 1 6 0,0-2-5 16,2 2 1-16,-3-3 0 15,0 3 0-15,2 0 0 0,-2 0-1 0,1-1 1 16,-3 0 0-16,3 1 1 15,-1 0-2-15,-5-4-1 0,3 3 1 0,-10-5 0 0,17 8-1 16,-9-4 3-16,-8-4-2 0,14 7 1 0,-5-3 2 16,-9-4 0-1,13 7-4-15,-8-2 2 0,-5-5 0 0,11 8 0 0,-11-8-1 0,13 6 1 16,-3-3 5-16,-10-3-4 16,11 10-4-16,-5-7 3 0,-6-3-1 0,13 9 6 15,-3-6-4-15,-10-3-2 16,15 10 0-16,-5-7 1 0,-3 4 0 0,4-4-3 0,-2 2 1 15,0 1 2-15,0 0 2 0,-1 0-2 16,4-3-1-16,-3 3 2 0,-2 1-1 16,4-2 3-16,-2 0-4 0,0 1-1 0,-9-6 2 15,16 10 0-15,-8-4 0 16,1-3 2-16,-9-3-1 0,17 10 0 0,-17-10-5 16,17 11 4-16,-8-6 7 0,-9-5-10 15,18 11 3-15,-8-6 2 0,-10-5-1 0,17 13 1 16,-17-13-2-16,18 7 4 15,-9 0-7-15,-9-7 0 0,14 9 3 0,-14-9 5 0,17 12-7 16,-3-6 3-16,-14-6-2 0,18 11 1 0,-7-5 0 16,-1 0-3-16,-10-6 6 15,19 11-6-15,-9-6 2 0,-10-5 2 0,17 13-3 0,-17-13 1 16,16 8 0-16,-7-2 0 16,-9-6 2-16,16 12-1 0,-16-12 0 15,15 11 1-15,-8-5-2 0,3 0 1 16,-2-1 0-16,-8-5 0 0,15 11 1 0,-7-3-1 0,1-2 0 15,-3 0 0-15,3 0 0 0,-1-1 1 0,-8-5 0 16,15 11-2-16,-7-4 0 16,2 0 1-16,-4-2-1 0,1 1 1 0,0 2 1 15,2-2-1-15,0-1 1 0,0 3-1 16,0-1 2-16,2 2 4 0,0-2-6 0,-3 0 0 16,3-1 0-16,-1 2 0 15,0 0 4-15,1-1-7 0,-11-7 3 0,23 15-1 16,-12-7 1-16,2 0 1 0,-2-2-5 15,-11-6 5-15,20 14 0 0,-10-8-2 0,0 1 2 16,-10-7-1-16,17 15 0 0,-8-11-2 0,-9-4 2 16,15 16 1-16,-5-10 1 15,-10-6-2-15,15 16 0 0,-4-9-3 0,-4 1 3 0,-7-8 0 16,19 17 0-16,-11-10 0 16,3 2 0-16,0 1 0 0,-2 0 1 0,0 0-2 15,2-1 1-15,1 1 1 16,-3 0-1-16,2 0 1 0,0 2 4 0,0-2-4 0,-2 1-1 15,3 0 0-15,-1 0 0 0,2 1 0 0,-3-2-3 16,0 3 3-16,4-2 5 16,-5 0-5-16,2 1 0 0,1 2 1 0,0-1-1 15,1-1 1-15,-1-1-1 0,0 2 0 16,2-2 3-16,-2 3-2 0,3-1-3 0,-2 1 0 16,1 2 5-16,-1-6 0 15,0 2-4-15,-1 1 3 0,1-1-3 0,0 1 6 16,0-2-5-16,-3 1 0 0,1 1-1 15,2-1 2-15,-4-1-2 0,5 0 2 0,-5 1 0 16,5 1 4-16,-3-1-1 0,1 0 0 16,-1-1 5-16,2 2 1 0,0-2 1 15,-1 1-3-15,1 0 1 0,0-2-2 0,-1 2 3 0,-1-2-3 16,2 0-4-16,-4 0 4 16,5 2-2-16,-4-3 4 0,2 2-2 0,0-1 1 15,-2 2-2-15,3-1 5 16,-3 1-5-16,3-3 0 0,-1 2 0 0,-1 2 1 0,5-2-2 15,-3 1 1-15,6 0-1 0,-5 1-1 0,3-1 0 16,-4-1-2-16,0-1 2 16,1 2 0-16,1-3 1 0,-3 0 4 0,1 2-5 0,-1-1 5 15,-1 0 1-15,2-1-1 16,-2-2-2-16,-1 4-2 0,1-2 2 0,0 1-2 16,-2-2 0-16,2 1-1 15,1 0 2-15,-12-9-3 0,17 18 6 0,-5-9-7 16,1 1 1-16,-2-1 2 0,1 1-3 15,0-2 2-15,2 1 1 0,-4 0 0 0,3 1-1 16,-1-1 2-16,1-2-1 0,0 1 0 16,-1 2 1-16,0-2 0 0,-2 1-2 15,0-1 1-15,1-1-3 0,2 1-1 0,-13-8 2 0,18 16 1 16,-9-9 2-16,-1 1-4 16,-8-8 1-16,19 15-2 0,-10-9 5 0,-9-6-5 15,17 15 1-15,-8-7 0 16,-1-1 0-16,-8-7-1 0,17 17 2 0,-12-12-3 0,-5-5 0 15,18 18 0-15,-9-13 2 0,-9-5-1 0,13 15-2 16,-4-7 5-16,1 1-4 16,-10-9 0-16,14 16-2 0,-9-6 7 0,7-3-5 0,-12-7-1 15,19 22 2-15,-11-13 0 16,3 3-1-16,-1-4-1 0,4 2 0 0,-2 2 2 16,1 0 0-16,0-1 4 15,4 2-4-15,-3-1-4 0,0 1 4 0,2 0-1 0,1 1-2 16,-2-1 4-16,0-2-3 15,-1 3 1-15,4-3 1 0,-4 3-2 0,-2-3-2 16,2 1 3-16,0-1-1 0,1 2-2 0,-2-1 3 16,0 3-1-16,-1-4 1 0,1 1 1 15,0 2-1-15,-1-2 1 0,1 2-1 0,0-3 0 16,0 5 1-16,-1-3 1 16,-2 1-3-16,4-4 5 0,-4 4-7 0,2-2 3 15,2 1-2-15,-4-2 4 16,1 2-3-16,-1-2 0 0,1 3 1 0,0-2-2 0,-1-2 4 15,0 2-3-15,-1 2 2 0,2-3-3 0,-1 3 2 16,3-3 3-16,-5 2-4 16,5-1 1-16,-2 1 0 0,1 0 0 0,2-1 0 0,-4-1 0 15,0 1 1-15,3-1-1 16,-4 1 0-16,3-1-2 0,-3-2 1 0,1 3 1 16,0-3 0-16,2 1-1 15,-2 0 0-15,0-1 5 0,1 2-4 0,-2-1-2 0,-1 0 0 16,0-1 5-16,1 0-5 15,1 1 2-15,-1-1-1 0,0 1 1 0,-9-10-1 16,16 19 0-16,-8-8 1 0,2-1 0 0,-2 2-2 16,-8-12 2-16,14 19 0 15,-5-10 1-15,0 3-1 0,-1-4 0 0,1 3-1 0,-9-11 2 16,14 17-2-16,-8-7-2 16,4-3 6-16,-2 2-2 0,0 1-1 0,0 0 1 15,1-1-1-15,0 1 0 0,-1-1 0 16,3-1 0-16,-11-8 1 0,18 17 0 0,-7-8 1 15,0 0-4-15,-3-1 2 0,-8-8-2 0,22 18 2 16,-14-11-2-16,-8-7 3 16,17 14-2-16,-9-7 1 0,-8-7 0 0,17 15 0 0,-8-9-1 15,-9-6-2-15,18 18 4 16,-8-11 1-16,0 1-1 0,-2 1-2 0,3 1 1 16,1-1 0-16,-1 0 0 15,0 1-2-15,-1 0 1 0,0 0 1 0,2-1 3 0,-2 0-5 16,0 1 2-16,1 1 3 15,0-2-4-15,-1 1 5 0,1-2-5 0,-1-1 2 16,-1 3 0-16,-9-10-1 0,19 14 0 0,-9-7 0 16,1 1-1-16,-11-8 2 0,19 11-3 15,-6-1 3-15,-3-2-1 0,1-1-1 0,2 0 1 16,-1 1-1-16,2-1-1 16,-4 1-1-16,2 0 3 0,1-1 0 0,-2 1-2 15,2 0 2-15,-3-1-1 0,-10-7 0 16,24 13-1-16,-14-5 2 0,2 0-2 0,-1-1 1 15,0 1-3-15,-1 0 2 0,1 0-5 0,-1-1 0 16,-1 1-2-16,2-2 0 16,1 1 1-16,-4 1 1 0,1-2 2 0,0-1-3 0,-1 1 3 15,1-1 1-15,1 3 0 16,-2 0 0-16,4-3 1 0,-4 3 2 0,0-2-1 16,0-1-2-16,2 1 2 15,0 0 3-15,-4 0-2 0,2 2-2 0,1-3 2 0,-9-5 0 16,17 11-2-16,-8-5 2 15,-1-2 0-15,0 2 1 0,0-1-1 0,2 1 1 16,-2-1-2-16,-8-5 4 0,14 10-2 0,-5-4 0 16,0 0-2-16,-9-6 4 15,14 9-5-15,-5-4 2 0,-9-5 5 0,16 11-9 0,-16-11 5 16,20 11 0-16,-12-5 3 16,-8-6-6-16,22 14 4 0,-14-9-2 0,2 2-2 15,-10-7 4-15,21 12-4 0,-12-7 0 16,4 4 2-16,-13-9-1 0,16 10 1 0,-6-4-1 15,-10-6-1-15,18 12 3 0,-9-8-3 0,-9-4 2 16,17 11 0-16,-17-11 1 16,17 9 0-16,-7-3 0 0,-2 0 0 0,2-2 1 0,0 1-1 15,0 3-2-15,-4-2 2 16,5 1 0-16,0 1-2 0,2 0 1 0,-5-3 1 16,2 3 0-16,1 0-5 15,-2-3 6-15,-1 1-2 0,0-2 1 0,1 2-2 0,0 0 2 16,-9-6-2-16,14 11 6 15,-7-6-6-15,1 2 1 0,0-2-5 0,-1 1-3 16,2 2 3-16,-9-8-2 0,14 13 2 0,-4-6 1 0,0 1-3 16,0 0 3-16,-4-3-1 15,2 3-1-15,1-2 2 0,-3 1 2 0,3-1 0 16,-9-6 5-16,15 11-6 16,-11-6 0-16,4 2 2 0,-2 0 1 0,-6-7-3 15,14 12 3-15,-8-6 0 0,-6-6 0 16,14 11-3-16,-7-5 3 0,2-1 0 0,-1 3 3 15,-2-2-2-15,3 1 2 0,-1 1-2 0,0-2 4 16,4 2-5-16,-4-1 1 16,2-1-1-16,1 1 0 0,-2 2 2 0,1-1-2 0,-2-2-2 15,1 2 5-15,1 0-2 16,1 1-2-16,0-2 4 0,-1 1-2 0,-2 0 0 16,4-1-2-16,-2 1 1 15,-2 0 4-15,1-3-2 0,-1 3-2 0,1-3-1 0,-1 1 4 16,-1 1-16-16,-7-7-31 15,12 8-35-15,-6-2-40 0,-6-6-46 0,12 10-62 16,-12-10-72-16,8 4-157 0,-8-4-487 0,0 0-362 0</inkml:trace>
  <inkml:trace contextRef="#ctx0" brushRef="#br0" timeOffset="56570.05">1339 7196 242 0,'0'0'-35'0,"0"0"109"0,-2-22 25 15,2 22 9-15,0 0-14 0,0 0-19 16,0 0-16-16,0 0-4 0,0 0-1 0,0 0 10 16,0 0 3-16,0 0 2 15,7-25 8-15,-7 25-9 0,0 0 2 0,0 0 7 16,0 0 14-16,0 0 11 15,6-14 17-15,-6 14 13 0,0 0 3 0,0 0 13 0,0 0 2 16,7-12-3-16,-7 12-4 0,0 0 0 0,0 0-3 16,0 0-15-16,9-13-7 15,-9 13-3-15,0 0-1 0,0 0-2 0,0 0-3 0,0 0-10 16,0 0-14-16,0 0-8 16,0 0-8-16,-13-23-10 0,13 23-4 15,-16-4-5-15,16 4-3 0,-24-4-1 16,24 4-1-16,-26 3-5 0,26-3 3 0,-39 4-2 0,18-1 0 15,-4 1 0-15,-4 2-1 0,2 1-3 0,2 1-5 16,-4 1 0-16,2 3-2 16,-1 3-1-16,0 0 4 0,1 4-1 0,3-1 3 15,1 3-1-15,1 2-4 16,4 1 5-16,-1 1-6 0,8-2-5 0,3 1-4 16,1 4 1-16,2-5-1 0,5 1-4 15,5 3-9-15,2-1 7 0,-1-1-1 0,5 2-3 16,5-7 3-16,1 6-9 15,0-9 3-15,3 1-6 0,0-3-12 0,3-2-9 0,1 0-10 16,-1-4-5-16,3-2 1 0,-1 0 0 0,-2-2 3 16,0-3-1-16,2-2-1 15,-3-4-4-15,0 1-1 0,1-5-7 0,-2-2-5 0,0 1-13 16,-1-6-3-16,-4 4 11 16,-2-3 5-16,-3 1 5 0,-2-1 15 0,-5 1 11 15,-4 13 12-15,5-25 8 16,-5 25 10-16,-2-21 9 0,2 21 8 0,-7-17 6 0,7 17 6 15,-9-14 6-15,9 14 2 0,-11-11-2 0,11 11-6 16,0 0-4-16,-8-13-1 16,8 13-4-16,0 0-6 0,0 0 1 0,0 0-1 15,0 0-6-15,0 0-25 0,21-15-34 16,-21 15-43-16,24-5-57 0,-24 5-58 0,28-2-52 16,-15 0-97-16,8-2-160 15,-7 0-422-15,1 1-335 0</inkml:trace>
  <inkml:trace contextRef="#ctx0" brushRef="#br0" timeOffset="56859.93">1602 7295 2720 0,'0'0'-87'0,"0"0"38"0,0 0 28 15,0 0 26-15,0 0 21 0,0 0 40 0,0 0 29 0,0 0 24 16,0 0 4-16,0 0 1 16,0 0-3-16,0 0 7 0,0 0-6 0,-32 28-5 15,32-28-5-15,-12 25-8 16,4-13-15-16,4 2-6 0,1 1-11 0,3-15-7 0,-8 28-8 16,7-10-9-16,1-2-9 15,0-16-26-15,3 32-34 0,3-16-38 0,-3-1-35 16,4 0-58-16,2-2-38 15,-3 0-48-15,1-3-72 0,3 0-658 0,-3-4-413 16</inkml:trace>
  <inkml:trace contextRef="#ctx0" brushRef="#br0" timeOffset="57129.81">1723 7447 2885 0,'0'0'-17'0,"4"-18"38"15,-4 18-1-15,5-16 3 16,-5 16-3-16,0 0 1 0,10-13 3 0,-10 13 3 15,0 0 7-15,0 0 2 0,0 0 2 0,0 0 1 0,0 0 1 16,0 0-5-16,25 29 11 16,-22-19 7-16,3 6 8 0,-4 1 9 0,0-2-4 15,-2 4-6-15,0 0 9 16,-2 1 5-16,0-4 5 0,-4 4 6 0,-1-1 13 0,-2-1-1 16,-1 2-3-16,-4-5-8 15,3 1-6-15,-5-3-10 0,3-3-6 0,-1 1-15 16,1-3-20-16,-1-3-37 15,-1 1-41-15,15-6-51 0,-24-3-57 0,24 3-57 0,-23-10-63 16,9 0-134-16,3-3-180 0,2-3-257 0,1 1-195 16</inkml:trace>
  <inkml:trace contextRef="#ctx0" brushRef="#br0" timeOffset="57350.04">1712 7141 2737 0,'0'0'105'0,"0"0"-3"0,11-10-13 0,-11 10-10 15,0 0-4-15,0 0 3 16,9-9-4-16,-9 9-10 0,0 0-7 0,0 0-8 16,0 0-11-16,0 0-10 0,0 0-6 15,0 0-31-15,0 0-59 0,0 0-76 0,12-3-85 16,-12 3-176-16,0 0-437 15,0 0-180-15</inkml:trace>
  <inkml:trace contextRef="#ctx0" brushRef="#br0" timeOffset="57870.06">1841 7341 2426 0,'0'0'-84'0,"0"0"20"0,15 4 12 0,-15-4 26 15,0 0 13-15,0 0 29 16,0 0 37-16,0 0 9 0,6 15 4 0,-6-15 0 16,0 0 1-16,0 0-12 15,0 22 6-15,0-22-5 0,0 15 27 0,0-15-13 16,3 16-6-16,-3-16-5 0,2 18-4 15,-2-18-7-15,5 16-4 0,-5-16-1 0,9 16-5 16,-9-16-3-16,10 13-6 0,-10-13-2 0,12 7-2 16,-12-7-2-16,0 0-3 15,18 4 0-15,-18-4-2 0,0 0-4 0,0 0 5 0,26-9 9 16,-26 9 0-16,13-11 9 16,-13 11 9-16,10-12 15 0,-10 12 2 0,10-8 5 15,-10 8-4-15,0 0-7 16,16-10-7-16,-16 10-3 0,0 0-1 0,14-5-4 0,-14 5-6 15,0 0-1-15,0 0-5 0,26 3-3 0,-26-3-2 16,0 0 0-16,20 3-5 16,-20-3-1-16,0 0 1 0,22 1-2 0,-22-1-1 15,0 0-1-15,21-1 4 0,-21 1 8 16,0 0 10-16,22-7 7 0,-22 7 0 0,14-8-2 16,-14 8-4-16,11-12-7 15,-11 12-1-15,10-14-6 0,-10 14-20 0,9-15-32 16,-9 15-50-16,9-17-59 15,-9 17-78-15,4-18-95 0,-2 8-191 0,-2 10-127 0,0 0-232 16,-4-27-213-16</inkml:trace>
  <inkml:trace contextRef="#ctx0" brushRef="#br0" timeOffset="58139.87">2200 7221 2444 0,'0'0'-114'0,"28"0"31"15,-28 0 8-15,20 4 18 0,-20-4 22 0,19 7 16 0,-19-7 24 16,18 9 14-16,-6 0 22 16,-2-1 20-16,-3 2 23 0,2 2 12 0,0 1 9 15,0 2 13-15,-3-1 2 16,-1 3 21-16,3-1 0 0,-4 3-4 0,-2 0 1 16,0 3-2-16,-2-2-6 0,0 0-1 15,0-1-16-15,-2 0-5 0,-2 2-11 0,2-2-15 16,-3-2-6-16,-1 1-10 15,2-1-18-15,0-2-32 0,0 0-49 0,-1-1-59 16,5-14-71-16,-6 18-74 0,6-18-114 0,-9 12-193 0,9-12-325 16,-4 5-232-16</inkml:trace>
  <inkml:trace contextRef="#ctx0" brushRef="#br0" timeOffset="58419.89">2548 7531 2557 0,'0'0'-51'0,"0"0"18"0,0 0 16 16,23 5 13-16,-23-5 42 0,0 0 28 15,0 0 30-15,0 0 16 0,0 0 5 0,13 6 12 16,-13-6 5-16,0 0-2 15,17 3-9-15,-17-3-11 0,0 0-12 0,27-3-13 16,-27 3-10-16,26-1-16 0,-26 1-17 0,29 0-25 0,-13 0-36 16,-16 0-39-16,29-3-48 15,-29 3-48-15,25-2-39 0,-25 2-56 0,19-5-91 16,-12 2-518-16,-7 3-204 16</inkml:trace>
  <inkml:trace contextRef="#ctx0" brushRef="#br0" timeOffset="58570.26">2665 7461 2509 0,'-11'-4'32'15,"11"4"56"-15,-22-8 19 0,22 8 16 0,0 0 18 16,-16-5 3-16,16 5-15 16,0 0-18-16,0 0-13 0,0 0-12 0,0 0-10 0,0 0-11 15,0 0-7-15,38-20-14 16,-38 20-25-16,29-2-34 0,-9-1-62 16,-2 3-73-16,4-2-79 0,-3 2-130 15,2-2-551-15,-2 2-302 0</inkml:trace>
  <inkml:trace contextRef="#ctx0" brushRef="#br0" timeOffset="59410.11">4100 6672 2640 0,'0'0'-89'0,"0"0"29"15,0 0 13-15,0 0 38 16,0 0 38-16,0 0 27 0,0 0 20 0,0 0 8 16,0 0 1-16,0 0-4 0,0 0-3 15,0 0 4-15,-11 57 6 0,9-42 1 16,-2 4-4-16,1-4-1 0,1 3-8 15,0 1-5-15,0-2-9 0,0 4-6 0,0-4-5 16,2 4-7-16,0-3-8 0,0-18-16 0,0 34-38 0,2-18-80 16,-2 0-75-16,0-16-100 15,2 24-201-15,-2-13-365 0,0-11-176 0</inkml:trace>
  <inkml:trace contextRef="#ctx0" brushRef="#br0" timeOffset="59919.82">3596 7263 2431 0,'0'0'-70'0,"0"0"4"15,-15 5 14-15,15-5 20 0,0 0 5 0,0 0 15 16,0 0 9-16,0 0 9 0,0 0 10 0,0 0-4 16,0 0 0-16,0 0 2 15,0 0 18-15,0 0 12 0,47 8-11 0,-47-8 5 0,32 2-8 16,-14-2-4-16,6 0 3 16,1 0 3-16,7 2-8 0,0-2 24 15,5 0-14-15,6 1 7 0,3-1-8 16,4 2-4-16,7 1 6 0,4-2-3 0,3 1 5 0,-1 0 8 15,3 0 9-15,1 0 3 0,22 0 0 0,-2 1-3 16,-11 0 5-16,-9-1-7 16,25-1-2-16,-16 1-8 0,-10 0 0 0,1 1 1 15,1-2 8-15,0 0 3 16,-2 4 9-16,-1-3 1 0,-1-1 0 16,-1 3 0-16,-1-2 1 0,-3 1 1 0,2-2-2 15,-1 3 6-15,-3 0 2 0,-7-3 4 0,1-1 0 16,0 3-2-16,7-1-7 15,-10-2-1-15,1 0-6 0,-3 1-4 0,1-1-11 0,-3 0 2 16,-8 2-10-16,0-2-4 0,-5 2-4 0,-5-2-22 16,0-2-35-16,-5 2-46 15,-3 0-57-15,-18 0-74 0,28 0-69 0,-28 0-138 16,9 2-200-16,-9-2-296 0,0 0-301 16</inkml:trace>
  <inkml:trace contextRef="#ctx0" brushRef="#br0" timeOffset="61360.11">3460 7967 2605 0,'0'0'-97'16,"-22"3"39"-16,22-3 28 0,0 0 21 0,0 0 47 15,0 0 31-15,0 0 34 0,0 0 24 0,0 0 11 0,-12 7 9 16,12-7-4-16,0 0 9 16,0 0 2-16,0 0-5 0,0 0-5 0,0 0-15 15,0 0-9-15,0 0-18 16,0 0-10-16,0 0-11 0,0 0-7 0,0 0-10 0,54 0-5 16,-54 0-12-16,27 2-11 15,-13-4-22-15,-14 2-29 0,34 0-40 0,-16-3-43 16,-1 3-55-16,-17 0-45 15,38-3-53-15,-22 3-69 0,2-1-126 0,-4 1-479 16,-1-3-329-16</inkml:trace>
  <inkml:trace contextRef="#ctx0" brushRef="#br0" timeOffset="61979.86">4013 7711 2714 0,'0'0'-112'16,"4"-19"31"-16,-4 19 30 15,5-20 54-15,-5 20 32 0,4-17 43 0,-4 17 13 16,4-13 19-16,-4 13 1 0,0 0-7 0,2-17-13 16,-2 17-11-16,0 0-1 15,0 0-2-15,0 0 4 0,0 0-8 16,0 0-2-16,0 0-8 0,0 0-4 0,-26 39-5 16,20-24-8-16,0 1-1 0,2 3-7 0,-1-2 0 15,3 2-10-15,0-1 3 16,2 1-7-16,0-19 0 0,2 36-8 0,0-21-4 0,3 1-10 15,1-3-5-15,0 0-15 0,3-3-10 0,2-1-17 16,-11-9 3-16,18 9 3 16,-18-9 3-16,20 3 1 0,-20-3 9 0,0 0 8 0,31-11 12 15,-31 11 16-15,17-8 24 16,-17 8 14-16,17-10 12 0,-17 10 4 0,12-8-2 16,-12 8-9-16,0 0-8 15,16-7-3-15,-16 7-4 0,0 0-3 0,0 0-5 16,0 0-3-16,0 0-1 0,23 15-4 15,-23-15 1-15,9 11-5 0,-9-11-1 0,12 10-2 16,-12-10 2-16,13 11-2 0,-13-11-2 0,14 5 2 16,-14-5 3-16,12 6-1 15,-12-6 7-15,0 0 0 0,0 0 5 0,0 0-8 0,26-17 5 16,-26 17 1-16,9-18-8 16,-4 6-11-16,-1-3-13 0,0-2-25 0,0 2-22 15,-2-3-36-15,2 4-44 16,3-2-64-16,-3 1-66 0,-4 15-121 0,6-27-178 0,-4 17-342 15,-2 10-287-15</inkml:trace>
  <inkml:trace contextRef="#ctx0" brushRef="#br0" timeOffset="62489.86">3953 8113 2597 0,'0'0'-61'0,"0"0"46"0,0 0 45 0,0 0 19 16,0 0 34-16,0 0 18 0,0 0 9 0,0 0-5 16,0 0-10-16,0 0-11 15,0 0-9-15,0 0-11 0,0 0 1 0,41 7-12 0,-41-7-4 16,34-3-4-16,-11-1-7 16,4 1 0-16,5 2-6 0,1-3-1 0,0 2-5 15,3 0-2-15,-4 0-6 16,2 0-19-16,-3 0-36 0,-1 0-52 0,-4 0-45 0,-4 2-62 15,0-1-64-15,-5 1-119 0,-5 0-434 0,-12 0-136 16</inkml:trace>
  <inkml:trace contextRef="#ctx0" brushRef="#br0" timeOffset="62990.12">4048 8432 2412 0,'0'0'-24'0,"0"0"30"15,0 0 29-15,0 0 30 0,0 0 21 16,0 0 13-16,0 0 9 0,0 0-7 0,0 0 8 16,0 0 8-16,0 0-7 0,0 0-5 0,0 0-4 15,0 0-12-15,0 0-6 16,0 0-9-16,-22 8-3 0,20 3-11 15,2-11-2-15,2 23-9 0,-2-23-3 0,4 22-5 0,-4-22-1 0,10 21-8 16,-6-14-3-16,-4-7-8 16,16 15-1-16,-16-15-8 0,16 8-12 0,-16-8 0 15,15 2-4-15,-15-2-2 16,0 0 2-16,0 0-2 0,30-16 2 0,-30 16 0 0,10-11 5 16,-10 11 9-16,12-10 8 15,-12 10 3-15,0 0 0 0,10-13-6 0,-10 13-3 16,0 0-1-16,0 0 3 15,0 0-2-15,16-2-2 0,-16 2 1 0,0 0 1 16,0 0-3-16,26 7 2 0,-26-7-2 0,13 6 1 0,-13-6 2 16,0 0 3-16,16 5 1 15,-16-5 6-15,0 0 14 0,0 0 17 0,26-9 7 16,-26 9 6-16,10-9 7 16,-10 9-19-16,11-13-7 0,-11 13-2 0,7-15-8 0,-7 15-7 15,8-15-15-15,-8 15-27 16,2-18-38-16,-2 18-51 0,0 0-57 0,4-17-78 15,-4 17-80-15,0 0-151 0,-2-16-128 0,2 16-309 0,0 0-294 16</inkml:trace>
  <inkml:trace contextRef="#ctx0" brushRef="#br0" timeOffset="63370.16">4365 8447 2710 0,'16'8'-33'15,"-16"-8"20"-15,0 0 31 0,6 12 27 0,-6-12 37 16,0 0 15-16,7 15 17 0,-7-15 3 0,0 0-1 0,2 21-13 16,-2-21-8-16,0 16-9 15,0-16-9-15,4 19-7 0,-4-19-5 16,2 15-8-16,-2-15-4 0,0 0-5 16,0 21-6-16,0-21 0 0,0 0 1 0,0 0-11 0,5 17-2 15,-5-17-6-15,0 0-1 16,0 0-7-16,0 0 0 0,0 0-3 0,0 0 0 15,0 0-4-15,31-35-1 0,-31 35 1 0,14-11 9 16,-8 4 6-16,-6 7 0 0,12-11 5 16,-12 11 9-16,15-8 19 0,-15 8 14 0,0 0 9 15,23-1 1-15,-23 1 5 16,0 0-26-16,23 9 3 0,-23-9-7 0,16 11-4 16,-10-4-7-16,-6-7-2 0,12 16-8 15,-6-6-12-15,-6-10-17 0,12 18-27 0,-12-18-46 16,6 15-59-16,-6-15-81 15,6 13-79-15,-6-13-159 0,0 8-149 0,0-8 3 16,0 0-261-16,0 0-199 0</inkml:trace>
  <inkml:trace contextRef="#ctx0" brushRef="#br0" timeOffset="63739.87">4790 7775 2587 0,'6'-15'30'0,"-6"15"5"0,9-7 8 0,-9 7 4 16,0 0 7-16,0 0-2 0,0 0 6 0,0 0-2 0,27 22-1 16,-21-7 0-16,-2 3-15 15,3 6 2-15,0 2 4 0,-1 9 3 16,0 1 3-16,0 2-6 0,-2 1-6 16,1-1-1-16,-3 1-9 0,-4 2-11 0,-3-1-24 0,-3-1-19 15,0 0-24-15,-7 1-37 16,0 1-27-16,-4-3-42 0,-4 0-37 0,-4-2-48 15,-3-4-105-15,0-2-367 0,-6-2 27 0</inkml:trace>
  <inkml:trace contextRef="#ctx0" brushRef="#br0" timeOffset="64360.24">3797 7756 2068 0,'4'-14'-27'0,"-4"14"22"0,0 0 8 0,0 0 21 15,0 0 47-15,0 0-18 0,0 0 14 0,0 0 10 16,0 0 1-16,0 0-3 16,0 0 6-16,5 48 9 0,-5-48 11 0,-7 37 9 15,3-14-5-15,0 1 2 16,-1 2-9-16,3 3-7 0,0 2-9 0,2-1-5 0,-2 3-6 16,4 1-7-16,0 2-10 15,3-1-1-15,1 1-10 0,3 0-16 0,1-3-27 16,2-3-38-16,4 0-55 15,-2-1-63-15,3-5-73 0,-2-5-140 0,6 3-502 16,-4-6-233-16</inkml:trace>
  <inkml:trace contextRef="#ctx0" brushRef="#br0" timeOffset="65029.79">4997 7579 2571 0,'-20'-6'-71'0,"20"6"38"0,0 0 18 0,0 0 38 15,-16-3 35-15,16 3 29 16,0 0 22-16,0 0 2 0,0 0-5 0,0 0-1 16,0 0-10-16,0 0-14 0,0 0-9 15,0 0-6-15,0 0-8 0,0 0-7 0,0 0-12 16,36-20 2-16,-36 20-7 15,24-3-2-15,-24 3-7 0,25 1-2 0,-25-1-2 16,26 0-4-16,-26 0-6 0,22 6 2 0,-22-6-2 0,20 6 0 16,-12-1 5-16,-8-5 10 15,9 14 13-15,-9-14 10 0,0 17 8 0,0-17 14 16,-9 22 6-16,9-22 13 16,-10 26-10-16,5-13-4 0,-1 0-3 0,6-13-7 0,-7 23-3 15,3-11-5-15,4-12-3 16,-4 19 0-16,4-19-9 0,4 18 5 0,-4-18-7 15,15 18-13-15,-2-10-18 0,-2-1-23 0,3-1-48 0,-14-6-50 16,28 6-68-16,-12-5-58 16,0-1-67-16,-16 0-125 0,29 0-123 0,-14 0-368 15,-2 0-314-15</inkml:trace>
  <inkml:trace contextRef="#ctx0" brushRef="#br0" timeOffset="65309.79">5351 8082 2827 0,'2'15'32'16,"-2"-15"15"-16,0 0 1 0,2 20 1 0,-2-20 5 15,0 0 10-15,8 12 13 0,-8-12 0 0,14 9-8 16,-14-9-3-16,16 3-12 0,-3 1-3 16,-13-4-5-16,25 2-7 0,-12-1-3 0,-13-1-10 15,26 0-29-15,-26 0-52 16,22-1-65-16,-22 1-63 0,22-6-80 0,-22 6-123 16,17-8-431-16,-13 4-140 15</inkml:trace>
  <inkml:trace contextRef="#ctx0" brushRef="#br0" timeOffset="65479.81">5476 8057 2470 0,'0'0'5'0,"0"0"32"0,0 0 14 16,0 0 26-16,0 0 22 0,-22 17 10 15,22-17 11-15,-4 16-2 0,4-16-7 0,-4 23-13 16,4-23-10-16,-2 28-12 16,2-14-9-16,0-14-5 0,-2 34-8 0,2-17-7 15,0-17-25-15,0 30-52 0,0-17-51 16,2 2-72-16,-2-15-77 0,0 26-136 0,2-17-505 15,0 1-231-15</inkml:trace>
  <inkml:trace contextRef="#ctx0" brushRef="#br0" timeOffset="65890.05">5619 7942 2587 0,'5'-17'9'0,"-5"17"46"0,0 0 11 16,2-17 10-16,-2 17 17 15,0 0 7-15,6-13 3 0,-6 13 1 0,0 0-10 16,7-11-10-16,-7 11-12 0,0 0-11 16,15-10-2-16,-15 10-8 0,12-5-7 0,-12 5-8 15,0 0-3-15,24 0-3 16,-24 0-1-16,0 0-13 0,22 2 1 0,-22-2-3 0,16 6-1 15,-16-6-1-15,8 9-7 0,-8-9 9 0,4 14-1 16,-4-14 9-16,-2 19 4 16,2-19 8-16,-6 28 17 0,6-28 7 0,-9 27 2 0,5-12 1 15,-3-2 0-15,3 0 0 16,4-13-1-16,-6 27 4 0,2-15 2 0,4-12-4 16,-6 22-1-16,6-22-1 15,-2 21-7-15,2-21-4 0,4 17-5 16,-4-17-6-16,12 15-14 0,-6-6-17 0,5-6-33 15,-2 1-49-15,-9-4-56 0,21 3-80 16,-9-4-56-16,-12 1-91 0,28-8-156 0,-18 4-87 0,4-2-236 16,-4-1-177-16</inkml:trace>
  <inkml:trace contextRef="#ctx0" brushRef="#br0" timeOffset="66320.07">5929 7949 2530 0,'0'0'-18'0,"-3"-17"30"0,3 17 20 0,0 0 26 15,0 0 17-15,7-20 8 0,-7 20-4 16,0 0-15-16,6-13-6 0,-6 13-8 0,0 0-4 16,15-12-7-16,-15 12-3 15,15-3-5-15,-15 3 2 0,0 0-10 0,26-4-1 16,-26 4-6-16,18 2 1 0,-18-2-1 15,0 0-2-15,24 11-2 0,-24-11 9 0,6 13 4 16,-6-13 12-16,2 19 15 0,-2-19 11 0,-8 27 5 16,1-12 11-16,1 0-4 15,-5 5-2-15,1 1-6 0,0 0-6 16,-4 0-6-16,4 0-2 0,-1-1-8 0,3 3-2 16,1 1-3-16,1-2-5 0,4 2 0 0,0-4-7 15,4 3-1-15,2 4-3 16,0 0-3-16,3 0 0 0,-1 1-5 0,3 2 1 0,-1 3-1 15,-2-5-1-15,0 1-2 0,0 1 0 0,-4-2 0 16,-2 1 0-16,-2-1 2 16,-6 1 2-16,2-3-1 0,-8 0-2 0,-1-3 1 15,-2 0-9-15,-4-3-28 0,-1 0-31 16,4-5-40-16,-4 0-59 0,5-1-61 0,-4-7-86 16,4 1-162-16,-1-5-522 15,0 1-438-15</inkml:trace>
  <inkml:trace contextRef="#ctx0" brushRef="#br0" timeOffset="68160.02">6464 7871 2919 0,'0'0'-118'16,"0"0"28"-16,0 0 16 16,0 0 34-16,2-17 18 0,-2 17 4 0,0 0 23 15,0 0 8-15,0 0 18 16,6-14 9-16,-6 14 12 0,0 0 17 0,0 0 20 15,0 0 14-15,0 0 6 0,0 0 5 0,0 0-8 0,7-13 1 16,-7 13-6-16,0 0-8 16,0 0-7-16,0 0 10 0,0 0 2 0,0 0-3 15,0 0-12-15,0 0-2 16,0 0-7-16,5 44-8 0,-5-44-8 0,2 26-3 0,-2-9-4 16,2 1-4-16,-2 2 3 15,0-1-5-15,0 3-2 0,0-1 2 0,-2 0-6 16,-3-1 3-16,3-1-4 15,-2 0-2-15,-1-2-4 0,-1 1-10 0,-2-3 6 0,-1-3-12 16,-3 1-35-16,-1-4-26 0,-2 1-38 0,1-5-49 16,-2-1-53-16,16-4-56 15,-29 4-77-15,29-4-166 0,-26-4-131 0,12-3-240 16,0-1-205-16</inkml:trace>
  <inkml:trace contextRef="#ctx0" brushRef="#br0" timeOffset="68370.14">6481 7565 2632 0,'0'0'104'0,"11"-11"25"16,-11 11-6-16,0 0 3 0,12-12 16 0,-12 12 5 0,0 0-4 16,11-9-16-16,-11 9-17 15,0 0-18-15,0 0-18 0,11-9-18 0,-11 9-25 16,0 0-40-16,0 0-56 15,0 0-76-15,8 0-74 0,-8 0-101 0,0 0-669 16,0 0-442-16</inkml:trace>
  <inkml:trace contextRef="#ctx0" brushRef="#br0" timeOffset="68879.91">6682 7851 2919 0,'0'0'-54'0,"0"0"47"0,0 0 23 0,0 0 14 16,0 0 18-16,0 0 10 0,0 0 15 15,26 0 8-15,-26 0-2 0,0 0-12 0,0 0-2 16,0 0-4-16,-4 27-5 15,4-27 2-15,-2 19-8 0,2-19 3 0,0 20-11 16,0-20-1-16,2 18-5 0,-2-18-1 0,4 19-4 0,-4-19-2 16,6 16-4-16,-6-16-4 15,8 12-5-15,-8-12-4 0,13 7-4 0,-13-7-2 16,0 0-1-16,21-3 1 16,-21 3-5-16,0 0 2 0,17-16 2 0,-17 16 5 15,11-14 12-15,-11 14 11 0,9-15 15 16,-9 15 13-16,8-12-3 0,-8 12-2 0,0 0-7 15,10-12-7-15,-10 12-9 0,0 0-4 0,8-11-2 16,-8 11 1-16,0 0-5 16,0 0-1-16,0 0-3 0,0 0-3 15,28 6-1-15,-28-6 3 0,0 0-3 0,0 0-1 16,28 2 0-16,-28-2 2 0,17-2-3 0,-17 2 5 16,18-7-4-16,-18 7-1 15,20-10-2-15,-10 5 3 0,-1-5-3 0,-9 10-1 0,19-15-5 16,-10 7-12-16,-9 8-31 15,10-15-38-15,-10 15-53 0,10-11-67 0,-10 11-67 16,0 0-113-16,2-13-190 0,-2 13-370 0,0 0-351 0</inkml:trace>
  <inkml:trace contextRef="#ctx0" brushRef="#br0" timeOffset="69229.81">6633 8255 2758 0,'0'0'-19'0,"-12"8"39"16,12-8-1-16,0 0 7 15,0 0 9-15,0 0 2 0,0 0-5 0,0 0 4 16,0 0-1-16,0 0-5 0,0 0-5 16,0 0 6-16,53 0 4 0,-35-4 12 15,-18 4 12-15,41-5 10 0,-16 0 0 0,3 2 3 16,1-1-1-16,1 0-5 0,4 1-6 16,-3 1-5-16,3-2-8 0,-1 0-5 15,1 1-3-15,-5 0-11 0,-2-1-23 16,-3 3-49-16,-3-2-59 0,0 2-67 0,-4-2-70 0,-17 3-143 15,23 0-497-15,-23 0-251 0</inkml:trace>
  <inkml:trace contextRef="#ctx0" brushRef="#br0" timeOffset="69789.99">6908 8446 2627 0,'-18'-10'-64'0,"18"10"25"0,0 0 8 16,0 0 13-16,0 0 12 16,0 0 21-16,0 0 19 0,0 0 29 0,0 0 23 15,0 0 21-15,0 0 15 16,0 0 20-16,0 0 18 0,0 0 9 0,-19 11-2 15,19-11-3-15,0 0-13 0,-3 20-20 0,3-20-9 0,-2 17-17 16,2-17-9-16,-2 20-12 16,2-20-26-16,0 23-9 0,0-23-3 0,0 26-5 15,0-26-4-15,0 21-5 16,0-21-3-16,4 19 0 0,-4-19-6 0,3 17 2 0,-3-17-4 16,6 13-7-16,-6-13-6 15,0 0-2-15,0 0-3 0,0 0-3 0,17 2 3 16,-17-2-1-16,0 0-1 15,0 0-1-15,22-22 3 0,-22 22-1 0,10-12 1 0,-10 12 1 16,10-12 6-16,-10 12-2 0,8-8 1 0,-8 8-4 16,0 0-1-16,13-10-3 15,-13 10 5-15,0 0 2 0,0 0-4 0,26 6-1 0,-26-6-2 16,0 0 2-16,21 7 2 16,-21-7-3-16,17 4 3 0,-17-4 4 0,14 5 0 15,-14-5 3-15,0 0 10 16,26 0 8-16,-26 0 10 0,0 0-3 0,25-8-5 0,-25 8-1 15,18-8-8-15,-10 1-3 0,-8 7-8 0,16-13-27 16,-8 7-40-16,-2-2-56 16,-6 8-75-16,10-11-68 0,-10 11-91 0,6-10-150 15,-6 10-104-15,0 0-342 0,0 0-357 16</inkml:trace>
  <inkml:trace contextRef="#ctx0" brushRef="#br0" timeOffset="70139.91">7203 8589 2746 0,'0'0'-113'0,"6"15"36"15,-6-15 38-15,4 18 24 0,-4-18 37 0,6 17 19 0,-6-17 20 16,6 19 8-16,-6-19 5 16,4 19 0-16,-4-19 2 0,2 16-6 0,-2-16-2 15,2 14 5-15,-2-14-1 16,0 0 4-16,4 15-7 0,-4-15-8 0,0 0-7 0,0 0-7 15,0 0-1-15,0 0-7 0,0 0-3 0,0 0-8 16,34-21 0-16,-34 21 3 16,15-14 18-16,-15 14 14 0,14-14 17 0,-8 8 5 15,-6 6 3-15,14-12 6 0,-14 12 5 16,14-7 10-16,-14 7 12 0,15-5 16 0,-15 5 22 16,0 0-1-16,28 3-14 15,-28-3-12-15,16 8-21 0,-16-8-9 0,20 11-14 0,-14-3-10 16,-6-8-20-16,16 11-34 15,-6-4-44-15,-4 1-50 0,-2-2-57 0,-4-6-70 16,10 13-71-16,-10-13-110 0,5 4-199 0,-5-4-34 16,0 0-412-16,0 0-524 0</inkml:trace>
  <inkml:trace contextRef="#ctx0" brushRef="#br0" timeOffset="71120.19">6225 7400 2995 0,'0'0'-139'0,"0"0"41"15,0 0 16-15,0 0 12 0,0 0 15 0,0 0 18 0,0 0 25 16,0 0 31-16,0 0 23 16,0 0 19-16,0 0 8 0,0 0 9 0,0 0 6 15,0 0 3-15,0 0 6 16,0 0 1-16,0 0-3 0,0 0-10 0,17-14-8 16,-17 14-7-16,0 0-6 0,28 4-7 15,-28-4-4-15,30 6-7 0,-14-5-1 0,5 2-10 16,3-1-2-16,1 0-8 15,2-1 0-15,3 3-2 0,-1-4 1 0,1 2-5 16,0 0-3-16,0 0-1 0,-1 0 0 0,1-2-1 0,0 0 2 16,-1 0-2-1,1-2-1-15,2 2-21 0,-3 0 3 0,1-2-1 0,2 0 8 16,-3 2 13-16,3-2 5 16,0 2 5-16,2 0-2 0,1 0-3 0,1 0 3 0,7 2 3 15,1-2 3-15,1 2 7 16,-1-2 4-16,3 2 3 0,-1 2 5 0,1-1 3 15,-3-1-6-15,0 1-1 0,1 1-3 0,-5-3-3 16,0 2 0-16,-5-1 0 0,-1-1-3 16,-3 3-3-16,-1-4 1 0,0 2-5 0,-8 0-3 15,2-1 0-15,-1-1-2 16,-1 0-1-16,-2 0-4 0,0 0-2 0,-20 0 0 16,34 2-3-16,-17-2-1 0,-17 0-3 15,30-2 1-15,-16 4-5 0,-14-2-13 0,26-2-20 16,-26 2-26-16,25-1-36 15,-25 1-43-15,21-2-45 0,-21 2-50 0,19-2-58 16,-19 2-114-16,14-4-575 0,-14 4-431 0</inkml:trace>
  <inkml:trace contextRef="#ctx0" brushRef="#br0" timeOffset="71599.89">7749 8067 3083 0,'0'0'20'15,"0"0"21"-15,0 0 9 0,0 0 21 0,0 0 12 16,0 0 13-16,-21 0 7 16,21 0 4-16,0 0-6 0,0 0-6 0,0 0-15 0,0 0-3 15,0 0-13-15,0 0-4 16,0 0-8-16,0 0-3 0,0 0-5 0,59 1-5 16,-59-1-8-16,28 0-13 15,-28 0-31-15,28-1-41 0,-28 1-55 0,27-2-59 0,-12 2-53 16,-3-2-46-16,-12 2-75 15,23-6-617-15,-11 4-394 0</inkml:trace>
  <inkml:trace contextRef="#ctx0" brushRef="#br0" timeOffset="71879.94">7904 7979 2820 0,'-13'-15'-94'0,"13"15"39"15,0 0 24-15,0 0 31 16,0 0 15-16,-6-12 29 0,6 12 26 0,0 0 12 0,0 0 9 15,0 0 14-15,0 0 9 0,0 0 22 0,0 0-2 16,0 0 1-16,0 0-7 16,0 0-6-16,0 0-8 0,0 0-1 0,17 50-9 0,-13-37-3 15,-4-13-5-15,6 29-7 16,-4-15-6-16,2 4-4 0,0-1-7 0,3-1-8 16,-2 0-9-16,-1 2-4 15,0-3-6-15,0 1-1 0,2-1-10 0,-2 0-6 16,0-2-12-16,-4-13-31 0,7 21-41 15,-7-21-51-15,5 17-61 0,-3-8-61 0,-2-9-87 16,0 0-164-16,8 10-154 0,-8-10-275 0,0 0-303 16</inkml:trace>
  <inkml:trace contextRef="#ctx0" brushRef="#br0" timeOffset="72260.16">8340 7821 2688 0,'0'0'-61'15,"0"0"55"-15,20 0 31 0,-20 0 37 0,0 0 33 16,0 0 24-16,0 0 20 0,8 25 13 15,-8-25 5-15,0 17-2 0,0-17-4 0,2 21-2 16,-2-21-6-16,-2 24 4 0,2-24-4 0,-5 31-2 16,7-16 12-16,-2 2-15 15,0 1-13-15,0-1-17 0,3 0-7 0,-1 1-12 0,-2-2-8 16,2 1-13-16,2 0-14 16,-2-2 2-16,0 3-4 0,2-3-4 0,-2 0-11 15,-2-15-9-15,9 27-11 16,-9-16-3-16,0-11-31 0,4 22-40 0,-2-14-52 0,-2-8-64 15,2 14-81-15,-2-14-81 0,2 8-167 0,-2-8-132 16,0 0 33-16,0 0-279 16,0 0-248-16</inkml:trace>
  <inkml:trace contextRef="#ctx0" brushRef="#br0" timeOffset="73109.91">7918 8083 2506 0,'0'0'-112'16,"0"0"34"-16,0 0 29 15,0 0 22-15,0 0 20 0,0 0 17 0,0 0 20 0,0 0 13 16,0 0 14-16,0 0-1 0,0 0 5 0,0 0 5 16,0 0-1-16,0 0 6 15,0 0-1-15,0 0 3 0,0 0 0 0,0 0-2 16,0 0 1-16,0 0-2 0,0 0 3 16,0 0-4-16,0 0-2 0,0 0 3 0,0 0 4 15,0 0 5-15,0 0 0 16,0 0 0-16,0 0 0 0,0 0-1 0,0 0-2 15,0 0-7-15,0 0-11 0,32-7-7 0,-32 7-3 0,0 0-7 16,19-2-4-16,-19 2-4 16,0 0-1-16,24-1-4 0,-24 1-3 0,16-2 1 15,-16 2-1-15,0 0 1 16,26-3-4-16,-26 3-2 0,16-1-3 0,-16 1-1 0,0 0-1 16,24 0-1-16,-24 0-4 15,0 0-4-15,0 0-6 0,21-4-30 0,-21 4-44 16,0 0-56-16,0 0-68 15,0 0-81-15,20 0-162 0,-20 0-189 0,0 0-222 16,0 0-199-16</inkml:trace>
  <inkml:trace contextRef="#ctx0" brushRef="#br0" timeOffset="75680.11">10008 6957 1792 0,'0'0'326'16,"-2"-22"-86"-16,2 22-60 0,0 0-14 0,0 0-1 15,0 0-7-15,0 0-14 0,2-19-20 0,-2 19-7 0,0 0 4 16,0 0 23-16,0 0 18 16,0 0-13-16,0 0-2 0,0 0-9 15,0 0-12-15,4 59-31 0,-2-42-9 16,0 1-2-16,0 3-3 0,2 3-2 0,1 0 0 16,-1 3-13-16,0 2-8 0,0 1 0 15,3-2 16-15,-1 7 5 0,3 0-24 0,-3 1 5 16,2-2-4-16,0 0-6 15,2 1-5-15,-2 0-3 0,0-5-7 0,-2-2-5 0,1-1-8 16,2-2-8-16,-3-2-24 0,-2-5-39 0,0-1-44 16,1 0-45-16,-1-4-56 15,0-1-64-15,0-4-71 0,-4-8-144 0,6 12-176 0,-6-12 31 16,0 0-249 0,0 0-224-16</inkml:trace>
  <inkml:trace contextRef="#ctx0" brushRef="#br0" timeOffset="76169.86">10814 6996 2551 0,'8'-13'-82'15,"-8"13"27"-15,5-13 29 0,-5 13-1 0,0 0 14 0,0 0 30 16,0 0 8-16,-17-24 19 0,17 24 15 0,-24-3 14 16,24 3 12-16,-35 1 6 15,15 3 13-15,-4 2 11 0,-2 3 13 0,0 3 5 16,-1 1 6-16,1 5-1 16,1 1-7-16,2-1-11 0,2 3-5 0,3 1-14 0,2-2-7 15,4 1-9-15,0 1-10 16,4 0-9-16,2 0-4 0,2-2-7 0,4 1-7 15,2-1-1-15,4 0-3 0,2 1-9 0,6-1-2 0,0-2-4 16,5-1-3-16,0-4-11 16,2 1-6-16,1-2-17 0,0-5-11 0,0 1-17 15,-1-5-3-15,-2-1-4 16,-4-2 0-16,-15 0-2 0,30-5 2 0,-30 5 4 0,16-12 2 16,-16 12 2-16,7-15 8 15,-7 15 11-15,-3-17 16 0,3 17 13 0,0 0 6 16,-16-21 8-16,16 21 1 15,-12-12-4-15,12 12 3 0,-12-9-5 0,12 9 4 16,0 0 2-16,0 0-1 0,0 0-3 0,0 0-7 0,0 0-31 16,24-15-44-16,-8 12-53 15,-16 3-60-15,39-3-76 0,-21-1-118 0,4 0-196 16,1-2-352-16,-4 3-310 16</inkml:trace>
  <inkml:trace contextRef="#ctx0" brushRef="#br0" timeOffset="76699.8">11053 7232 2726 0,'0'0'-66'0,"0"0"32"0,0 0 38 0,0 0 40 16,0 0 38-16,0 0 27 15,0 0 23-15,0 0 13 0,0 0 0 0,0 0 4 16,0 0-1-16,-29 36-7 15,21-23-2-15,0-1-16 0,2 3-13 0,1 0-28 0,0 3-10 16,1 1 0-16,2-1-11 0,2 1-2 0,2 3-9 16,4-2-4-16,0 4-5 15,6-6-6-15,0 4-4 0,1-1-33 0,1-4-35 0,1-4-51 16,0 3-61 0,-1-7-66-16,0-1-66 0,-2-5-134 0,-2-1-155 0,-10-2-310 15,0 0-251-15</inkml:trace>
  <inkml:trace contextRef="#ctx0" brushRef="#br0" timeOffset="76880.12">11105 7261 2817 0,'0'-20'61'0,"0"20"13"16,0 0 9-16,2-20 25 0,-2 20 29 0,0 0 22 0,0 0-4 16,0 0-1-16,2-19-18 15,-2 19-12-15,0 0-15 0,0 0-13 0,0 0-14 16,0 0-13-16,5-14-24 15,-5 14-42-15,0 0-55 0,0 0-83 0,0 0-89 0,0 0-138 16,0-9-223-16,0 9-340 0,0 0-326 0</inkml:trace>
  <inkml:trace contextRef="#ctx0" brushRef="#br0" timeOffset="77369.89">11307 7329 2736 0,'0'0'-99'0,"0"0"13"0,0 0 7 16,0 0 16-16,0 0 33 15,0 0 4-15,0 0 27 0,0 0 4 0,12-23-6 16,-12 23 5-16,0 0 13 16,0 0 15-16,0 0 29 0,0 0 20 0,0 0 8 0,8-11 14 15,-8 11-5-15,0 0 11 16,0 0 10-16,0 0 1 0,0 0-1 0,0 0-6 15,0 0-12-15,0 0-10 0,18 27-4 0,-18-27-12 0,7 19-6 16,-1-6-3-16,-1 0-8 16,1 5-7-16,-1-3-1 0,-2 2-4 15,2 1 0-15,-3-2-7 0,0 3 3 16,0-3-1-16,0 1 0 0,-2-17 1 0,-2 28 0 0,0-12-2 16,2-16-2-16,-7 26-3 15,3-16-6-15,4-10-2 0,-12 20-11 0,5-13-27 16,7-7-38-16,-15 8-49 15,15-8-62-15,0 0-58 0,-22 0-77 0,22 0-179 0,-22-13-511 16,11 4-442-16</inkml:trace>
  <inkml:trace contextRef="#ctx0" brushRef="#br0" timeOffset="77550.24">11273 7092 3089 0,'11'-14'39'16,"-11"14"1"-16,0 0-4 16,0 0-6-16,0 0-1 0,0 0-6 0,0 0-22 15,0-18-36-15,0 18-70 16,0 0-74-16,0 0-125 0,0 0-517 0,0 0-144 0</inkml:trace>
  <inkml:trace contextRef="#ctx0" brushRef="#br0" timeOffset="77979.92">11379 7297 2429 0,'0'0'-64'0,"0"0"17"0,7 17 16 0,-7-17 23 0,4 13 17 15,-4-13 8-15,9 10 19 16,-9-10-16-16,10 11 9 0,-10-11-8 0,11 7-3 15,-11-7-1-15,12 8-8 0,-12-8 0 0,13 7 8 16,-13-7-7-16,0 0 1 0,0 0-7 16,23 0 1-16,-23 0 5 0,0 0-10 15,0 0 6-15,19-16 15 0,-19 16 3 16,6-12 25-16,-6 12 25 0,0 0 18 0,9-17 7 16,-9 17 7-16,0 0 2 0,9-12-3 15,-9 12-3-15,0 0-9 0,0 0-7 0,8-13-5 16,-8 13-9-16,0 0-3 15,0 0-5-15,14-5-1 0,-14 5 0 0,0 0 1 16,0 0-3-16,21-2-7 0,-21 2 2 0,0 0-6 0,18-2-4 16,-18 2-7-16,0 0 2 15,17-8-9-15,-17 8 14 0,13-5 0 0,-13 5-10 16,10-10 4-16,-10 10 2 16,10-11-8-16,-10 11-3 0,0 0-4 0,13-19-4 0,-13 19-10 15,5-13-45-15,-5 13-64 16,0 0-85-16,4-14-81 0,-4 14-152 0,-2-9-225 15,2 9-285-15,0 0-329 0</inkml:trace>
  <inkml:trace contextRef="#ctx0" brushRef="#br0" timeOffset="78199.97">11738 7165 2746 0,'0'0'5'0,"0"0"34"16,0 0 0-16,0 0 8 15,0 0 12-15,25 2 37 0,-25-2 33 0,0 0 18 16,8 14 4-16,-8-14-15 0,7 15-13 0,-7-15-12 16,6 21-11-16,-6-21-12 0,4 22-10 15,-2-10-5-15,-2-12-10 0,-2 25-9 0,2-25-6 16,-6 29-27-16,2-16-47 16,-3-2-58-16,-1 1-71 0,-1-1-71 0,9-11-94 15,-13 18-168-15,5-14-437 16,-2 0-326-16</inkml:trace>
  <inkml:trace contextRef="#ctx0" brushRef="#br0" timeOffset="78869.91">11985 6746 2769 0,'0'0'-46'0,"4"-13"25"15,-4 13 32-15,0 0 38 0,0 0 29 0,0 0 13 16,0 0 11-16,0 0 20 16,0 0 7-16,0 0-5 0,0 0 0 0,0 0-2 0,0 0 1 15,0 0-3-15,2 45-4 16,-2-27-2-16,3 1-3 0,-3 1-11 0,5 2-3 15,-4 2-8-15,5 4-5 0,-4-2-5 0,2 0-8 16,3 3-3-16,-3-1-29 0,3-1-2 16,1 6-5-16,-2-5-2 0,0 1 2 15,0-3-8-15,3 3 1 0,-1-2-1 16,-3-1-3-16,1-2-2 0,1 0 0 0,0-2-5 16,-3-3-1-16,-1-3-1 0,-1 1-3 15,4-1 2-15,-3-4-12 0,-3-12-20 0,5 22-27 16,-5-22-49-16,4 16-69 15,-2-9-82-15,-2-7-86 0,0 0-179 0,0 0-109 16,0 0-323-16,0 0-369 0</inkml:trace>
  <inkml:trace contextRef="#ctx0" brushRef="#br0" timeOffset="79199.8">12374 7254 2768 0,'0'0'-82'0,"0"0"48"0,0 0 3 16,0 0 31-16,0 0 31 15,0 0 38-15,0 0 40 0,0 0 15 0,0 0 2 16,0 0-16-16,0 0-10 0,0 0-10 0,0 0-14 0,32 11-10 16,-32-11-3-16,22 0-7 15,-22 0-9-15,20 2-8 0,-20-2-12 0,27 1-22 16,-27-1-39-16,25-1-42 16,-25 1-51-16,21 0-36 0,-21 0-39 0,19-2-54 15,-19 2-116-15,7-2-412 0,-7 2-83 16</inkml:trace>
  <inkml:trace contextRef="#ctx0" brushRef="#br0" timeOffset="79390.14">12341 7167 2350 0,'0'0'52'0,"-12"-6"42"0,12 6 13 0,0 0-5 16,0 0 5-16,0 0-11 15,-7-11-7-15,7 11-11 0,0 0-6 0,0 0-8 0,0 0-7 16,0 0-5-16,41-12-5 15,-27 11-8-15,-14 1-17 0,25-2-32 0,-25 2-72 16,26-1-63-16,-13-2-78 0,-13 3-159 0,21-4-418 16,-13 2-108-16</inkml:trace>
  <inkml:trace contextRef="#ctx0" brushRef="#br0" timeOffset="80620.2">14112 6508 2384 0,'7'-13'25'0,"-7"13"24"0,0 0 4 15,0 0 8-15,11-16 18 16,-11 16 19-16,0 0 9 0,0 0 12 15,0 0 11-15,0 0 18 0,0 0-1 0,0 0 12 0,0 0-5 0,0 0 1 16,0 0-9-16,0 0-11 16,5 42-9-16,-5-26-7 0,4 3-15 0,-2 2-8 15,0 4-15-15,-1-2-9 16,3 6-4-16,2 0-4 0,-2-1-9 0,0 3-7 0,0-3-7 16,1 2 3-16,-1-2-19 15,1-2-4-15,0-1-24 0,1-2-28 0,-3-3-42 16,1-4-52-16,0 2-73 15,0-1-60-15,-2-6-119 0,-2 1-200 0,0-12-16 0,0 0-286 16,-2 29-242-16</inkml:trace>
  <inkml:trace contextRef="#ctx0" brushRef="#br0" timeOffset="81340.19">13153 7224 2574 0,'-15'4'-104'16,"15"-4"8"-16,0 0 7 15,0 0 15-15,0 0 21 0,0 0 15 0,0 0 24 16,0 0 17-16,0 0-9 0,0 0 12 16,0 0 3-16,0 0 7 0,0 0 3 0,53 10-2 15,-36-12 4-15,5 2 5 16,-2 0-12-16,5-2 2 0,0 2 2 15,4-2-5-15,2 2-1 0,3-1 3 0,-1 1-5 0,1-3 6 0,4 3-5 16,-1-3-3-16,7 3 0 16,-2-1 2-16,2 1 1 0,0 0 1 0,4 0-6 15,-2 0 8-15,2 0 7 16,1 0-10-16,-1 0-11 0,4 0 4 0,-1 0 1 0,0 0 4 16,0 1 14-16,1-1 10 15,5 3 3-15,3-3 4 0,-12 3-6 0,3-2 7 16,-1-1-10-16,2 2 6 15,-4-2-4-15,-2 0 1 0,3 0-4 0,-1 0 3 0,-4 0-3 16,1-2 0-16,-3 1 0 0,-3-2 6 0,4 0 2 16,-7 1 4-16,2 0-2 15,2-2 1-15,-5 2 1 0,1-2 2 0,-3 2 0 16,3-1-2-16,-2 3 3 0,1 0-9 16,2-3 4-16,-4 3-7 0,4 0-8 0,-2 0-1 15,0 0-2-15,-1 0 0 16,-1-1-6-16,1 1 5 0,0 0 2 0,0 0 7 15,-3 0 7-15,2-3 12 0,-2 3 10 0,2 0 11 0,-4 0 2 16,0 0-1-16,1 0 0 16,-1 0-7-16,-3 0-2 0,-1 0-11 0,1 0-2 15,0 0-8-15,-4 0-7 16,0 0-9-16,-1 0-23 0,-3 0-40 0,-18 0-44 0,30 0-41 16,-30 0-43-16,22 4-14 15,-16-4-23-15,-6 0-26 0,0 0-54 0,0 0-95 16,0 0-463-16,0 0-177 15</inkml:trace>
  <inkml:trace contextRef="#ctx0" brushRef="#br0" timeOffset="82810">13128 8510 2423 0,'0'0'-49'15,"0"0"57"-15,0 0 36 0,0 0 29 16,0 0 31-16,0 0 22 0,0 0 14 0,0 0 11 0,0 0-7 16,0 0-9-16,2 22-11 15,-2-22-4-15,0 0-6 0,0 0 6 0,3 15-17 16,-3-15-7-16,0 0-15 15,-3 21-5-15,3-21-8 0,0 18-8 0,0-18-6 0,-2 22-8 16,2-22-2-16,0 27-5 0,-2-16-3 0,2-11-6 16,0 31 14-16,0-15-1 15,0-16-8-15,0 29-3 0,0-15-4 0,0-14 1 0,0 22-4 16,0-22 0-16,0 23-10 16,0-23-2-16,2 18-5 0,-2-18 0 0,2 13-1 15,-2-13-2-15,0 0-3 16,0 0 3-16,0 0-3 0,0 0 2 0,0 0-4 15,0 0-1-15,0 0 1 0,0 0 2 0,0 0-3 16,21-40 1-16,-17 21 0 0,-1-2 1 16,1-4 0-16,1-2-1 0,0-3-4 0,-1-1 2 15,2-2 0-15,-3-4 2 0,1 0-2 16,0 2-2-16,2-4 2 0,-2 1 0 0,-2-2 0 16,1 2 2-16,-1-2-5 15,2 2 1-15,-2 0 1 0,0 2 2 0,-2 4-2 16,2-1 1-16,-2 2-2 0,0 1 3 15,0 1 0-15,0 3-2 0,0-2 0 0,0 4-1 16,0 4 1-16,0-2 0 0,0 1-2 0,0 1-3 16,0 1-5-16,1-1-2 0,-2 1-6 15,1 19 0-15,0-35-6 0,1 19 1 0,-1 0-1 16,0 16 7-16,4-26-1 16,-4 13-3-16,0 13 5 0,5-23 2 0,-5 23 1 15,4-20 5-15,-4 20-4 0,5-18 3 16,-5 18-1-16,6-15 2 0,-6 15-1 0,3-14 0 15,-3 14 1-15,11-12 3 0,-11 12 0 0,9-11 1 16,-9 11 0-16,15-7 1 16,-15 7-1-16,21-10 4 0,-8 7-3 0,3 0-1 15,-16 3 0-15,36-4 4 0,-16 2 0 16,0 1 0-16,5-1-2 0,-5 2 3 0,7-3-2 16,-7 3 4-16,5 0-1 0,-2 0-4 15,4 0 3-15,2 0 3 0,-2 3-2 0,4-3 5 16,-3 2-8-16,0-1 5 15,1-1-2-15,1 2 1 0,1-2-2 0,0 0-1 16,0 0 1-16,1-2 4 0,-3 2 1 0,1 0-1 0,-1-1-4 16,4 1 2-16,-3-2 0 15,-1-1 0-15,0 2 0 0,0-2 0 0,1 0 1 16,3 1 0-16,-1-2 1 16,-1 3 1-16,1-3-6 0,-1 2 7 0,4-2-4 0,-3 0 1 15,7 0-2-15,-1 0-3 16,-2 1 4-16,2-1 0 0,-2 0-2 0,1 0 4 15,-4 0-2-15,2 0 2 0,1 0-4 0,-4 3 0 0,1-1 1 16,-1 0 0-16,2 0-2 16,-3 0 6-16,4 0-6 0,-4 2 3 0,2 0-1 15,1 0 0-15,-3 0-1 16,-1 0 2-16,2 2-3 0,-3-2 3 0,2 0-3 0,2-2 4 16,-4 4-1-16,-1-2 0 15,-3 0 1-15,1 0 0 0,1 0-1 0,0 2 0 16,-3-2 2-16,2-2-4 15,-4 2 4-15,2 0-1 0,-1 0-4 0,3 0 3 0,-4 0 2 16,2 0-1-16,-1 0-2 0,1 0 2 0,-2 0-2 16,4 2 2-16,-3-2-4 15,1-2 5-15,0 2-4 0,-2 0 2 0,0 0 0 0,1 0 3 16,-2-2-2 0,0 2-2-16,1 0 3 0,-4-1-1 0,1-2 0 0,1 2 3 15,-2-1-5-15,-18 2 3 16,39 0-2-16,-23-2 0 0,4 2-1 0,-20 0 2 0,34-2-1 15,-18 2 2-15,1-2-2 0,-17 2 0 0,30 0-2 16,-30 0 2-16,30 2-2 16,-18-2 2-16,-12 0-4 0,24 0 1 0,-24 0-4 15,21 2-15-15,-21-2-34 0,16 0-42 16,-16 0-50-16,14 0-51 0,-14 0-66 0,0 0-176 16,0 0-486-16,0 0-334 15</inkml:trace>
  <inkml:trace contextRef="#ctx0" brushRef="#br0" timeOffset="84719.93">13647 7935 2686 0,'0'0'-84'0,"0"0"56"16,0 0 29-16,16-8 32 0,-16 8 22 0,0 0 27 0,0 0 18 15,0 0 20-15,14-8 4 16,-14 8 3-16,0 0-3 0,0 0-13 0,0 0-7 16,0 0-7-16,0 0-11 15,0 0-12-15,0 0-11 0,0 0-15 0,0 0-15 0,0 0-9 16,0 0-13-16,0 0-13 15,0 0-6-15,0 0-5 0,0 0-3 0,0 0 3 16,0 0-6-16,0 0 3 0,-50-5-5 0,50 5-3 0,0 0 3 16,0 0-1-16,0 0 2 15,-20 0 2-15,20 0 3 0,0 0 2 0,0 0 4 16,0 0 6-16,0 0-1 16,0 0 4-16,0 0-4 0,0 0 5 0,0 0 0 0,0 0 7 15,-18 8 16-15,18-8 6 16,0 0 4-16,0 0-2 0,-2 23-3 0,2-23-3 15,0 22 0-15,0-22-1 0,-2 23-2 0,2-5-4 16,-1 1 0-16,1-19 0 0,0 38 4 16,-2-16 1-16,2 0-3 0,0 4-3 0,0-3-3 15,0 0 3-15,0 3-2 16,0 2-2-16,0-2 1 0,2 1-2 16,-2-1-1-16,1 1-3 0,1 0 3 0,-2 0-5 15,2 0 3-15,-2-3-1 0,2 3 0 0,-2-4 2 16,0-1-1-16,2 1 1 15,-2 0 2-15,0-1 9 0,0 0 9 0,2 1 6 16,-2-3-3-16,0 3-1 0,0-4-4 0,0 3-4 0,0-1-1 16,0-3 1-16,0 2-3 15,0-3-2-15,0-17-4 0,-2 34-1 0,2-20 0 16,0-14-3-16,0 24-2 16,0-24-15-16,0 23-37 0,0-23-48 0,0 15-67 0,0-15-70 15,0 12-64-15,0-12-140 16,0 0-156-16,0 0-290 0,0 0-244 0</inkml:trace>
  <inkml:trace contextRef="#ctx0" brushRef="#br0" timeOffset="85040.21">13829 8284 2533 0,'0'0'-74'16,"0"0"38"-16,0 0 13 0,0 0 8 16,19 25 14-16,-19-25 7 0,0 0 24 0,0 29 28 15,0-29 0-15,-2 20 2 16,2-20 8-16,-1 23 7 0,1-23 8 0,-3 22 6 15,3-22-5-15,0 24 0 0,0-24-10 0,-2 19-8 0,2-19-6 16,2 19-7-16,-2-19-6 16,0 16-7-16,0-16-13 0,0 0-30 0,0 16-49 15,0-16-68-15,0 0-59 16,0 0-101-16,8 7-581 0,-8-7-212 0</inkml:trace>
  <inkml:trace contextRef="#ctx0" brushRef="#br0" timeOffset="85330">14058 8383 2612 0,'0'0'-35'15,"0"0"30"-15,0 0 10 0,0 0 20 0,0 0 12 0,0 0 7 16,0 0 6-16,0 0 2 16,34 5-1-16,-34-5-8 0,18-1-4 0,-18 1-6 15,0 0-2-15,33 0-4 16,-33 0-3-16,19-1-16 0,-19 1-18 0,22-3-59 0,-22 3-40 16,18-2-40-16,-11 0-73 15,-7 2-151-15,14-6-293 0,-14 6 101 0</inkml:trace>
  <inkml:trace contextRef="#ctx0" brushRef="#br0" timeOffset="86010.29">14514 8113 1856 0,'8'-14'-49'16,"-8"14"24"-16,0 0 7 0,0 0 5 0,0 0 8 0,0 0 19 16,2-17 18-16,-2 17 9 15,0 0 32-15,0 0 27 0,0 0 9 0,0 0 2 16,0 0 4-16,0 0-6 16,0 0 0-16,-37 32-10 0,31-21-11 0,-1 3-5 0,2 0-6 15,-1 1-7-15,1 0-5 16,1 1-6-16,4-16-1 0,-7 27-11 0,5-12 0 15,2-15-2-15,2 26-3 0,0-14-3 0,3 2 3 16,2-2-3-16,-1-1-2 0,-6-11-5 16,14 17-6-16,-14-17 3 0,16 12-7 0,-6-8-3 15,-10-4-1-15,19 4-7 16,-19-4-2-16,19-2-3 0,-19 2-3 0,0 0-1 16,23-10 6-16,-23 10 5 0,16-8 2 15,-16 8 3-15,0 0 2 0,14-10-5 0,-14 10-4 16,0 0-4-16,12-5-1 15,-12 5 2-15,0 0-1 0,0 0 2 0,0 0 1 16,0 0-1-16,0 0 1 0,26 13-3 16,-26-13 6-16,11 7-5 0,-11-7 2 0,16 7 1 15,-16-7 4-15,20 6 1 0,-20-6 0 0,16 3 13 16,-16-3 3-16,0 0 3 16,30-5 7-16,-30 5 7 0,15-11 0 0,-15 11 0 0,13-16-4 15,-9 7-8-15,-4 9-5 16,4-23-4-16,-4 23-9 0,3-27-20 0,-3 15-21 15,0 12-28-15,0-25-38 0,0 25-47 0,-3-19-51 0,3 11-54 16,0 8-97-16,-6-16-160 16,6 16-367-16,-7-11-219 0</inkml:trace>
  <inkml:trace contextRef="#ctx0" brushRef="#br0" timeOffset="86572.04">14539 8481 2455 0,'0'0'-76'0,"0"0"41"0,-25 1 35 0,25-1 12 15,0 0 17-15,0 0 32 0,0 0 28 0,0 0 27 16,0 0 8-16,0 0 2 16,0 0 0-16,0 0-3 0,0 0 2 0,-13 6 7 0,13-6 3 15,0 0-4-15,0 0-10 16,0 0-13-16,0 0-12 0,0 0-12 0,0 0-11 15,0 0-8-15,59-2-3 16,-59 2-12-16,38-2-1 0,-18 2-6 0,2 0-6 16,-1 0-2-16,1-2-6 0,-2 1-4 0,2 1-9 0,-3-3-11 15,-19 3-31-15,32 0-38 16,-18-1-47-16,-14 1-55 0,24-3-39 0,-16 3-44 16,-8 0-42-16,0 0-86 15,16 3-554-15,-16-3-342 0</inkml:trace>
  <inkml:trace contextRef="#ctx0" brushRef="#br0" timeOffset="87072.1">14579 8705 2820 0,'0'0'-17'15,"0"0"43"-15,0 0 19 0,0 0 22 0,0 0 16 16,0 0 5-16,0 0-9 16,0 0-2-16,0 0 3 0,0 0 4 0,-21 2 4 0,21-2-3 15,0 0 1-15,-8 18 0 16,8-18-5-16,-3 20-5 0,3-20-3 0,-2 23-9 16,2-23-4-16,2 23-3 15,-2-23-8-15,3 23-5 0,3-12-5 0,-6-11-4 0,12 17-1 16,-5-9-7-16,-7-8-8 15,19 11-11-15,-9-7-11 0,-10-4-5 0,20 2-5 16,-20-2-7-16,0 0-2 0,28-12 3 16,-19 5 5-16,-9 7-3 0,16-13 3 0,-16 13 0 15,10-13 5-15,-10 13-2 0,7-10 4 0,-7 10 3 16,9-9 4-16,-9 9-5 16,0 0 4-16,12-10-4 0,-12 10 7 0,0 0 4 0,0 0-1 15,0 0 0-15,0 0 2 16,17-2 1-16,-17 2 1 0,0 0 3 0,0 0 8 15,0 0 17-15,0 0 19 0,0 0 16 0,0 0 7 16,0 0 23-16,20-6-8 0,-20 6-13 16,0 0-15-16,7-11-6 0,-7 11-21 0,0 0-20 15,6-16-31-15,-3 9-37 16,-3 7-57-16,0 0-69 0,8-18-71 0,-6 10-106 16,-2 8-187-16,2-10-74 0,-2 10-282 15,0 0-276-15</inkml:trace>
  <inkml:trace contextRef="#ctx0" brushRef="#br0" timeOffset="87460.38">14909 8758 2597 0,'10'16'-44'0,"-10"-16"41"0,0 0 25 0,0 0 9 15,3 17 2-15,-3-17 14 16,0 0 15-16,0 0 5 0,-5 24-1 0,5-24 0 15,0 0-10-15,-3 21 1 0,3-21-2 0,0 0 9 16,0 18-1-16,0-18-3 0,0 0-3 16,0 0-5-16,0 0-1 0,0 20-3 0,0-20-1 15,0 0 3-15,0 0-14 16,0 0-6-16,0 0 0 0,0 0-1 0,0 0-4 16,0 0 3-16,0 0 5 0,0 0 11 15,0 0 10-15,33-38 10 0,-33 38 6 0,9-11 4 16,-9 11 3-16,0 0-7 15,8-13-11-15,-8 13-3 0,0 0-5 0,0 0 11 16,0 0 7-16,0 0 26 0,0 0 3 16,0 0-7-16,0 0-5 0,0 0-13 0,17 27-7 15,-17-27-4-15,3 15-9 0,-3-15-3 0,0 0-18 16,4 20-29-16,-2-13-40 16,-2-7-47-16,0 0-65 0,3 15-85 0,-3-15-67 0,0 0-139 15,0 0-175-15,0 0 14 16,0 0-259-16,0 0-215 0</inkml:trace>
  <inkml:trace contextRef="#ctx0" brushRef="#br0" timeOffset="87809.98">15161 8293 2551 0,'0'0'-25'0,"0"0"47"16,0 0 23-16,0 0 14 0,0 0 7 0,0 0 13 15,17 25 6-15,-17-25-1 0,2 25-9 0,-2-8-4 0,2 2-11 16,-2 1-5 0,-2 3-3-16,2-3-6 0,-2 5-10 0,0 0-5 0,-1 1-21 15,0-1-40-15,-2 0-37 16,-1-2-36-16,-2 1-45 0,-1 2-27 0,-2-6-46 0,-3-1-107 16,-2 0-400-16,0-1 4 15</inkml:trace>
  <inkml:trace contextRef="#ctx0" brushRef="#br0" timeOffset="88479.96">14369 8370 2095 0,'0'0'-53'15,"0"0"29"-15,0 0 20 0,0 0 29 0,0 0 27 16,0 0 35-16,0 0 26 0,0 0 12 16,-25 26 0-16,25-26-5 0,-6 21 3 0,-2-7-8 15,4 1 10-15,1 0-2 0,-1 1-1 0,0 0-4 16,-1 1-10-16,3 0-7 16,0 3-11-16,-1-3-7 0,3 2-8 0,0 1-7 0,3-1-12 15,1-2-20-15,3-1-42 16,1 0-57-16,5 0-78 0,-1 0-74 0,1-6-119 15,2-1-640-15,-2-3-419 0</inkml:trace>
  <inkml:trace contextRef="#ctx0" brushRef="#br0" timeOffset="89020.03">15213 8000 2853 0,'0'0'-56'0,"0"0"43"0,0 0 28 15,0 0 2-15,0 0 12 0,11-10 10 0,-11 10 13 16,0 0 5-16,0 0-6 15,0 0-3-15,0 0-7 0,13-4-5 0,-13 4-10 16,0 0 5-16,0 0-8 0,0 0 0 16,0 0 0-16,28 0-2 0,-28 0 3 0,0 0-1 15,0 0 14-15,14 14 6 0,-14-14 9 0,2 14 20 16,-2-14 6-16,0 0 3 16,-5 24 13-16,5-24 10 0,-7 20 3 0,7-20 0 0,-8 22 0 15,3-11-12-15,5-11-10 16,-8 22-8-16,8-22-4 0,-4 20-10 0,4-20-2 15,2 20-15-15,-2-20-19 0,5 15-42 0,-5-15-53 0,16 11-78 16,-8-7-84-16,3-2-96 16,-11-2-193-16,15 0-73 0,-15 0-285 0,0 0-244 15</inkml:trace>
  <inkml:trace contextRef="#ctx0" brushRef="#br0" timeOffset="89600.11">15572 7899 2633 0,'0'0'-61'0,"0"0"19"0,3-15 2 15,-3 15 20-15,0 0 14 0,0 0 15 0,0 0 14 16,0 0 4-16,0 0 0 0,0 0 0 16,0 0 1-16,0 0 4 0,0 0-5 0,0 0 0 15,0 0-1-15,18-4-4 16,-18 4 3-16,0 0-11 0,0 0-2 0,0 0 1 16,0 0 0-16,0 0-3 0,0 0 6 15,27 13 5-15,-27-13 18 0,0 0 18 0,8 15 14 16,-8-15 3-16,5 16 1 15,-5-16-9-15,5 18-1 0,-3-6-5 0,-2-12-2 16,4 28-4-16,-2-11-4 0,0-1 1 0,0 4-2 16,-2-4 3-16,0 6-4 0,0-2 1 15,-2 1 0-15,0 0 1 0,2 2-5 0,-2 2 2 16,0-1-10-16,0 2-5 16,0-2 1-16,2 3-5 0,-2-2-2 0,2-1-2 0,0 1-5 15,4 4-2-15,-2-4 2 16,0-1-2-16,0 3-1 0,0 0-4 0,0-2 0 15,0 1-1-15,0 0 2 0,0-2-4 0,3 0-2 0,-5 0 2 16,2-3 0-16,0-3-2 16,-2 1 0-16,2 1-2 0,-2-1 2 0,0-19 2 15,-2 32 1-15,0-17 9 16,0 1-8-16,2-16-3 0,-7 24 3 0,3-14-2 0,4-10-6 16,-10 21-25-16,3-14-43 15,7-7-60-15,-13 12-65 0,6-8-82 16,7-4-180-16,-11 1-148 0,11-1-230 15,0 0-164-15</inkml:trace>
  <inkml:trace contextRef="#ctx0" brushRef="#br0" timeOffset="90300.26">15745 7684 2397 0,'0'0'-64'0,"-15"-14"36"16,15 14-1-16,0 0 7 0,0 0-1 15,0 0 20-15,0 0 4 0,0 0 6 0,0 0-3 16,0 0 3-16,0 0-11 0,0 0 8 0,0 0-12 0,24-11 9 16,-24 11 1-16,0 0-5 15,0 0 3-15,0 0 9 0,0 0 16 0,0 0 21 16,0 0 12-16,29 18 26 16,-29-18 20-16,0 0 8 0,-4 22-2 0,4-22 12 0,0 0 10 15,-13 26 0-15,13-26-6 16,-6 20-3-16,2-11 1 0,4-9-8 0,-7 17-9 15,7-17-3-15,-4 16-4 0,4-16-9 0,-4 16-8 0,4-16-9 16,0 0-7-16,0 15-12 16,0-15-17-16,0 0-39 0,0 0-35 0,16 14-51 15,-16-14-61-15,18 4-52 16,-7-4-63-16,-11 0-137 0,20-1-573 0,-6 1-422 0</inkml:trace>
  <inkml:trace contextRef="#ctx0" brushRef="#br0" timeOffset="90720.21">15849 8373 2946 0,'0'0'-31'0,"-2"23"45"16,2-23 23-16,0 0 18 0,0 0 28 0,0 0 14 0,0 0 4 16,0 0-12-16,9 12-10 15,-9-12-9-15,0 0-5 0,0 0-12 0,25 2 0 16,-25-2-9-16,19 0-4 16,-19 0-4-16,23 2-7 0,-23-2-14 0,24-2-38 0,-24 2-38 15,20-2-53-15,-20 2-48 16,24-5-52-16,-15 5-83 0,-9 0-614 0,12-10-304 15</inkml:trace>
  <inkml:trace contextRef="#ctx0" brushRef="#br0" timeOffset="90919.83">15989 8314 2771 0,'0'0'-19'0,"0"0"50"0,0 0 3 15,0 0 30-15,0 0 18 0,-24 24 20 0,24-24 9 16,-6 16 12-16,6-16 4 15,-6 21-8-15,4-9-9 0,2-12-13 0,0 27-10 16,0-27-6-16,0 26-13 0,0-11-7 0,2 1-11 16,-2-16-18-16,2 26-28 0,-2-13-46 15,0-13-50-15,2 23-65 0,-2-23-65 0,2 18-109 16,-2-11-653-16,0-7-445 16</inkml:trace>
  <inkml:trace contextRef="#ctx0" brushRef="#br0" timeOffset="92980.03">16167 7918 2863 0,'0'0'-146'0,"0"0"23"0,0 0 13 15,10-25 16-15,-10 25 22 16,0 0 19-16,0 0 22 0,0 0 23 0,6-13 15 0,-6 13 17 15,0 0 20-15,0 0 11 0,9-9 12 16,-9 9 4-16,0 0-6 0,0 0-10 16,0 0-5-16,19-8-3 0,-19 8-10 0,0 0 0 0,19 2-2 15,-19-2 1-15,0 0 2 16,26 9 0-16,-26-9-2 0,14 12-2 0,-3-3 4 16,-5 2-3-16,0 2 5 15,1 1-2-15,-3 0-1 0,-4-14-3 0,5 32-1 0,-5-15 7 16,0 1-4-16,-5-1 7 15,3 0 15-15,-2 0 8 0,-1 0 14 0,1-2 11 16,0 1-3-16,0-1-3 0,4-15-8 16,-9 25-5-16,7-14-2 0,2-11 5 0,-6 17 3 15,6-17 1-15,-2 18-4 0,2-18-2 0,0 0-4 16,0 0-7-16,8 23-9 16,-8-23-3-16,17 7-10 0,-6-1-19 0,-11-6-24 15,27 1-35-15,-27-1-45 0,26-1-56 16,-26 1-64-16,31-6-55 0,-20 3-110 0,2-1-166 15,-3 1-405-15,-10 3-356 0</inkml:trace>
  <inkml:trace contextRef="#ctx0" brushRef="#br0" timeOffset="93759.85">16499 7912 2752 0,'-21'-4'-91'16,"21"4"30"-16,0 0 8 0,0 0 18 0,0 0 4 0,0 0 2 15,0 0 0-15,0 0 14 16,0 0-25-16,0 0 0 0,0 0 8 0,0 0 4 16,0 0 0-16,0 0 2 0,53-5-1 0,-53 5 4 15,23 2 4-15,-23-2 0 16,21 0 14-16,-21 0 12 0,21 3-1 0,-21-3 21 0,15 4 24 16,-15-4 19-16,11 7 10 15,-11-7 28-15,0 0-1 0,4 22-1 0,-4-22 4 16,0 0-4-16,-10 33 1 15,5-21-10-15,-1 2-7 0,1 3-4 0,1-2-10 0,0 3-4 16,0 0-6-16,-1 1-5 0,3 3-6 0,0-2-5 16,2 2-9-16,0 1-1 15,0-1-3-15,2 4-4 0,0 0-4 0,1 0-1 0,1 1-5 16,-2-3-1-16,0 2 0 16,-2-4 1-16,0 4 5 0,-2-2 8 0,-2 0 9 15,-1 0 10-15,-3-2-2 16,-2 0-3-16,-1-4-8 0,0 2-2 0,-1-2-10 0,-1-3-20 15,0 2-40-15,3-5-50 0,1 0-56 0,1-3-57 16,1-2-64-16,7-7-143 16,-13 11-574-16,13-11-424 0</inkml:trace>
  <inkml:trace contextRef="#ctx0" brushRef="#br0" timeOffset="94780.16">16793 7865 2862 0,'0'0'-130'0,"0"0"31"16,0 0 25-16,0 0 14 0,0 0 19 0,0 0 18 15,0 0 11-15,0 0 17 16,0 0 16-16,0 0 26 0,0 0 16 0,0 0 17 0,0 0 13 15,0 0-5-15,0 0-6 0,0 0-8 0,-21 46 0 16,16-33-2-16,3 4-1 16,0 0-8-16,0-1-1 0,2 3-5 0,0-19-4 15,2 36-2-15,0-19-9 16,3-2-1-16,-3 0-3 0,2-1-8 0,-4-14-8 0,9 20-1 16,-3-10-9-16,-6-10-12 15,13 12-14-15,-13-12-15 0,14 3 1 0,-14-3 1 16,0 0-1-16,0 0 12 15,0 0-1-15,30-17 6 0,-30 17 3 0,8-12 5 0,-8 12 8 16,0 0 6-16,11-13 2 0,-11 13-4 16,0 0-1-16,9-10 0 0,-9 10-4 15,0 0 1-15,0 0 0 0,0 0 1 0,0 0 1 0,0 0 2 16,0 0-2-16,0 0 5 16,0 0 2-16,23 3 5 0,-23-3 10 0,0 0 9 15,0 0 8-15,0 0 5 16,15-10 12-16,-15 10 7 0,0 0-1 0,8-15-2 0,-8 15-8 15,9-15-8-15,-9 15-5 0,8-17-8 0,-8 17-13 16,8-18-21-16,-8 18-51 16,4-15-67-16,-4 15-70 0,8-14-60 0,-6 9-106 15,-2 5-152-15,0 0-371 0,0 0-237 16</inkml:trace>
  <inkml:trace contextRef="#ctx0" brushRef="#br0" timeOffset="95134.86">16838 8279 2624 0,'0'0'-37'0,"0"0"36"16,-18 11 15-16,18-11 44 0,0 0 40 0,0 0 24 15,0 0 20-15,0 0 4 16,-12 7 6-16,12-7-12 0,0 0-5 0,0 0-15 16,0 0-15-16,0 0-9 0,0 0-13 15,0 0-12-15,0 0-7 0,0 0-8 0,48 0-8 16,-48 0-11-16,26-1-14 15,-26 1-33-15,25-3-36 0,-25 3-37 0,26-3-45 0,-12 3-71 16,0-2-50-16,-4-2-124 0,-10 4-590 16,19-5-404-16</inkml:trace>
  <inkml:trace contextRef="#ctx0" brushRef="#br0" timeOffset="95669.86">16858 8504 2978 0,'0'0'-5'0,"0"0"20"0,0 0-1 0,0 0 8 16,0 0 5-16,0 0 16 15,0 0 36-15,0 0 24 0,-16 8 3 0,16-8-2 0,-8 12-3 16,8-12-4-16,-5 15 0 0,5-15-5 0,-7 19-9 16,7-19-4-16,-4 21-10 15,4-21-5-15,-2 21-7 0,2-21 13 0,2 19-12 0,-2-19-1 16,4 20-10-16,-4-20-5 16,7 12-9-16,-7-12-8 0,11 10-16 0,-11-10-14 15,0 0-5-15,16 4-3 16,-16-4-1-16,0 0 3 0,0 0-1 0,0 0 4 0,24-17-2 15,-24 17 3-15,0 0 3 0,10-15 4 0,-10 15 2 16,0 0-1-16,7-11-1 16,-7 11 1-16,0 0-5 0,0 0 0 0,12-10 2 15,-12 10 1-15,0 0 2 0,0 0-1 16,0 0 0-16,0 0 1 0,0 0-1 0,28 7 4 16,-28-7-1-16,0 0 2 15,0 0 4-15,16 4 4 0,-16-4 11 0,0 0 13 16,0 0 9-16,0 0 10 0,22-8 6 15,-22 8-7-15,0 0-4 0,8-12-6 0,-8 12-6 16,5-17-5-16,-5 17-13 0,4-15-27 0,-4 15-35 16,4-18-45-16,-4 18-64 15,5-17-73-15,-5 8-83 0,0 9-177 0,2-15-139 0,-2 15-303 16,0 0-326-16</inkml:trace>
  <inkml:trace contextRef="#ctx0" brushRef="#br0" timeOffset="96099.96">17081 8593 2809 0,'0'0'5'0,"0"0"43"15,0 0 16-15,0 0 17 0,2 19 15 0,-2-19 6 16,0 0 15-16,0 0 7 0,0 0-7 15,0 0-10-15,2 19-16 0,-2-19-8 0,0 0-6 16,0 19-9-16,0-19-6 0,0 0-8 0,0 19-3 16,0-19-5-16,0 0-5 15,2 17 0-15,-2-17-9 0,0 0-1 0,0 0-1 0,0 0-5 16,5 13-11-16,-5-13-3 16,0 0-3-16,0 0 0 0,0 0-3 0,0 0-3 15,0 0 3-15,0 0-3 16,0 0 2-16,29-34 1 0,-29 34 1 0,13-17 4 0,-9 8 8 15,-4 9 13-15,11-14 9 16,-11 14 7-16,8-11 2 0,-8 11-3 0,8-10 1 16,-8 10 7-16,0 0 14 0,0 0 29 0,0 0-7 0,0 0-11 15,0 0-6-15,30 15-5 16,-30-15-7-16,9 14-10 0,-9-14-23 16,10 15-15-16,-6-5-31 0,1-3-52 15,-5-7-63-15,0 0-91 0,11 19-83 0,-5-16-209 0,-6-3-111 16,0 0 24-16,0 0-292 15,0 0-276-15</inkml:trace>
  <inkml:trace contextRef="#ctx0" brushRef="#br0" timeOffset="96782.65">16943 8061 2596 0,'0'0'-93'15,"0"0"42"-15,0 0 25 16,0 0 14-16,0 0 36 0,0 0 31 0,0 0 14 16,0 0 15-16,0 0 2 15,0 0 12-15,0 0 16 0,0 0 3 0,0 0-3 0,0 0-3 16,0 0-7-16,0 0-8 15,0 0 1-15,0 0-4 0,2 40-10 0,-2-40-3 16,0 0-7-16,0 21-3 0,0-21-7 16,0 0-6-16,4 17-4 0,-4-17-1 0,0 0-7 15,10 16-5-15,-10-16-3 0,8 9-4 0,-8-9 1 16,0 0-9-16,14 8 2 16,-14-8-3-16,0 0-3 0,20-2-2 0,-20 2-2 0,0 0-2 15,19-12 0-15,-19 12-3 16,12-15 4-16,-4 4-4 0,0-1-3 0,0 1 0 15,-2-5-1-15,0 3-1 0,2 0-1 0,-8 13-9 16,9-26-22-16,-2 14-33 0,-3 0-42 16,-4 12-62-16,8-17-64 0,-8 17-90 0,5-14-169 15,-3 7-493-15,-2 7-429 16</inkml:trace>
  <inkml:trace contextRef="#ctx0" brushRef="#br0" timeOffset="97390.03">17286 7854 2823 0,'0'0'-116'0,"0"0"46"0,0 0 23 0,0 0 29 0,0 0 42 16,0 0 28 0,0 0 23-16,0 0 2 0,0 0 11 0,0 0 12 0,0 0 2 15,0 0 3-15,0 0 10 16,28 26 2-16,-26-9-7 0,2 3-3 0,1 5-8 0,-1 4-9 16,0 2-5-1,0 5-12-15,0 2-6 0,0 3-8 0,-2 0-5 0,0 0-2 16,0 1-9-16,-2-1-5 15,-2-1-4-15,0-1-19 0,-2 3-24 0,-4-5-40 0,0 0-50 16,-3-2-62-16,-4 2-56 0,-4 0-84 0,3-9-186 16,-8 4-431-16,0-5-316 15</inkml:trace>
  <inkml:trace contextRef="#ctx0" brushRef="#br0" timeOffset="98440.06">16123 7858 2661 0,'0'0'-120'16,"0"0"31"-16,0 0 19 0,0 0 15 0,0 0 21 15,0 0 11-15,0 0 18 16,-8 47 25-16,4-33 16 0,0 4-3 0,-2 5 24 16,0-1-2-16,-1 4 15 0,3 1 0 15,0 1 7-15,0 0 8 0,-1 1 8 0,3 2-2 16,-2 5 5-16,-1-1-2 15,3 2-6-15,0-4-5 0,2 0-10 0,2 6-3 16,0 0-9-16,1-2-6 0,1 4-3 0,2-3-5 0,1-1-6 16,1 2-3-16,3-3-10 15,-1 2-6-15,1-4-17 0,2 1-28 0,-3-5-32 16,3-1-54-16,0-1-53 16,-3-7-57-16,1 0-143 0,3-4-515 0,0 0-243 0</inkml:trace>
  <inkml:trace contextRef="#ctx0" brushRef="#br0" timeOffset="99230.34">17276 7631 2568 0,'0'0'-75'16,"0"0"-4"-16,0 0 10 0,0 0 8 0,0 0-1 15,0 0 9-15,19-20 2 16,-19 20 6-16,0 0 8 0,19-4 4 0,-19 4 4 0,0 0 6 16,19-2 7-16,-19 2 29 15,0 0 14-15,0 0 10 0,24 5 14 0,-24-5 14 16,0 0 2-16,8 12 6 15,-8-12 10-15,0 0 13 0,0 22 10 0,0-22 12 0,0 0 12 16,-14 28 13-16,8-16-2 0,6-12-6 0,-10 25-3 16,4-15-10-16,6-10-9 15,-11 19-10-15,7-8-7 0,4-11-3 0,-4 19-5 0,4-19 2 16,-3 19-15-16,3-19-11 16,9 16-12-16,0-8-16 0,-9-8-30 15,20 12-50-15,-6-7-57 0,0-1-73 16,3-1-58-16,-4-2-64 0,-13-1-127 0,27-1-493 0,-14-2-310 15</inkml:trace>
  <inkml:trace contextRef="#ctx0" brushRef="#br0" timeOffset="100380.25">16044 7457 2599 0,'0'0'-164'0,"0"0"27"16,0 0 22-16,0 0 25 0,0 0 25 15,0 0 19-15,0 0 14 0,0 0 17 0,0 0 10 16,0 0 7-16,0 0 24 0,0 0-4 0,0 0 5 0,0 0 4 16,0 0 4-16,0 0-2 15,0 0 6-15,0 0 3 0,0 0-6 0,0 0-5 16,0 0 13-16,34-11-4 16,-34 11 12-16,0 0-2 0,23 1 3 0,-23-1 1 0,19 0 7 15,-19 0-2-15,25 0 4 16,-25 0 0-16,26 4-3 0,-11-4-1 0,-15 0-9 15,30 3-6-15,-16-3-3 0,-14 0-5 0,36 0-1 16,-17 0 2-16,0 0-5 0,0-3 8 16,-19 3 1-16,40-2 1 0,-21 2 0 0,1 0 1 15,-2 0-4-15,4-2 1 16,-22 2-7-16,36 0 5 0,-17-1-7 0,-3 1 3 16,-16 0 4-16,32-2 0 0,-16 2 3 15,-16 0-1-15,31-2-6 0,-31 2 0 0,28 0-4 16,-14 0-2-16,6-3-6 15,-20 3 1-15,29 0-2 0,-14-1-5 0,-15 1-3 16,31 0 2-16,-13 0-3 0,-18 0-2 0,31-1 1 0,-16 1-2 16,-15 0-2-16,29 0 0 15,-29 0 0-15,28-2 2 0,-28 2-2 0,26 0-2 16,-26 0-1-16,23 0-1 16,-23 0 2-16,26-3-2 0,-26 3-3 0,22 0 1 15,-22 0 0-15,26 3 5 0,-26-3-6 16,25 2 0-16,-10-2 0 0,-15 0 5 0,27 0-7 15,-13 1 3-15,-14-1-1 16,29 1 1-16,-29-1 0 0,26 3-1 0,-12-3 3 16,-14 0 0-16,24 0-4 0,-24 0 12 0,23 0 3 0,-23 0 4 15,19 0 1-15,-19 0 0 16,0 0 2-16,27-3-6 0,-27 3-1 0,18 3-2 16,-18-3-1-16,18 0-2 0,-18 0 2 15,20 2-5-15,-20-2-1 0,16 2 1 0,-16-2-3 16,0 0-6-16,24 1-25 15,-24-1-39-15,0 0-47 0,0 0-51 0,21 0-60 16,-21 0-44-16,0 0-113 0,0 0-544 0,0 0-332 0</inkml:trace>
  <inkml:trace contextRef="#ctx0" brushRef="#br0" timeOffset="101330.16">16040 7206 2624 0,'0'0'-158'0,"0"0"19"0,0 0 18 16,0 0 19-16,0 0 16 0,0 0 16 0,0 0 20 16,0 0 11-16,0 0 16 15,0 0 17-15,0 0 22 0,-12-13 23 0,12 13 24 0,0 0 22 16,0 0 13-16,0 0 14 16,0 0 6-16,0 0-1 0,0 0-11 0,0 0-10 15,0 0-9-15,0 0-3 16,0 0-6-16,0 0-8 0,0 0-7 0,52 3-6 0,-52-3-1 15,23 3-11-15,-23-3-4 0,28 0 0 0,-14 0 1 16,3 3-2-16,-17-3-4 16,38 1 0-16,-16-1-3 0,-4 3-3 0,4-3-4 0,-1 0 0 15,0 3-3 1,0-3 2-16,3 2-3 0,-3 0-5 0,0 0 0 0,2-2-3 16,-3 2-1-16,0-2 3 15,0 1 1-15,-1-1-2 0,-1 0-1 0,2 3-1 0,-2-1 2 16,0-1-3-16,-18-1-2 15,35 0 1-15,-15 1-2 0,-2-1 0 0,0 3 0 16,-18-3-4-16,36 3 1 0,-17-3-2 0,-3 1 1 16,4 1 0-16,-20-2 1 0,36 2-4 15,-19-2 3-15,-1 2-1 0,-16-2-1 0,28 1 0 16,-14-1-1-16,-14 0 0 16,28 2 1-16,-28-2-1 0,23 2-2 0,-7-2 3 15,-16 0-3-15,24 3-2 0,-24-3 4 16,28 4 0-16,-13-3-1 0,-15-1-1 0,30 3 0 15,-14 0 1-15,0-2 2 0,0 4-1 0,-16-5 1 16,30 2-1-16,-17 0 1 16,-13-2-2-16,26 1 2 0,-14 1 0 0,-12-2-1 0,19 3 6 15,-19-3 2-15,21 0 2 16,-21 0 2-16,0 0-4 0,21 3-5 0,-21-3-13 16,0 0-34-16,18 0-51 15,-18 0-75-15,8 2-71 0,-8-2-163 0,0 0-520 0,0 0-323 16</inkml:trace>
  <inkml:trace contextRef="#ctx0" brushRef="#br0" timeOffset="124199.73">787 10481 285 0,'0'0'198'15,"0"0"-58"-15,0 0-64 0,0 0-26 16,0 0-15-16,0 0 6 0,0-19-11 0,0 19 0 16,0 0 6-16,0 0-7 15,0 0 7-15,0 0 9 0,2-21 20 0,-2 21 8 16,0 0 24-16,0 0 10 15,0 0 14-15,5-18 4 0,-5 18-8 0,0 0 1 0,0 0-3 16,0 0-5-16,0 0 2 0,2-19 2 0,-2 19-11 16,0 0-5-16,0 0-1 15,0 0-8-15,0 0-6 0,-9-18-3 0,9 18-10 0,0 0-5 16,-14-8-11-16,14 8-5 16,0 0-3-16,-22-7-6 0,22 7-6 0,-18-3 1 15,18 3-10-15,-20 0 0 16,20 0-1-16,-25 4-2 0,25-4-2 0,-20 10-1 15,6-5-2-15,14-5-3 0,-19 17 0 0,9-5-2 16,3-1-2-16,-2 1 2 0,3 1-4 16,6-13 0-16,-7 25 0 0,7-25 1 0,0 23-3 15,0-23 5-15,4 23-6 16,3-10 4-16,-2-3-5 0,5 2-5 0,-10-12 0 0,19 14-5 16,-11-8-4-16,-8-6-7 15,21 9-7-15,-21-9 4 0,18 4 3 0,-18-4 1 16,18-1 4-16,-18 1 6 15,0 0 2-15,23-8 10 0,-23 8 7 0,11-10 4 0,-11 10 7 16,11-13 6-16,-11 13 1 0,9-17 5 0,-9 17 5 16,6-19 9-16,-6 19 4 15,5-18 5-15,-5 18-4 0,5-16 1 0,-5 16-1 16,4-16-7-16,-4 16-1 16,4-14-2-16,-4 14-8 0,0 0-2 0,0 0-7 0,5-17-5 15,-5 17-2-15,0 0-1 16,0 0-2-16,0 0 0 0,0 0-3 0,0 0-1 15,0 0 0-15,0 0 0 0,0 0-5 0,0 0 3 0,0 0-2 16,0 0 1-16,-9 58-3 16,9-58 3-16,0 25-4 0,2-10 2 0,0 3-2 15,1-4 0-15,-1 5-4 16,-2-2 4-16,2 2-2 0,-2 0 0 0,3 0-2 16,-3-1 3-16,0 0-3 0,0-18 3 15,-5 38-3-15,3-22 2 0,-3 1 3 0,-1-2 7 16,-3 1 5-16,4-1 4 15,-6 0 10-15,0-2 5 0,0-3 1 0,1 2 8 16,-3-5 2-16,-1 1-1 0,14-8-7 16,-24 7-7-16,24-7 1 0,-23-1-6 15,23 1-19-15,-27-12-15 0,16 3-24 0,0-1-26 0,0-3-38 16,11 13-40-16,-9-25-48 16,4 12-37-16,2 0-37 0,3 1-68 0,0 12-138 0,6-27-499 15,0 16-399-15</inkml:trace>
  <inkml:trace contextRef="#ctx0" brushRef="#br0" timeOffset="124689.81">1083 10271 2796 0,'0'0'-133'0,"0"0"17"15,0 0 18-15,0 0 25 0,0 0 30 16,-11-13 37-16,11 13 29 0,0 0 23 0,0 0 7 16,0 0 7-16,-14 30-1 15,14-30 12-15,-11 23-2 0,9-9 10 0,-4 0-1 16,1 2 2-16,2 0-4 0,-1 0-3 15,3 1-6-15,-1 1-1 0,0-1-7 0,2 2-6 16,0 0-5-16,0-19-1 0,2 36-7 16,-2-19-2-16,3 0-5 0,4-2-3 15,-2 1-4-15,1 0-5 0,1-3-19 0,1-2-28 0,0 0-40 16,3 1-46-16,-1-3-48 16,4-1-46-16,-7-2-71 0,-7-6-575 0,20 9-195 15</inkml:trace>
  <inkml:trace contextRef="#ctx0" brushRef="#br0" timeOffset="125360.12">1287 10382 2412 0,'1'-15'-101'0,"-1"15"29"16,0 0 25-16,0 0 33 0,0 0 14 15,0 0 19-15,0 0 13 0,0 0 15 16,0 0 7-16,0 0 1 0,0 0-5 0,0 0 2 15,0 0-3-15,0 0 2 0,0 0-11 0,0 0 18 0,0 0 13 16,0 0 2-16,0 0 0 16,0 0-2-16,0 0-9 0,0 0-4 0,0 0-8 15,-21 37-2-15,21-37-4 16,-4 22 0-16,4-22-5 0,-4 20-2 0,4-20 0 0,-2 21 1 16,2-21-4-16,2 22-7 15,-2-22 3-15,0 16-4 0,0-16 2 0,6 18-9 16,-6-18 1-16,8 10-7 15,-8-10 0-15,10 11-5 0,-10-11-3 0,0 0 3 16,16 7-3-16,-16-7 0 0,0 0 1 0,0 0-2 0,0 0 1 16,0 0 3-16,29-19-2 15,-29 19 10-15,11-13 12 0,-11 13 8 0,7-14 7 16,-7 14 7-16,6-11-2 16,-6 11-3-16,0 0-7 0,5-13-11 0,-5 13 1 0,0 0-5 15,0 0-1-15,0 0-1 16,0 0-1-16,0 0-4 0,0 0 0 0,0 0-2 15,0 0-3-15,0 0 0 0,0 0 1 0,29 23-1 0,-29-23-2 16,7 7 1-16,-7-7 1 16,0 0-2-16,16 6 1 0,-16-6 3 0,0 0 0 15,17 2 9-15,-17-2 7 16,0 0 3-16,0 0-2 0,0 0-2 0,19-18 0 16,-19 18-6-16,4-12 0 0,-4 12-8 15,5-18 0-15,-5 18-14 0,2-17-23 0,-2 17-32 16,0 0-49-16,0-23-64 15,0 23-59-15,-2-17-116 0,2 17-203 0,0-15-386 16,0 15-344-16</inkml:trace>
  <inkml:trace contextRef="#ctx0" brushRef="#br0" timeOffset="125690.23">1570 10242 2823 0,'0'0'-67'16,"0"0"13"-16,0 0 1 0,5-9 24 0,-5 9 29 0,0 0 26 15,0 0 23-15,0 0-2 16,0 0-4-16,0 0-2 0,0 0 2 0,12 44 0 16,-10-31 18-16,1 3 3 15,-3-16 9-15,4 33-1 0,-2-17-2 0,0 0 0 0,-2 0 0 16,0 1 2-16,0 1 1 15,0-1-3-15,0 0-4 0,0-17-1 0,-4 33-7 16,2-18-2-16,-3 0-6 0,1-2-6 0,4-13-5 0,-8 26-4 16,4-16-3-16,4-10-5 15,-5 19-24-15,5-19-29 0,-6 16-45 0,6-16-57 16,-6 13-61-16,6-13-92 16,-3 10-184-16,3-10-424 0,0 0-266 0</inkml:trace>
  <inkml:trace contextRef="#ctx0" brushRef="#br0" timeOffset="126029.82">1847 10533 2636 0,'0'0'-27'0,"0"0"39"15,0 0 19-15,0 0 13 0,0 0 16 0,0 0 22 0,0 0 16 16,0 0 4-16,0 0-5 16,0 0-10-16,0 0-11 0,0 0-4 0,0 0-10 15,0 0-1-15,27 7-5 16,-27-7-8-16,21 0-3 0,-21 0-6 0,22 0-4 0,-22 0-1 15,26 0-8-15,-26 0-19 0,23 0-28 16,-23 0-38-16,23-1-56 0,-23 1-42 16,19-6-47-16,-19 6-52 0,13-5-129 0,-13 5-415 15,0 0-108-15</inkml:trace>
  <inkml:trace contextRef="#ctx0" brushRef="#br0" timeOffset="126190.14">1917 10471 2512 0,'0'0'59'0,"0"0"10"0,-16-7 5 0,16 7 8 0,0 0 16 16,0 0-3-16,0 0-1 0,-10-12-12 0,10 12-8 16,0 0-11-16,0 0-9 15,0 0-6-15,0 0-8 0,0 0-21 0,26-21-36 16,-26 21-50-16,15-5-58 0,-15 5-72 16,17-10-117-16,-17 10-528 0,17-7-181 15</inkml:trace>
  <inkml:trace contextRef="#ctx0" brushRef="#br0" timeOffset="127140.24">2650 9980 2478 0,'0'0'-67'0,"0"0"21"16,0 0 22-16,-4-16 4 0,4 16 23 0,0 0 17 15,0 0 3-15,0 0 7 16,0 0 7-16,0 0-4 0,0 0 0 0,-16-9-1 15,16 9-5-15,0 0 1 0,0 0 5 0,-20 0-5 0,20 0-2 16,0 0-4-16,0 0 2 16,-26 2-7-16,26-2 1 0,0 0-2 0,0 0 3 15,0 0-5-15,-21 0-4 16,21 0 6-16,0 0 3 0,0 0 1 0,0 0 15 0,-11 11 0 16,11-11-1-16,0 0 2 15,0 0-1-15,0 23-3 0,0-23-3 0,3 19-1 16,-3-19 1-16,6 29-1 15,-4-14 6-15,2 2-4 0,0 2 3 0,-1 2-2 0,1 1 2 16,-2 4-2-16,2-3-2 0,0 4-2 0,0-1-2 16,3 0-4-16,-2 1 4 15,1 0-5-15,-2 0-4 0,2 2-3 0,2-3 3 16,-1 0-5-16,-1 1 0 16,1 1-1-16,-1-1 3 0,0 1-2 0,-1 0 0 0,-1-2 2 15,0 0 4-15,2 0 3 16,-4 0 4-16,2 1-3 0,-1-2 2 0,-1 2 3 15,0-3 3-15,0 3 2 0,-2 0 1 0,3-3-4 0,-3-1 2 16,2 2-1-16,0 2 1 16,-2-4-5-16,2 1 7 0,0 2-4 15,0-2 6-15,0 1-1 0,2 1 6 16,-2-1-1-16,2 2 1 0,-4-2 0 0,4 1-2 16,1-1-2-16,0 1 2 0,-1-3-7 15,2 2-1-15,0-2-5 0,-2-4 0 0,5 0-3 16,-3-1-1-16,-2-3-15 15,3-2-18-15,2-1-35 0,-1-3-55 0,-8-9-65 16,14 11-74-16,-14-11-145 0,16 3-215 0,-16-3-308 0,0 0-302 16</inkml:trace>
  <inkml:trace contextRef="#ctx0" brushRef="#br0" timeOffset="127619.9">3056 10264 2720 0,'0'0'-56'0,"0"0"35"0,0 0 21 0,0 0 8 15,0 0 32-15,0 0 28 16,0 0 34-16,0 0 5 0,0 0 3 0,0 0-5 0,0 0-8 15,0 0 5-15,0 0 3 0,0 0 5 0,9 58 4 16,-7-41-2-16,0-3 0 16,0 1-4-16,0 3-4 0,2-1-8 0,-2 0-6 0,0 0-2 15,3 0-9-15,-3 0-5 16,0-2-10-16,0 3-7 0,0-3-7 0,3-2-2 16,-5-13-5-16,4 27-5 15,-4-27-6-15,2 19-7 0,-2-19-19 0,4 17-32 0,-4-17-59 16,0 0-94-1,0 13-87-15,0-13-175 0,0 0-159 0,0 0-17 0,0 0-219 16,0 0-173-16</inkml:trace>
  <inkml:trace contextRef="#ctx0" brushRef="#br0" timeOffset="128042.49">3380 10445 2491 0,'0'0'-42'16,"0"0"24"-16,0 0 18 0,0 0 30 0,0 0 17 16,0 0 26-16,0 0 20 15,0 0 5-15,0 0 1 0,0 0-9 0,0 0-8 0,24 9 0 16,-24-9 4-16,0 0 5 16,18 0 5-16,-18 0-2 0,0 0 3 0,26 2-5 15,-26-2 0-15,21-2-6 16,-21 2-2-16,25 0-4 0,-25 0-9 0,23 0-2 0,-23 0-7 15,22 0-8-15,-22 0 0 0,19 0-8 0,-19 0-6 16,0 0-14-16,23 0-27 16,-23 0-44-16,0 0-52 0,0 0-68 0,19-2-89 15,-19 2-143-15,0 0-205 16,0 0-278-16,0 0-246 0</inkml:trace>
  <inkml:trace contextRef="#ctx0" brushRef="#br0" timeOffset="128910.11">4048 10111 2533 0,'0'0'-90'0,"0"0"21"16,0-17 28-16,0 17 29 0,0 0 39 0,0 0 28 0,0 0 29 15,0 0 6-15,0-20 4 16,0 20 4-16,0 0-6 16,0 0-12-16,0 0 3 0,0 0 18 0,0 0 4 15,0 0-5-15,0 0 4 0,0 0 0 0,0 0-3 16,0 0-2-16,-33 39-11 0,29-26-5 15,-1 3-5-15,1-1-11 0,4-15-5 0,-4 30-5 16,2-13-4-16,2-17-10 0,0 27-3 0,4-9-2 16,-2-6-8-16,-2-12-2 15,11 25-5-15,-4-15-9 0,1 0-8 0,0-1-17 0,-8-9-7 16,20 10-7-16,-20-10-3 16,18 3 2-16,-18-3 5 0,19 0 0 0,-19 0 1 15,20-7 4-15,-20 7 2 16,18-10 1-16,-18 10 2 0,16-10 1 0,-16 10 3 0,12-9 2 15,-12 9-3-15,0 0-17 0,15-7 1 0,-15 7 8 16,0 0 7-16,0 0 4 16,0 0 3-16,0 0 2 0,0 0 3 0,0 0 8 15,29 9 5-15,-29-9 6 0,13 6 8 16,-13-6 10-16,15 4 2 0,-15-4 4 0,0 0 1 16,21 3 0-16,-21-3 0 15,0 0-1-15,24-1 6 0,-24 1-1 0,0 0 0 16,18-10 0-16,-18 10-10 0,7-13-6 15,-7 13-4-15,4-16 0 0,-4 16-12 0,-2-18-20 16,2 18-21-16,-4-23-33 0,4 23-36 0,-11-23-47 16,5 15-62-16,6 8-57 15,-11-19-92-15,2 11-165 0,9 8-460 0,-10-13-419 0</inkml:trace>
  <inkml:trace contextRef="#ctx0" brushRef="#br0" timeOffset="129790.13">4006 10544 2884 0,'0'0'-116'0,"0"0"37"0,0 0 19 0,0 0 28 16,0 0 38-16,0 0 30 0,0 0 24 0,-19-2 24 16,19 2 8-16,0 0 4 15,0 0 6-15,0 0 1 0,0 0 4 0,0 0-3 16,0 0-9-16,0 0-14 0,0 0-7 16,0 0-9-16,0 0-5 0,0 0-10 0,0 0 0 15,0 0-12-15,59-3 0 16,-39 0-5-16,1 3-2 0,5-3-4 0,4 2 0 15,-4-1-4-15,6 0-4 0,-2 0 0 0,1 2-1 0,-3-1-2 16,0-1-5-16,-5 0-5 16,1 0-24-16,-6-3-33 0,1 4-34 0,-19 1-56 15,28-3-61-15,-28 3-83 16,16-5-177-16,-16 5-428 0,0 0-266 0</inkml:trace>
  <inkml:trace contextRef="#ctx0" brushRef="#br0" timeOffset="130309.79">3987 10852 2758 0,'0'0'17'16,"0"0"18"-16,-6-13 14 0,6 13 14 0,0 0 24 15,0 0 22-15,0 0 4 0,-6-17-11 0,6 17-12 16,0 0-5-16,0 0 0 0,0 0 1 16,0 0-8-16,0 0 4 0,0 0-6 0,0 0-11 15,0 0-4-15,-2 49-8 16,2-49-1-16,4 21-10 0,0-8-1 16,-4-13-8-16,11 24-4 0,-5-13-11 15,2-1-9-15,-8-10-23 0,16 15-19 0,-8-12-20 0,-8-3-22 16,18 4-20-16,-18-4 3 15,0 0-1-15,0 0 6 0,32-13 11 0,-23 5 8 16,-9 8 11-16,11-18 18 0,-11 18 15 0,10-16 23 0,-10 16 14 16,7-16 12-16,-7 16 13 15,8-12 5-15,-8 12-7 0,6-11-5 0,-6 11-2 16,0 0-1-16,0 0-4 16,14-9-3-16,-14 9 0 0,0 0-2 15,0 0-4-15,24 2 1 0,-24-2 1 0,0 0-2 16,24 4-1-16,-24-4 1 0,0 0 13 0,21 2 21 15,-21-2 20-15,0 0 11 0,0 0 3 0,24-2 1 16,-24 2-11-16,12-7-9 16,-12 7-7-16,10-8-14 0,-10 8-19 0,11-14-32 0,-11 14-47 15,5-13-56-15,-5 13-82 16,8-13-121-16,-8 13-231 0,2-12-72 0,-2 12-225 16,0 0-180-16</inkml:trace>
  <inkml:trace contextRef="#ctx0" brushRef="#br0" timeOffset="130700.23">4444 10886 2541 0,'5'11'-54'0,"-5"-11"7"0,0 0 10 16,5 16 2-16,-5-16 25 0,0 0 17 0,4 19 13 15,-4-19 7-15,4 12-4 0,-4-12 17 16,0 0 11-16,0 0 10 0,4 19 28 16,-4-19 18-16,0 0 18 0,0 0 0 0,0 0-14 0,0 0-13 15,8 8-10-15,-8-8-11 16,0 0-6-16,0 0-12 0,0 0-4 16,0 0-3-16,17-38-12 0,-17 38 1 15,9-14 2-15,-9 14-1 0,13-15 2 0,-13 15-3 0,10-14-1 16,-10 14-2-16,13-7 12 15,-13 7 12-15,13-6 16 0,-13 6 4 0,0 0 6 16,0 0 3-16,0 0-2 0,32 15-11 0,-32-15-7 16,12 13-9-16,-12-13-6 0,10 14-7 15,-3-7-14-15,-7-7-26 0,8 14-42 0,-8-14-58 16,9 11-63-16,-7-4-79 16,-2-7-125-16,0 0-218 0,0 0-40 0,0 0-245 15,0 0-212-15</inkml:trace>
  <inkml:trace contextRef="#ctx0" brushRef="#br0" timeOffset="130970.09">4714 10258 2556 0,'8'-16'-54'0,"-8"16"30"0,9-5 13 16,-9 5 37-16,0 0 22 0,0 0 23 0,0 0 9 16,22 30 11-16,-19-14 1 15,2 1 1-15,-1 5-9 0,0 3-4 0,0 3-6 0,0-2-5 16,0 2-8-16,-4 1-5 16,2 2-13-16,-2-1-20 0,-2 0-41 0,-2 1-47 15,0-1-57-15,0-1-51 16,-6 1-81-16,-2-5-169 0,-2 2-325 0,-3-1-29 0</inkml:trace>
  <inkml:trace contextRef="#ctx0" brushRef="#br0" timeOffset="131520.01">3907 10271 2211 0,'0'0'-27'0,"0"0"19"0,0 0 10 16,0 0 26-16,0 0 27 0,0 0 28 15,0 0 26-15,0 0 22 0,-34 42 12 0,23-23-1 16,1 0 1-16,0 2 0 16,1 2-8-16,0 0-6 0,1 1-11 0,2 1-11 15,0 2-13-15,1 0-8 16,1-1-11-16,2 2-6 0,2-2-10 0,2-1-6 0,2-1-12 15,3 1-21-15,1-3-26 0,4 2-31 0,0-5-43 16,2 0-46-16,3 0-60 16,0-3-84-16,2-5-166 0,-4-2-474 0,2-1-302 0</inkml:trace>
  <inkml:trace contextRef="#ctx0" brushRef="#br0" timeOffset="132079.76">4761 9878 2743 0,'0'0'-51'0,"12"-11"7"0,-12 11 17 0,0 0 15 16,0 0 23-16,0 0 20 15,0 0 16-15,0 0 3 0,14-6-5 0,-14 6 0 16,0 0-5-16,0 0 1 16,0 0 13-16,0 0 8 0,0 0 10 0,0 0 3 15,22 16 6-15,-22-16 0 0,0 0-1 16,2 19 5-16,-2-19 3 0,0 0 8 0,-6 25 5 15,6-25 3-15,-7 21-3 0,7-21-3 0,-4 19-7 16,4-19-2-16,-2 19-7 16,2-19-6-16,-2 17-10 0,2-17-20 0,0 0-6 0,4 21-3 15,-4-21-4-15,11 11-5 16,-11-11-10-16,14 8-18 0,-14-8-33 16,19 3-37-16,-19-3-53 0,22 0-64 15,-10-1-65-15,-12 1-83 0,26-2-151 0,-11-2-480 0,-1 0-407 16</inkml:trace>
  <inkml:trace contextRef="#ctx0" brushRef="#br0" timeOffset="132650.21">5219 9885 2961 0,'0'0'-57'0,"0"0"5"0,0 0 0 0,0 0 21 15,0 0-2-15,0 0 10 16,0 0-4-16,13-8 14 0,-13 8-8 0,0 0 8 16,0 0-2-16,24 0 0 15,-24 0 8-15,0 0-4 0,22 1 11 0,-22-1-10 16,0 0 4-16,26 3-1 0,-26-3 1 15,13 4 9-15,-13-4 3 0,0 0 29 0,17 5 20 16,-17-5 20-16,8 7-4 0,-8-7 11 0,0 0-2 16,7 18-4-16,-7-18 0 15,4 17-10-15,-4-17-5 0,4 19-4 0,-4-19-3 0,0 29-7 16,0-12-22-16,2 2 0 16,-2-2-1-16,0 6 0 0,0-2 6 0,2 3 4 15,-2 3 3-15,0 0 0 16,2 1 1-16,-2 1-3 0,2 0-5 0,0 1 2 0,0 0-5 15,4 1-3-15,-4-1 3 0,-2 3-7 0,6 1 0 16,-4-4 3-16,2 7-8 16,0-3 3-16,0 1 1 0,2-1-1 0,-1 0 2 15,1-2-2-15,1 3 2 0,-3-5 0 16,0-1 6-16,0-1 5 0,1 3 5 16,-3-4 3-16,0 1 8 0,0 0 4 15,0 0-2-15,0-4-2 0,-2-1-2 0,-2 0-3 16,0 1 8-16,-2-1-16 0,-1 0 0 15,1-3-4-15,-2-4-3 0,2 2-5 0,-3-2-11 16,1-4-22-16,-3 2-44 0,9-14-72 0,-14 17-85 16,6-13-113-16,-2-1-206 15,10-3-53-15,-20 0-284 0,20 0-228 0</inkml:trace>
  <inkml:trace contextRef="#ctx0" brushRef="#br0" timeOffset="133290.14">5476 9661 2515 0,'0'0'-118'0,"0"0"8"0,0 0 10 15,0 0 9-15,0 0 10 0,20-26 4 0,-20 26 10 16,0 0 3-16,24-6 13 15,-24 6 5-15,17 0 18 0,-17 0 15 0,0 0 13 0,24 0 30 16,-24 0 19-16,0 0 44 0,20 8 9 0,-20-8 10 16,8 8 8-16,-8-8 15 15,0 0 16-15,8 20 5 0,-8-20 4 0,-2 20 5 16,2-20 3-16,-6 21 2 0,6-21-7 16,-6 26 1-16,2-13 2 0,0 0-32 0,4-13-14 15,-8 25-9-15,4-15-10 16,4-10-14-16,-5 21-7 0,5-21-10 0,-2 17-5 15,2-17-8-15,0 0-3 0,5 21-11 0,-5-21-23 0,8 9-33 16,-8-9-41 0,10 8-51-16,-10-8-65 0,16 5-57 0,-8-5-67 0,-8 0-136 15,19 0-172-15,-19 0-260 16,17-1-218-16</inkml:trace>
  <inkml:trace contextRef="#ctx0" brushRef="#br0" timeOffset="133699.88">5797 10427 2645 0,'2'23'13'0,"-2"-23"15"15,0 0 12-15,0 0 25 0,4 15 38 0,-4-15 7 16,0 0 10-16,0 0-7 0,16 10-20 0,-16-10-3 16,0 0-9-16,21 3-11 15,-21-3-6-15,23 3-4 0,-10-1-7 0,-13-2-1 0,28 0-16 16,-28 0-18-16,27 2-27 16,-12-2-44-16,-15 0-50 0,27-4-53 0,-15 1-63 15,2 0-96-15,-4-1-594 16,-10 4-303-16</inkml:trace>
  <inkml:trace contextRef="#ctx0" brushRef="#br0" timeOffset="133920.04">5991 10372 2635 0,'-14'-11'-52'16,"14"11"49"-16,0 0 32 0,0 0 33 0,0 0 31 16,0 0 32-16,0 0 20 15,0 0 7-15,0 0-6 0,0 0-8 0,-27 21-8 16,27-21-14-16,-4 19-13 0,4-19-10 15,-5 22-11-15,5-22-6 0,-2 23-6 0,2-10-10 16,0-13-12-16,0 26-21 0,0-26-34 0,-2 25-38 16,2-25-46-16,0 22-55 15,0-22-54-15,4 21-67 0,-4-21-113 0,0 15-565 0,2-7-371 16</inkml:trace>
  <inkml:trace contextRef="#ctx0" brushRef="#br0" timeOffset="135799.76">6672 9911 2791 0,'0'0'-114'0,"0"0"18"0,0 0 21 0,0 0 30 16,0 0 19-16,0 0 31 15,0 0 25-15,0 0 21 0,0 0 14 0,0 0 3 0,0 0-1 16,0 0 2-16,0 0-8 16,-37-2-6-16,37 2-5 0,0 0-2 0,0 0-7 15,0 0-4-15,0 0-5 16,0 0-2-16,0 0-5 0,0 0 3 0,0 0 2 0,-24 10 6 15,24-10-5-15,0 0 5 0,0 0 1 0,-8 13 0 16,8-13 6-16,0 0 1 16,-6 19-9-16,6-19 3 0,-2 20-6 15,2-20-4-15,-2 24 0 0,2-24-4 0,2 28 0 16,-2-11-3-16,0 4-1 0,2 1-7 16,-2 4 5-16,4-3-3 0,-4 6 4 15,6-3-1-15,-2 3-6 0,-2 1-2 0,2-3 1 16,-2 1-1-16,2 1-2 0,-2 0-1 15,2-1 3-15,-2 1-5 0,0 0-2 0,3-1 5 16,-3-1-1-16,-2 1 1 0,2-1-6 0,0 0-1 16,0-1 6-16,0-1-2 15,-2 1-2-15,3 1 3 0,-3-2-3 0,0 3-1 0,0-6 3 16,0 4-1-16,-3 0 0 16,1-2 3-16,0 1-4 0,-2-1 0 0,2 1 1 15,-1-3 3-15,3 0 1 16,-2-1-2-16,0 2 1 0,0-2 1 0,0 0-1 0,2 0-1 15,-2 0-1-15,2-3 1 0,0 2 0 0,2-1-2 16,0 0 2-16,2-1-2 16,1 0-7-16,-1-3-11 0,5 1-26 0,-3-3-31 15,4-3-42-15,-1 1-56 0,-1-6-67 16,-8-5-150-16,16 6-532 0,-16-6-316 0</inkml:trace>
  <inkml:trace contextRef="#ctx0" brushRef="#br0" timeOffset="136339.96">6926 10212 2746 0,'0'0'-48'16,"0"0"39"-16,0 0 22 15,-4-15 8-15,4 15 23 0,0 0-2 0,0 0 4 16,0 0-2-16,0 0-5 0,0 0-5 0,6-22-6 0,-6 22-4 16,0 0-3-16,14-11 0 15,-14 11-4-15,15-3-2 0,-15 3-1 0,0 0-2 16,26-2-1-16,-26 2 4 16,21 2-10-16,-21-2 1 0,0 0-1 0,23 6 0 0,-23-6 2 15,17 8 8-15,-17-8 15 16,9 8 15-16,-9-8 12 0,0 18 16 0,0-18 8 15,0 0 12-15,-9 30 6 0,3-16 1 0,-1-3-1 0,7-11 6 16,-14 25-6 0,8-14-3-16,6-11-11 0,-9 23-9 0,4-13-3 0,5-10-6 15,-4 21-7-15,4-21-5 16,2 19-9-16,-2-19-2 0,12 17-17 0,-12-17-24 0,14 13-37 16,-6-9-43-16,-8-4-61 15,20 10-56-15,-10-9-56 0,1-1-66 0,-11 0-150 16,23-3-503-16,-12 0-415 15</inkml:trace>
  <inkml:trace contextRef="#ctx0" brushRef="#br0" timeOffset="136789.92">7233 10176 2982 0,'-2'-25'-20'0,"2"25"24"0,0 0-5 0,2-19 9 0,-2 19 7 16,0 0 3-16,2-17-7 16,-2 17 0-16,0 0-5 0,12-11 0 0,-12 11-20 15,17-7 1-15,-17 7-8 16,19-3-12-16,-19 3 0 0,23-2 2 0,-23 2 5 16,24 2 3-16,-24-2 0 0,19 7 6 15,-19-7 10-15,13 14 11 0,-13-14 18 0,6 17 19 16,-6-17 9-16,-4 23 23 15,4-23 17-15,-8 27 6 0,1-12 4 0,0 0-3 0,-3 2-9 16,2-1-6-16,2 0-7 0,-4 4-12 0,6-1-3 16,-2-2-10-16,4 2-2 15,0-2-8-15,2 2-19 0,2-1-16 0,2 1-26 0,2-1-13 16,1 5-14 0,2-2 6-16,1 0-1 0,-2 0 8 0,-1-1 2 0,-1 2 7 15,-1-2 1-15,-3-1 19 16,-2 0 15-16,-2-1 18 0,-5 1 14 0,0-1 4 0,-3 0 4 15,-2 0-4-15,-4-1-3 0,2-2-4 0,-1 0-5 16,0 1-8-16,2-3-20 16,-1-2-32-16,4-1-34 0,-4-1-43 0,4 1-49 15,2-1-32-15,-1-3-48 0,9-6-109 16,-13 7-528-16,13-7-227 0</inkml:trace>
  <inkml:trace contextRef="#ctx0" brushRef="#br0" timeOffset="137459.95">7662 9971 2596 0,'0'0'-55'0,"0"0"28"0,7-14 19 0,-7 14 16 16,0 0 40-16,0 0 33 0,0 0 21 0,0 0 11 16,0 0 2-16,0 0-6 15,0 0-7-15,0 0-4 0,0 0-13 0,-13 52-6 16,11-39-5-16,2-13-7 16,-3 24-13-16,3-9-1 0,0-15-4 0,3 27-4 0,-1-11-7 15,2-3-4-15,-4-13-4 16,11 23-20-16,-5-12-20 0,0-1-12 0,-6-10-8 15,15 11-4-15,-15-11-1 0,15 6 9 0,-15-6-1 0,0 0 4 16,25-3 7 0,-25 3 11-16,0 0 6 0,20-13 12 0,-20 13 9 0,10-5 2 15,-10 5 3-15,0 0-6 16,0 0-2-16,15-8-3 0,-15 8-1 0,0 0-6 0,0 0 1 16,0 0-1-16,0 0 1 15,0 0-5-15,23 12 2 0,-23-12-2 0,9 7 2 16,-9-7-4-16,0 0 4 15,12 14-2-15,-12-14 2 0,14 3-6 0,-14-3 7 0,0 0-1 16,0 0-2-16,20-2 4 0,-20 2 1 0,0 0 0 16,21-15 1-16,-21 15-4 15,13-15 4-15,-4 5-3 0,-9 10-4 0,12-21-6 16,-4 8-20-16,-3 1-16 0,2 0-25 16,-1-2-36-16,-6 14-43 0,8-22-50 0,-8 22-53 15,4-18-127-15,-4 9-492 16,0 9-224-16</inkml:trace>
  <inkml:trace contextRef="#ctx0" brushRef="#br0" timeOffset="137849.97">7736 10343 2633 0,'0'0'-6'0,"0"0"34"0,-14 10 9 15,14-10 30-15,0 0 26 16,0 0 30-16,-13 8 14 0,13-8 5 0,0 0-12 15,0 0-11-15,0 0-15 0,0 0-11 0,0 0-10 0,0 0-12 16,0 0-9-16,0 0-6 16,0 0-5-16,0 0-11 0,0 0-4 0,61-8-3 15,-44 6-4-15,5 0-7 16,-2-1 0-16,2 0-10 0,-1 2-8 0,2-1-11 0,0-2-7 16,3 0-21-16,-5 2-14 15,-2 0-27-15,0-1-31 0,0-1-25 0,-19 4-45 16,29-6-39-16,-17 2-41 15,-12 4-95-15,14-4-505 0,-14 4-207 0</inkml:trace>
  <inkml:trace contextRef="#ctx0" brushRef="#br0" timeOffset="138350.04">7791 10591 2553 0,'-19'3'-17'0,"19"-3"50"0,0 0 24 0,0 0 16 15,0 0 5-15,0 0-6 16,-12 7 5-16,12-7 11 0,0 0 3 0,-6 13 1 16,6-13-9-16,0 0-4 0,-2 21-10 15,2-21-6-15,-3 21-9 0,3-21-3 0,0 22-6 16,0-22-5-16,3 26-5 15,-3-26-3-15,2 22-4 0,-2-22-3 0,6 20-6 16,-6-20-15-16,4 16-10 0,-4-16-12 0,6 14-10 0,-6-14-5 16,0 0-2-16,13 7 1 15,-13-7 1-15,0 0 0 0,0 0 4 0,0 0-1 16,0 0 5-16,0 0 2 16,28-24 5-16,-28 24 5 0,0 0 3 0,6-13 5 0,-6 13 2 15,0 0-2-15,8-10-2 16,-8 10 2-16,0 0 2 0,0 0 3 0,20-3-8 15,-20 3 2-15,0 0-5 0,0 0 2 0,29 6 5 16,-29-6 0-16,17 3 6 0,-17-3 16 16,0 0 15-16,25 0 16 0,-25 0 9 0,0 0 9 15,24-3 6-15,-24 3 7 16,12-11-5-16,-12 11-3 0,13-11-8 0,-13 11-10 16,11-16-11-16,-5 9-23 0,-6 7-29 15,6-13-39-15,-6 13-54 0,7-16-76 0,-7 16-100 16,4-15-222-16,-4 15-405 15,2-11-291-15</inkml:trace>
  <inkml:trace contextRef="#ctx0" brushRef="#br0" timeOffset="138740.17">8061 10692 2648 0,'4'18'-101'0,"-4"-18"21"0,0 0 7 0,2 18 9 16,-2-18 10-16,2 14 12 0,-2-14 28 16,4 16 8-16,-4-16 1 0,2 14 7 0,-2-14 10 15,4 14 8-15,-4-14 5 16,0 0 15-16,4 17 0 0,-4-17 12 0,0 0 11 16,0 0 16-16,3 15 12 15,-3-15-7-15,0 0-17 0,0 0-6 0,0 0-7 0,0 0-7 16,0 0-10-16,0 0-6 15,0 0-5-15,0 0-1 0,30-32-3 0,-22 22-1 16,-8 10 4-16,12-18 4 0,-6 9 17 0,-6 9 2 0,16-13 6 16,-16 13 14-16,14-10 13 15,-14 10 7-15,13-5 6 0,-13 5-3 16,0 0-8-16,24-2-3 0,-24 2-5 16,0 0-11-16,18 9-5 0,-18-9-7 0,14 11-6 0,-14-11-4 15,10 10-6-15,-10-10-20 16,10 10-33-16,-10-10-56 0,9 9-57 0,-9-9-55 15,8 8-59-15,-8-8-131 0,0 0-602 0,0 0-429 16</inkml:trace>
  <inkml:trace contextRef="#ctx0" brushRef="#br0" timeOffset="139449.46">8376 9892 2929 0,'-11'-10'-90'0,"11"10"44"0,0 0 24 0,0 0 38 16,0 0 26-16,0 0 23 15,0 0 12-15,0 0 11 0,0 0 3 0,0 0-13 0,0 0-7 16,0 0-6-16,0 0-10 15,0 0-3-15,34-13-7 0,-34 13-7 0,0 0-3 16,28 2-5-16,-28-2-4 0,18 2 0 0,-18-2-6 0,20 4-3 16,-20-4 0-16,16 1-2 15,-16-1 2-15,17 7-2 0,-17-7 0 0,0 0 8 16,22 7 3-16,-22-7 12 16,10 9 2-16,-10-9-2 0,6 16-1 0,-6-16-1 15,6 16-4-15,-3-3-1 0,-3-13 0 16,3 28-5-16,1-11-3 0,-4 1-3 0,2 2-2 15,0 1-1-15,0 3-2 0,0 3 2 0,0 1-8 16,0 2 4-16,0-2 0 0,0 3-4 16,0 1 1-16,-2-1 0 0,4 1-2 0,-2-2 1 15,1 3-1-15,-1 0 0 16,2 3-1-16,-1-4-1 0,-1 1 2 0,0-1-5 16,0-2 2-16,0 2 1 0,-2 1-2 15,0-1 1-15,2 0 0 0,0 0 0 0,0 0 0 16,0-2-2-16,0 2 2 15,3-1 0-15,-1 3-1 0,2 0 1 0,-2-5-4 16,3 2 1-16,-1-4 1 0,-1 1-2 0,-1-4 3 0,0 0 0 16,-2-5 1-16,0-2 2 15,-2 1-1-15,0-18 1 0,0 24-14 0,0-24-30 16,-8 17-49-16,8-17-68 16,-13 13-71-16,13-13-158 0,-21 6-209 0,8-6-315 0,13 0-297 15</inkml:trace>
  <inkml:trace contextRef="#ctx0" brushRef="#br0" timeOffset="140139.76">8702 9700 2745 0,'0'0'-22'0,"0"0"29"0,0 0 19 0,0 0 32 0,0 0 24 16,0 0 12-16,0 0-2 15,0 0-3-15,0 0-7 0,0 0-10 0,0 0-6 16,-19-8-9-16,19 8-6 16,0 0-8-16,0 0-5 0,0 0-1 0,0 0-9 0,0 0-2 15,35-14-3-15,-35 14-2 16,0 0 2-16,22-1-4 0,-22 1-3 0,0 0-6 15,23 0 2-15,-23 0-3 0,0 0 1 0,19 8 1 0,-19-8 5 16,8 11 5-16,-8-11 5 16,5 13 6-16,-5-13 7 0,0 0 7 0,-3 26 11 15,3-26 3-15,-2 18 9 16,2-18 2-16,-6 19 5 0,6-19 2 0,-6 18-3 0,6-18-7 16,-2 14-3-16,2-14-8 15,0 0-4-15,-4 22-5 0,4-22-6 0,0 0-2 16,6 14-4-16,-6-14-19 15,12 8-30-15,-12-8-45 0,15 6-58 0,-15-6-69 0,20 0-72 16,-20 0-137-16,14 0-184 0,-14 0-15 0,16-4-243 16,-16 4-173-16</inkml:trace>
  <inkml:trace contextRef="#ctx0" brushRef="#br0" timeOffset="169409.89">702 12721 294 0,'-5'-17'96'16,"5"17"-15"-16,0 0-43 0,0 0-10 0,-7-13-7 15,7 13 7-15,0 0 7 0,0 0 10 16,0 0 8-16,-7-13 17 0,7 13 8 0,0 0 18 16,0 0-3-16,0 0-7 15,-4-16-9-15,4 16-4 0,0 0-14 0,0 0-6 16,0 0-7-16,0 0-7 15,0 0-5-15,-2-19-5 0,2 19-4 0,0 0 8 0,0 0 4 16,0 0 23-16,0 0 11 0,0 0 12 16,0 0 1-16,0 0-3 0,0 0 0 15,2-22 3-15,-2 22-10 0,0 0-8 0,0 0-4 16,0 0-3-16,0 0-9 0,0 0-4 16,0 0-4-16,0 0-3 0,0 0-8 0,0 0-2 15,2-18-7-15,-2 18 12 16,0 0 14-16,0 0-5 0,0 0 9 0,0 0 5 15,0 0 7-15,0 0-4 0,0 0 3 0,0 0-8 0,0 0-4 16,0 0-5-16,0 0-2 16,0 0-5-16,0 0-7 0,0 0 3 0,0 0-13 15,0 0-3-15,0 0-2 16,0 0 2-16,0 0-8 0,0 0 1 0,0 0 0 0,0 0 3 16,0 0-8-16,0 0-1 15,0 0 0-15,0 0 1 0,0 0-2 16,0 0-3-16,0 0 1 0,0 0-3 15,0 0-6-15,0 0-1 0,0 0-31 0,0 0-16 0,0 0-20 16,0 0-16-16,0 0-19 0,0 0-9 0,0 0-15 16,0 0-16-16,0 0-31 15,0 0-71-15,-13-4-493 0,13 4-22 0</inkml:trace>
  <inkml:trace contextRef="#ctx0" brushRef="#br0" timeOffset="170520.14">687 12512 2085 0,'0'0'-79'0,"0"0"27"0,0 0 9 15,0 0 19-15,0 0 22 16,0 0 20-16,0-21 19 0,0 21 13 0,0 0 18 15,0 0 16-15,0 0 11 0,5-18 7 0,-5 18-3 0,0 0-1 16,0 0-7-16,3-16-4 16,-3 16 2-16,0 0-1 0,0 0 0 0,-7-21-10 15,7 21-11 1,-11-10-4-16,11 10-5 0,-14-12-4 0,14 12-2 0,-22-9 0 16,8 5-1-16,14 4-4 0,-27-6 2 15,27 6 3-15,-26 0 0 0,7 0 0 0,19 0-5 16,-31 6-1-16,16 0-6 15,1 0-6-15,-1 3 3 0,2-1-3 0,3 3-3 16,1 1-3-16,-1-1-2 0,10-11-3 0,-6 27-4 16,6-14 1-16,0-13-6 0,6 29 2 15,-1-16 0-15,2-2-4 0,0 1 0 0,-7-12-3 16,11 17 3-16,-3-12-2 16,-8-5 0-16,17 10-2 0,-17-10-2 0,0 0 1 0,20-3 1 15,-20 3-1-15,0 0 1 16,20-16 5-16,-20 16 3 0,9-17 4 15,-5 7 5-15,-4 10 7 0,7-19 11 0,-7 19 5 0,7-18 2 16,-7 18 5-16,4-18 3 0,-4 18 3 16,7-13 3-16,-7 13-8 0,0 0-3 0,9-18-8 15,-9 18-6-15,0 0-5 16,5-11-6-16,-5 11-6 0,0 0 0 0,0 0 0 16,0 0 2-16,0 0-1 15,0 0 3-15,0 0-22 0,6 42 1 0,-6-27 1 16,0-15-3-16,-2 40 2 0,2-16 0 15,2 2 0-15,-2 2 0 0,2 1-3 0,1 2 4 16,-1 1-2-16,3-2-1 0,-3 1 2 0,0 1 5 0,-2-4-8 16,2 4 2-16,-2-6 9 15,0 3 2-15,-2-3 10 0,-2-3 1 0,-1 0 8 16,-2-2 4-16,1 0 1 16,-1-6 6-16,-3 1 2 0,2-5-6 0,-3-3 1 0,11-8-7 15,-23 11 1-15,23-11-10 16,-23-3-12-16,23 3-31 0,-23-12-25 0,11 2-34 15,3-4-36-15,0 0-51 16,2-4-58-16,2 2-52 0,1-4-47 0,2 0-108 0,2-2-141 16,0 0-42-16,2-3-257 0,0-2-229 0</inkml:trace>
  <inkml:trace contextRef="#ctx0" brushRef="#br0" timeOffset="170850.02">831 12081 2512 0,'0'0'-48'16,"0"0"24"-16,1-19 9 16,-1 19 24-16,0 0 42 0,0 0 45 0,0 0 16 0,0 0 8 15,0 0-9-15,0 0-11 16,-32 29-9-16,23-19-8 0,-2 3-12 0,2 0-3 16,0 0-10-16,0 1-7 15,-2-1-6-15,2 2-27 0,-1-2-43 0,2 3-57 16,-1-1-62-16,0 2-64 0,-1 0-110 15,2-2-521-15,2 1-176 0</inkml:trace>
  <inkml:trace contextRef="#ctx0" brushRef="#br0" timeOffset="172250.1">953 12439 2364 0,'0'0'-117'0,"2"-19"32"16,-2 19 18-16,0 0 37 15,3-17 20-15,-3 17 28 0,0 0 15 0,0 0 15 0,2-15-2 16,-2 15 1-16,0 0-4 15,0 0 2-15,0 0 14 0,0 0 6 0,0 0 12 16,0 0 13-16,0 0 13 0,0 0 1 0,0 0 7 16,0 0 3-16,-45 26 4 0,37-12-3 15,0-1 0-15,2 3-9 0,-3 0-5 0,1 4-11 16,2 1-6-16,1 0-12 16,3-1-1-16,-2 6-12 0,2-6-1 0,2 1-8 15,2 2-6-15,0-3-12 0,0 0-16 16,4-1-26-16,-3 0-40 0,4-2-45 0,2-2-52 15,-2 1-69-15,1-3-68 0,0-3-132 0,1-1-487 16,-3-1-287-16</inkml:trace>
  <inkml:trace contextRef="#ctx0" brushRef="#br0" timeOffset="172709.81">1062 12660 2654 0,'-2'-17'-94'16,"2"17"21"-16,0 0 17 0,-2-19 15 0,2 19 24 16,0 0 46-16,0 0 18 15,0 0 1-15,0 0 2 0,0 0-3 0,0 0 4 0,0 0 0 16,0 0 4-16,0 0 4 16,0 0-4-16,-21 44-5 0,21-44-3 0,-3 19-6 15,3-19 0-15,3 20-2 16,-3-20-7-16,0 0 0 0,4 22-3 0,-4-22-3 0,6 11-1 15,-6-11-9-15,0 0-11 0,13 6-1 0,-13-6-8 16,0 0-5-16,0 0 5 16,0 0 0-16,27-21-3 0,-27 21 6 15,8-17 2-15,-8 17 2 0,10-17 9 16,-10 17 10-16,8-15 8 0,-8 15 0 16,8-12-3-16,-8 12-3 0,0 0-1 0,12-11 0 15,-12 11 1-15,13-4-7 0,-13 4-8 0,0 0 7 16,25 1 0-16,-25-1 5 15,0 0 13-15,25 3 8 0,-25-3 9 0,0 0 9 0,21 2 14 16,-21-2 16-16,0 0 11 0,19 0-4 0,-19 0-2 16,0 0-27-16,16-9-6 15,-16 9-6-15,0 0-6 0,15-15-3 0,-15 15-12 16,6-13-12-16,-6 13-24 0,8-17-40 16,-8 17-54-16,6-17-70 0,-3 9-57 0,-3 8-96 15,5-19-173-15,-5 10-463 16,0 9-387-16</inkml:trace>
  <inkml:trace contextRef="#ctx0" brushRef="#br0" timeOffset="172960.27">1388 12403 2833 0,'0'0'-91'16,"0"0"19"-16,0 0 26 15,17-2 34-15,-17 2 43 0,0 0 24 0,0 0 8 16,13 23 3-16,-13-23-1 15,8 22-1-15,-3-6 1 0,5 0-1 0,-2 3 5 16,1 2 4-16,0 0 6 0,-1 2 2 0,0-1-4 0,-2 1-4 16,0 0-6-16,0 0-7 15,-2 2-6-15,-4-9-5 0,2 5-6 0,-2-3-3 16,0-18-5-16,-4 34-11 0,0-19-26 16,-2 1-40-16,0-3-54 0,6-13-71 0,-8 17-92 15,6-9-216-15,-5-3-400 16,7-5-240-16</inkml:trace>
  <inkml:trace contextRef="#ctx0" brushRef="#br0" timeOffset="173259.81">1833 12748 2705 0,'0'0'32'15,"0"0"28"-15,0 0 11 0,0 0 13 0,0 0 18 16,0 0 9-16,19-9 6 16,-19 9-7-16,0 0-7 0,0 0-10 0,20-5-6 0,-20 5-3 15,19-1-2-15,-19 1-9 16,24-4-5-16,-24 4-9 0,32-2-6 0,-13 0-15 15,-2 0-27-15,0 0-39 0,-17 2-53 0,34-3-71 16,-19-3-69-16,-1 2-77 0,-14 4-151 16,18-11-439-16,-14 5-260 0</inkml:trace>
  <inkml:trace contextRef="#ctx0" brushRef="#br0" timeOffset="173440">1869 12569 2886 0,'-15'-10'90'0,"15"10"7"15,-13-5 2-15,13 5 16 0,0 0 20 0,0 0-2 16,0 0-7-16,0 0-15 0,0 0-8 0,0 0-13 0,0 0-12 16,0 0-9-16,28-29-8 15,-14 23-24-15,2 2-40 0,-4-1-60 0,5 2-83 16,0-4-103-16,2 4-173 16,-3-3-207-16,2 0-206 0,-1 2-170 0</inkml:trace>
  <inkml:trace contextRef="#ctx0" brushRef="#br0" timeOffset="173930.93">2406 12249 2400 0,'4'-17'-101'0,"-4"17"25"15,0 0 12-15,7-14 25 0,-7 14 18 0,0 0 17 16,11-13 21-16,-11 13 19 0,0 0 5 16,12-11-13-16,-12 11 8 0,13-8-7 0,-13 8 0 15,16-4-4-15,-16 4-5 16,20-4 0-16,-20 4 1 0,22-2-4 0,-22 2 1 15,22 2-4-15,-22-2-4 0,19 4 9 16,-19-4-1-16,15 6 4 0,-15-6 17 0,0 0 4 16,13 13 12-16,-13-13 10 0,0 13 6 0,0-13 7 15,0 0-3-15,-13 27 8 16,5-15-3-16,8-12 9 0,-20 22 1 0,10-10-2 0,0 1-7 16,-2 1 0-1,2-1 4-15,0 3-3 0,1-4 3 0,-1 2-8 0,3 1-1 16,1 0-9-16,0-1-4 15,1-1-6-15,5-13-5 0,-4 24 17 0,4-24-9 16,2 23-2-16,-2-23-8 0,9 20-4 0,-3-13-5 0,-6-7-10 16,17 12-13-16,-6-6-26 15,-11-6-32-15,22 3-50 0,-6-1-60 0,-16-2-69 16,34 0-83-16,-17-2-161 16,-3-1-519-16,4 0-436 0</inkml:trace>
  <inkml:trace contextRef="#ctx0" brushRef="#br0" timeOffset="174879.65">3097 11948 2823 0,'0'0'-137'0,"0"0"22"16,0 0 19-16,8-27 21 0,-8 27 25 0,0 0 18 15,0 0 9-15,0 0 12 16,0 0 3-16,0 0 5 0,0 0 3 0,0 0 6 15,-11-13 0-15,11 13 0 0,0 0 7 0,0 0 7 16,-29 3-3-16,29-3 6 0,0 0-2 16,-23 4 6-16,23-4-8 0,0 0 5 15,-22 4-3-15,22-4 6 0,0 0-9 16,0 0 3-16,-14 8 0 0,14-8 6 0,0 0-2 0,0 0 18 16,-7 12-15-16,7-12 7 15,0 0-5-15,0 18 0 0,0-18 1 0,0 0 6 16,7 31 3-16,-3-20 3 15,0 4-4-15,-2 1 2 0,2-1-5 0,0 2-1 16,-2 0-3-16,2 2 3 0,-2 0-3 0,1 3-3 0,2-2-3 16,-3 5 2-16,0 0 4 15,0 2-1-15,0-3 2 0,0 5 0 0,0-1 24 16,-2 1 7-16,2 0-5 16,0-1-3-16,-2 5-5 0,2-4-7 0,0 3-3 0,0-2-1 15,1 2 7-15,-3 0 7 16,2 1 3-16,0 0 5 0,0-1 0 0,-2 0 2 15,0-1 2-15,2 3-5 0,-2-2 5 16,0 0 0-16,0 1-2 0,0-1 1 0,-2-1 1 16,2 2 3-16,-2-3-9 0,0 0 0 0,0-1-2 15,-1 1-4-15,1-3-4 16,2 0-19-16,-2 0 9 0,2-5-6 0,0-1-3 16,0 0-4-16,2 0 5 15,0-2-9-15,3-2-1 0,-1-1 2 0,4-1-15 0,-1-2-23 16,1-2-39-16,3 0-53 15,-1-2-60-15,4-3-68 0,-2-2-80 0,0-1-155 16,-12-3-160-16,24-2-345 0,-24 2-419 0</inkml:trace>
  <inkml:trace contextRef="#ctx0" brushRef="#br0" timeOffset="175231.86">3620 12359 2914 0,'0'0'-97'0,"0"0"12"0,0 0 30 0,0 0 10 16,0 0 15-16,0 0 31 15,0 0 22-15,0 0 2 0,0 0 13 0,0 0 12 16,-5 52 5-16,5-52 20 0,0 22 44 0,0-9 8 16,0-13 4-16,5 27-12 15,-3-11-8-15,0 2-7 0,0-4-12 0,0 4-10 0,0-3-8 16,0 0-10-16,-2-15-2 16,4 25-11-16,-2-14-7 0,-2-11-3 0,2 23-14 15,-2-23-28-15,2 17-45 16,-2-17-57-16,2 17-73 0,-2-17-103 0,4 10-219 0,-4-10-415 15,0 0-310-15</inkml:trace>
  <inkml:trace contextRef="#ctx0" brushRef="#br0" timeOffset="175579.89">4000 12512 2749 0,'-8'-25'-53'16,"8"25"27"-16,0 0 30 0,0 0 27 0,0 0 26 0,0 0 21 15,0 0 17-15,0 0 8 0,0 0 5 0,0 0-6 16,12-12-3-16,-12 12-6 16,0 0-8-16,24-3-6 0,-24 3-7 0,18-4-8 15,-18 4-8-15,24-4-7 0,-7 4-14 16,-17 0-21-16,32-6-34 0,-16 5-52 0,4-2-57 16,-1 2-55-16,-19 1-86 15,32-7-175-15,-16 4-405 0,-2-1-196 0</inkml:trace>
  <inkml:trace contextRef="#ctx0" brushRef="#br0" timeOffset="176379.87">4720 12104 2356 0,'0'0'-189'16,"0"0"7"-16,0 0 12 15,9-11 15-15,-9 11 11 0,0 0 27 0,0 0 24 16,0 0 34-16,0 0 26 16,10-8 23-16,-10 8 10 0,0 0 26 0,0 0 14 15,0 0 29-15,14-7 0 0,-14 7 14 16,0 0 8-16,0 0 24 0,0 0 20 0,0 0 8 15,0 0 8-15,0 0 4 0,0 0-4 0,0 0-8 16,0 0-10-16,0 0-19 16,0 0-7-16,0 0-13 0,0 0 8 0,0 0-8 0,0 0-8 15,0 0-1-15,0 0-12 16,0 0-4-16,-8 43-9 0,8-43-6 0,-2 23-5 16,2-23-4-16,-2 25-4 15,2-25-7-15,0 25-3 0,0-25 0 0,2 23-4 16,2-10-6-16,2-2-8 0,2 1-15 15,-8-12-10-15,16 16-13 0,-6-7-9 0,4-2-6 16,-14-7-7-16,21 8-1 0,-21-8 9 0,20 1 1 16,-20-1 4-16,0 0 0 15,28-5 8-15,-28 5 5 0,15-11 12 0,-15 11 14 0,11-14 15 16,-11 14 6-16,8-11 9 16,-8 11-4-16,0 0-4 0,6-14-3 0,-6 14 0 15,0 0-5-15,0 0 2 16,0 0-6-16,0 0 0 0,0 0 0 0,0 0 4 0,0 0-9 15,0 0 3-15,0 0-4 0,0 0 2 16,13 33-1-16,-13-33 0 0,13 10-4 16,-2-3-1-16,-11-7 0 0,18 11-5 0,-4-7 3 15,-14-4 3-15,22 4-4 16,-22-4 1-16,22 0 2 0,-22 0 12 0,23-7 7 0,-23 7 3 16,22-10 2-1,-12 1 7-15,0 2 4 0,-2-4-4 0,3 1 0 0,-2-3-6 16,-1 2-5-16,1-1-3 15,-9 12-10-15,12-20-29 0,-6 10-40 0,-6 10-64 0,10-16-68 16,-10 16-80-16,4-15-149 0,-4 15-540 0,0 0-392 16</inkml:trace>
  <inkml:trace contextRef="#ctx0" brushRef="#br0" timeOffset="176839.83">4759 12576 2936 0,'0'0'-47'16,"0"0"6"-16,0 0 16 0,0 0 19 0,0 0-5 15,0 0 11-15,0 0 16 0,0 0 7 16,0 0 3-16,0 0 7 0,0 0 4 0,0 0 4 15,39-22 11-15,-39 22 11 0,28-2 0 16,-9-2 0-16,2 4-2 0,5-2 0 16,1 0 2-16,5 1 3 0,0 1 0 0,1 0 5 0,1-3 0 15,0 3-3-15,0-1-8 16,-3-2-6-16,-3 3-6 0,2-3-9 0,-7 1-13 16,-1 2-23-16,-2-2-34 15,-2 0-38-15,-18 2-49 0,31-2-48 0,-20 0-67 0,-11 2-99 16,15-2-585-16,-15 2-319 15</inkml:trace>
  <inkml:trace contextRef="#ctx0" brushRef="#br0" timeOffset="177720.23">4866 12894 2756 0,'8'-16'-63'0,"-8"16"16"15,0 0 24-15,2-14 12 0,-2 14 16 0,0 0-1 16,0 0 5-16,0 0 4 0,0 0 29 0,0 0 21 0,0 0 15 16,0 0 12-16,0 0 11 15,0 0 7-15,0 0-2 0,-34 36-3 0,28-22-14 16,2-1-4-16,4-13-9 16,-6 27-6-16,4-12-8 0,0-2-3 15,2-13-9-15,2 25-2 0,-2-25-6 0,4 23-1 16,0-12-6-16,-4-11-3 0,10 16-7 0,0-9-5 15,-10-7-6-15,14 8-5 0,-14-8-4 0,17 0-2 16,-17 0-5-16,0 0 4 16,25-14-1-16,-25 14 1 0,13-13 2 0,-13 13 9 0,10-12 7 15,-10 12 10-15,9-11-1 16,-9 11 0-16,0 0-4 0,7-13-4 0,-7 13 1 16,0 0-1-16,0 0-4 15,0 0 2-15,0 0-2 0,0 0-2 0,0 0-1 0,0 0 0 16,0 0-4-16,0 0 3 15,0 0 0-15,18 27-3 0,-18-27 7 0,0 0 8 16,12 7 6-16,-12-7 4 0,0 0 6 0,0 0 2 16,0 0 6-16,0 0-1 0,24-13-8 15,-24 13 6-15,9-13-10 0,-9 13-5 0,8-17-1 16,-3 3-17-16,-5 14-14 16,10-27-24-16,-5 14-38 0,-1 0-50 0,-4 13-68 15,10-26-73-15,-8 12-119 0,4 2-199 16,-6 12-54-16,8-19-214 0,-8 19-177 0</inkml:trace>
  <inkml:trace contextRef="#ctx0" brushRef="#br0" timeOffset="178110.14">5197 12918 2455 0,'0'0'-73'0,"6"15"24"0,-6-15 4 0,0 0 10 16,4 19 11-16,-4-19 15 0,2 15 18 0,-2-15-1 16,4 17 3-16,-4-17 15 15,4 21 11-15,-4-21 11 0,5 17 15 0,-5-17 2 0,4 17-7 16,-4-17-3-16,4 16-4 16,-4-16-4-16,0 0 7 0,4 17-3 15,-4-17-3-15,0 0-5 0,0 0-8 16,0 0-5-16,0 0-1 0,0 0-4 0,0 0-3 15,30-27-6-15,-30 27 16 0,10-19 3 0,-1 10 13 0,-9 9 17 16,13-16 7-16,-13 16 8 16,10-13 1-16,-10 13 1 0,11-7 9 0,-11 7 11 15,0 0 4-15,0 0 0 16,19 0-6-16,-19 0 4 0,0 0-15 0,13 17-11 0,-13-17-9 16,8 16-2-16,-6-4-13 15,-2-12-9-15,8 19-26 0,-6-7-36 0,-2-12-57 16,10 16-66-16,-10-16-78 15,6 14-107-15,-4-8-212 0,-2-6-441 0,0 0-431 0</inkml:trace>
  <inkml:trace contextRef="#ctx0" brushRef="#br0" timeOffset="178469.76">5535 12209 2908 0,'0'0'-130'16,"0"0"19"-16,0 0 19 15,0 0 31-15,0 0 19 0,15 32 33 0,-15-32 30 16,4 24 10-16,3-8 32 0,-3 3-1 0,2 2 11 0,0 2-6 16,0 4-27-16,3 0-2 15,-2 5-2-15,-1 0-6 0,0 0-2 0,-4-1-11 16,0-1-4-16,-2 1-10 16,0 0-15-16,-6-3-35 0,0 6-24 0,-5-2-20 15,-2 0-24-15,-1-2-32 0,-6-2-48 16,-3-1-117-16,2-5-320 0,-6 4 147 0</inkml:trace>
  <inkml:trace contextRef="#ctx0" brushRef="#br0" timeOffset="178960.18">4557 12326 1872 0,'0'0'-16'0,"0"0"18"16,0 0 9-16,0 0-3 15,0 0 7-15,0 0 25 0,0 0 24 0,0 0 6 0,-21 52 23 16,16-32 4-16,1 2 1 0,0 4 15 0,4 3 3 16,0-3-1-16,0 6-7 15,2-3-6-15,2-1-17 0,5 4-6 0,0 1-9 0,3-3-7 16,0 0-15-16,4-2-22 16,-2-2-34-16,3-1-50 0,1-6-52 15,-2-4-67-15,4-2-100 0,-2-1-539 16,1-3-139-16</inkml:trace>
  <inkml:trace contextRef="#ctx0" brushRef="#br0" timeOffset="179489.78">5702 11915 2344 0,'0'0'-94'0,"-8"-19"27"0,8 19 16 0,0 0 18 16,0 0 22-16,0 0 5 15,0 0 14-15,8-23-10 0,-8 23 2 0,0 0-3 16,10-9 3-16,-10 9 0 15,0 0-1-15,20-6-1 0,-20 6 5 0,0 0 3 0,23-2 2 16,-23 2 24-16,0 0 23 0,17 12 6 0,-17-12 19 16,9 13 7-16,-9-13 10 15,2 17 10-15,-2-17 5 0,-2 21 14 0,2-21 7 16,-4 25 0-16,4-25 8 0,-5 25-1 16,3-14-10-16,2-11-13 0,-3 23-13 15,3-23-9-15,3 23-9 0,-3-23-16 16,9 19-26-16,-1-10-42 0,0 1-66 0,5-5-74 15,0 4-76-15,-13-9-139 0,23 4-630 0,-8-1-438 0</inkml:trace>
  <inkml:trace contextRef="#ctx0" brushRef="#br0" timeOffset="180560.31">5997 11856 2899 0,'14'-5'-112'0,"-14"5"26"0,0 0 6 0,0 0 18 16,19-6 5-16,-19 6 5 0,0 0 13 15,17-2 12-15,-17 2 16 0,0 0-1 0,17-4 4 16,-17 4 17-16,0 0 6 15,0 0 17-15,24 0 8 0,-24 0 4 0,0 0 5 16,0 0-1-16,22 4 7 0,-22-4-8 0,0 0 1 0,20 3-4 16,-20-3 2-1,12 5-7-15,-12-5-6 0,0 0-6 0,17 5 3 0,-17-5-6 16,0 0-1-16,18 9-2 16,-18-9-4-16,10 7 4 0,-10-7-1 0,0 0 12 0,8 10 11 15,-8-10 13-15,4 14 12 16,-4-14 9-16,0 0 8 0,0 25-5 0,0-25 4 15,-2 23-3-15,2-23-8 0,-2 28-4 16,0-10-8-16,0-1-6 0,0 2-3 16,0-2-5-16,0 2-7 0,2 1 0 0,-2 2-5 0,0 0-2 15,2-2-2-15,-2 5 1 16,2-2-3-16,2 3 0 0,0-1-2 0,0 3 2 16,0-1-5-16,2 3-2 15,0 2-1-15,2 1 0 0,1 2-8 0,-2-1 3 0,1 0-1 16,0 1-4-16,0-3 2 15,1-3-1-15,-3-2-1 0,-2-2 4 0,2 5 13 16,-2-5-1-16,3 3-6 0,-5-2 4 0,2 1-3 16,0 0 6-16,-2-3-11 0,2 3 4 15,-2-2 0-15,0-2-4 0,2 0-5 0,-2 0 3 16,2 2-4-16,1 1 1 16,-1-1 1-16,0 0-2 0,2-2-7 15,-2-1 4-15,2 1 1 0,0-2 1 0,0 2-8 16,0-2 9-16,4 2-3 0,-4-4-2 0,0 0 0 15,0 0 0-15,0-2 4 0,0 2-4 0,-2-4 0 16,0 3 0-16,-2-18 4 16,0 25-1-16,0-25-1 0,-4 24 1 0,-2-15-8 0,6-9-32 15,-16 16-57-15,2-10-76 16,14-6-89-16,-25 5-140 0,10-5-213 0,-2-1-16 16,17 1-247-16,-32-10-230 15</inkml:trace>
  <inkml:trace contextRef="#ctx0" brushRef="#br0" timeOffset="181520.05">6688 11921 2581 0,'0'0'-79'16,"0"0"21"-16,0 0 13 16,0 0 28-16,0 0 31 0,0 0 10 0,0 0 3 15,0 0-4-15,0 0 0 0,2-17-11 16,-2 17 1-16,0 0 5 0,0 0 2 0,0 0-1 15,0 0 2-15,0 0 13 0,0 0-3 0,0 0 13 0,0 0 10 16,-39 7-3-16,39-7-2 16,0 0-3-16,0 0-5 0,-30 4 2 0,30-4 3 15,0 0-1-15,-18 2-1 16,18-2-2-16,0 0-4 0,0 0 0 0,-16 4 2 16,16-4-11-16,0 0-3 0,0 0-3 15,0 0-5-15,0 0-2 0,0 0 2 0,0 0 2 16,0 0-6-16,-10 12 0 15,10-12 1-15,0 0 2 0,0 0 2 0,0 0 0 16,0 0 8-16,10 30-5 0,-10-30 0 0,6 21 0 0,-4-10 1 16,2 3-3-1,-2 3 3-15,6-2 5 0,-4 1 0 0,0 0-1 0,0 2 0 16,0 1-7-16,0 0 5 16,0 0-6-16,1 2 0 0,-1 1-2 0,2 0 0 0,-1 2 0 15,-1-1 1-15,0-1-2 16,2 4 4-16,1-4 1 0,-3 3-4 0,0 1 0 15,2-2 0-15,1 1-2 0,-2 3 1 0,1 1-1 16,-2-2 7-16,0-1 3 16,0 1 8-16,-2-3-5 0,2 2 2 0,0 0 0 0,-1-1-1 15,-1 0-6-15,2 1 0 16,-4-1 1-16,3 0-1 0,-1-4-8 0,0 6 1 16,-2-5 1-16,2 1-3 15,-2-2-2-15,2 3 1 0,-2-2-3 0,2 1 5 0,0 1-5 16,-2 0 0-16,0-3 2 15,2-1 0-15,-2 0-4 0,2-2 3 0,0 3-4 16,-2-3 1-16,3 1-3 0,-1-2 11 0,-2 2 5 0,2-4 7 16,0 2 3-16,-2-17-2 15,6 31 0-15,-4-17-13 0,0 2 11 0,3 0 1 16,-1-1 4-16,0-1 5 16,-4-14 1-16,11 26 0 0,-7-13-3 0,2 0-1 15,2 1-13-15,0-3-2 0,0 2 3 16,0-1 4-16,3-3-3 0,-1 2 0 0,1-1-3 15,2 0-3-15,-1-5-20 0,4 3-31 0,-2-5-49 16,0 3-72-16,2-4-92 16,-4-2-107-16,-12 0-220 0,21-2-32 0,-21 2-341 0,16-9-372 15</inkml:trace>
  <inkml:trace contextRef="#ctx0" brushRef="#br0" timeOffset="183249.79">7102 12498 2765 0,'0'0'-120'0,"0"0"37"15,-20-9 30-15,20 9 31 0,0 0 40 0,0 0 28 16,0 0 21-16,0 0 14 15,0 0 7-15,0 0 3 0,0 0 2 0,0 0 0 16,0 0 1-16,0 0 2 0,0 0 1 0,0 0-6 0,0 0-1 16,0 0-5-1,0 0 0-15,0 0-5 0,0 0-5 0,0 0-2 0,0 0-10 16,0 0-3-16,0 0-9 16,0 0-6-16,0 0-5 0,0 0-5 0,38-8-3 15,-38 8-4-15,24-2-3 0,-24 2-5 16,23-1-8-16,-23 1-9 0,23-3-28 0,-23 3-31 15,19 0-44-15,-19 0-55 0,0 0-54 16,28 0-53-16,-28 0-122 0,8-2-566 0,-8 2-375 16</inkml:trace>
  <inkml:trace contextRef="#ctx0" brushRef="#br0" timeOffset="183930.12">7419 12233 2838 0,'0'0'-77'0,"0"0"33"0,0 0 35 0,-2-16 27 0,2 16 30 15,0 0 14-15,0 0 13 16,0 0 4-16,6-16-4 0,-6 16-8 0,0 0-4 16,14-11-2-16,-14 11-1 15,12-9-9-15,-12 9 0 0,16-9-5 0,-16 9-5 0,17-7-5 16,-17 7-5-16,22-8-1 15,-22 8-6-15,20-3-1 0,-20 3-4 0,24-3 2 16,-24 3-10-16,23 3 2 0,-23-3 1 0,19 3-3 16,-19-3 0-16,13 8 2 15,-13-8-2-15,10 13 3 0,-10-13 5 0,4 16 5 0,-4-16 1 16,-2 19 3-16,2-19 2 16,-6 19 6-16,6-19-2 0,-8 22 8 0,0-11-1 15,1 2 3-15,-1-2-3 16,8-11 6-16,-15 23-2 0,6-14 0 0,1 0 3 0,0 1 0 15,8-10 0-15,-16 19-5 0,10-9-6 0,6-10 1 16,-10 13-8-16,10-13 0 16,-11 13-4-16,11-13-5 0,-8 12 2 0,8-12 0 15,0 0-4-15,-9 13 3 0,9-13 0 16,0 0 3-16,-6 13 4 0,6-13 2 0,0 0 3 16,0 0-1-16,0 0-5 15,0 0 1-15,0 0-5 0,0 0-7 0,19 17 5 16,-19-17-2-16,0 0 2 0,25 3-5 15,-25-3 3-15,24 0-7 0,-24 0 1 0,23 0-6 16,-23 0 2-16,25 0-1 0,-25 0-5 0,23-3-2 16,-23 3-12-16,20 0-20 15,-20 0-40-15,0 0-37 0,20 0-56 0,-20 0-68 0,11-1-87 16,-11 1-175-16,0 0-136 16,0 0-313-16,9-6-364 0</inkml:trace>
  <inkml:trace contextRef="#ctx0" brushRef="#br0" timeOffset="187809.86">8154 11978 2842 0,'0'0'-83'0,"0"0"13"0,0 0 8 0,-18-21 16 15,18 21 27-15,0 0 11 16,0 0 26-16,0 0 19 0,0 0 3 0,0 0 6 15,0 0 1-15,0 0 4 16,-31 34 4-16,26-22 6 0,-1 2 1 0,2 1-9 16,0-1-4-16,1 4-1 0,1-1-3 0,0 0-6 0,2-17-6 15,0 32-3-15,0-14 0 16,2-3-6-16,3 0-1 0,-5-15-1 0,8 25-5 16,-4-15 1-16,-4-10-4 15,11 14 1-15,-11-14 2 0,13 12-5 0,-13-12 0 0,16 4 0 16,-16-4-7-1,0 0 2-15,22-4 0 0,-22 4-7 0,0 0 4 0,23-13 1 16,-23 13-1-16,15-9 1 0,-15 9-4 0,17-10 6 16,-17 10-7-16,16-4 4 0,-16 4-3 15,18-2 1-15,-18 2-1 0,21 2 0 0,-21-2-2 16,25 4 2-16,-10-2 2 16,-15-2-2-16,26 2 3 0,-26-2 0 0,22 2 3 15,-22-2 2-15,22 0 9 16,-22 0 9-16,19-2 8 0,-19 2 5 0,13-10 3 0,-13 10-3 15,10-13-2-15,-10 13 0 0,5-19 6 0,-5 19-3 16,2-23-5-16,-2 23-5 16,-2-27-5-16,2 27-2 0,-5-28-14 0,3 10-21 15,2 18-23-15,0-27-42 0,-2 14-42 16,2 13-50-16,2-20-64 0,-2 20-115 0,0-19-582 16,0 19-335-16</inkml:trace>
  <inkml:trace contextRef="#ctx0" brushRef="#br0" timeOffset="188450.13">8134 12443 2649 0,'0'0'-143'16,"0"0"28"-16,0 0 20 0,0 0 28 0,0 0 21 15,0 0 27-15,0 0 27 0,0 0 18 16,0 0 23-16,0 0 11 0,0 0 23 0,0 0 0 16,0 0 0-16,0 0 1 15,0 0-7-15,0 0-6 0,0 0-6 0,0 0-2 16,0 0-13-16,0 0 0 0,64 2 7 15,-43-4-1-15,3 2 5 0,0-2 2 0,2 0 2 16,3 0-1-16,-1 1-3 0,0-2-9 0,-3 1-5 16,-1 1-4-16,-2-1-6 15,0 0-4-15,-3 0-4 0,-19 2-15 0,36-2-32 0,-24 0-40 16,-12 2-52-16,26-2-49 16,-26 2-29-16,17-1-51 0,-17 1-128 0,0 0-424 15,0 0-99-15</inkml:trace>
  <inkml:trace contextRef="#ctx0" brushRef="#br0" timeOffset="189249.92">8291 12750 2250 0,'0'0'-89'15,"-6"-17"21"-15,6 17 17 16,0 0 16-16,-7-14 13 0,7 14 19 0,0 0 17 0,0 0 8 16,0 0 6-16,-4-15-3 15,4 15 3-15,0 0 4 0,0 0 24 0,0 0 14 16,0 0 12-16,0 0 5 15,0 0-1-15,0 0-14 0,0 0-4 0,-25 29-7 0,25-29 1 16,-8 17-4-16,3-5 1 0,5-12 0 16,-7 22-4-16,3-11-2 0,4-11 0 15,-2 26-1-15,2-26-1 0,0 25-3 0,2-9-2 16,2-2-4-16,-4-14-2 0,10 27-8 16,-6-15 3-16,2 0-4 0,2-2-5 0,-8-10-4 15,13 17 5-15,-13-17-4 16,13 12 3-16,-13-12-4 0,12 7-3 15,-12-7-3-15,15 2-4 0,-15-2 1 0,0 0-1 0,0 0-7 0,0 0 4 16,19-20 10-16,-19 20-1 16,7-15-4-16,-7 15-1 0,6-15 14 0,-6 15 5 15,4-13-1-15,-4 13-7 16,0 0-4-16,6-15-5 0,-6 15-3 0,0 0-4 16,6-12-2-16,-6 12 2 0,0 0 1 15,0 0 1-15,0 0-8 0,0 0 3 0,0 0 2 16,28 6-3-16,-28-6 1 15,0 0-3-15,19 7 1 0,-19-7 2 0,0 0 0 0,17 6 1 16,-17-6 1-16,0 0 2 0,21 3 4 0,-21-3 3 16,0 0 16-16,0 0 3 15,22-4 1-15,-22 4 1 0,0 0 5 0,16-12 9 16,-16 12-2-16,9-13-3 0,-9 13-7 16,11-18-2-16,-7 8-5 0,-4 10-3 0,8-20-5 15,-8 20-4-15,7-19-5 16,-3 9-16-16,-4 10-20 0,6-20-32 0,-6 20-46 15,4-19-63-15,-4 19-61 0,4-18-80 0,-4 18-159 0,-2-11-518 16,2 11-438-16</inkml:trace>
  <inkml:trace contextRef="#ctx0" brushRef="#br0" timeOffset="190360.19">8702 12801 2839 0,'0'0'-137'15,"0"0"28"-15,0 0 18 16,0 0 9-16,0 0 13 0,0 0 22 0,0 0 22 0,0 0 30 15,0 0-8-15,0 0 7 0,0 0 12 0,0 0 7 16,0 0 26-16,0 0 7 16,0 0 14-16,0 0-3 0,0 0-1 0,0 0-5 0,0 0 2 15,0 0 0-15,2 45 0 16,-2-45-4-16,0 0-10 0,2 23 2 16,-2-23-3-16,0 0-11 0,2 20-5 15,-2-20 1-15,0 0-5 0,2 18-2 0,-2-18 1 0,0 0 3 16,0 0-4-16,0 0 7 15,0 18 12-15,0-18 5 0,0 0 9 0,0 0 0 16,0 0-9-16,0 0-3 0,0 0-7 0,0 0-4 16,0 0-3-16,0 0-3 0,0 0-4 15,0 0-5-15,0 0 0 0,0 0-4 0,24-38-2 16,-24 38 3-16,6-18-2 16,-6 18-3-16,8-14-3 0,-8 14 1 0,10-18-2 15,-10 18 0-15,10-15-2 0,-4 7 4 16,-6 8 4-16,8-11-3 0,-8 11 0 0,0 0-5 15,10-13 4-15,-10 13 16 0,0 0 7 0,0 0 8 16,0 0 5-16,0 0-5 16,0 0-1-16,0 0 0 0,24 21 1 0,-24-21 8 0,6 15-4 15,-6-15 1-15,11 19-2 16,-7-9-2-16,-4-10-4 0,10 21-6 0,-2-12-4 16,-8-9 0-16,10 22-5 15,-6-11-3-15,-4-11-17 0,10 16-33 0,-6-7-47 0,-4-9-64 16,9 12-74-16,-7-5-82 15,-2-7-158-15,0 0-132 0,0 0-325 0,0 0-302 16</inkml:trace>
  <inkml:trace contextRef="#ctx0" brushRef="#br0" timeOffset="193590.21">8833 12491 2612 0,'0'0'-128'15,"0"0"23"-15,0 0 17 16,0 0 25-16,0 0 7 0,0 0 23 0,0 0 33 16,0 0 9-16,0 0 7 15,0 0 21-15,0 0 9 0,0 0 12 0,0 0 16 0,8-16 11 16,-8 16 13-16,0 0-5 15,0 0-8-15,0 0-6 0,0 0-12 0,24 3-4 16,-24-3-9-16,0 0-3 0,0 0-11 0,23 0 1 0,-23 0-7 16,0 0-3-16,21 0-4 15,-21 0-1-15,17 3-3 0,-17-3-4 0,0 0 3 16,19 6 2-16,-19-6 5 16,11 7 7-16,-11-7 2 0,0 0 9 0,8 20 11 15,-8-20 10-15,0 0 1 0,-4 22 9 16,4-22-3-16,-6 21 11 0,6-21-10 0,-9 19-2 15,5-9-2-15,4-10-1 0,-9 17-4 0,9-17-2 16,-6 18-4-16,6-18 2 16,-4 15-2-16,4-15-1 0,0 0-7 0,-2 17 5 0,2-17-9 15,0 0-3-15,0 0-7 16,16 15-1-16,-16-15-13 0,20 0-12 0,-20 0-26 16,23-3-38-16,-23 3-45 15,30-8-58-15,-16 4-66 0,1-4-64 0,-2 4-120 0,-1-4-153 16,-2 5-388-16,-10 3-369 15</inkml:trace>
  <inkml:trace contextRef="#ctx0" brushRef="#br0" timeOffset="197670.03">9132 11751 2692 0,'0'0'-118'0,"0"0"26"16,-30-1 30-16,30 1 27 15,0 0 15-15,0 0 22 0,0 0 7 0,0 0 12 16,0 0 10-16,0 0-1 0,0 0 5 0,0 0 16 16,0 0 14-16,0 0 9 0,0 0 12 15,0 0 1-15,0 0-7 16,0 0-7-16,0 0-9 0,0 0-8 0,0 0-5 16,0 0-7-16,0 0-5 0,0 0-10 0,0 0-5 15,0 0-11-15,0 0-3 16,0 0-2-16,0 0-3 0,0 0-4 0,56-6-2 15,-56 6-3-15,0 0 0 0,22 0 1 0,-22 0 1 0,0 0-5 16,19 2 4-16,-19-2 0 16,0 0 3-16,0 0 2 0,19 0-12 0,-19 0 2 0,0 0 7 15,0 0 2-15,13 5 7 16,-13-5 3-16,0 0-1 0,0 0-1 0,8 18 0 16,-8-18 1-16,2 15-1 15,-2-15-1-15,0 19 0 0,0-19 0 0,0 23 2 16,0-23-5-16,0 28 4 0,0-10-5 15,0-1 4-15,0 2 2 0,-2 0-2 0,2 2 0 16,2 0 1-16,-2 5-4 0,2 1 18 0,0 0-2 16,3 2 0-16,-1 0-5 15,1 0 1-15,1 0 0 0,0 5-3 0,2-1-1 0,-1 0-3 16,2 0 2 0,-3-1-3-16,2 1 4 0,1 2-5 0,-3-3 1 0,0 2-2 15,-2-5 2-15,1-1-2 16,-1 3 2-16,-2-4-4 0,3 1 0 0,-1-2-1 0,0 1 3 15,-2 0-3-15,4-2 0 0,-2-1-1 0,0 2 2 16,4-2 1-16,-4 1-3 16,2-3-2-16,-2 3 3 0,0-4-3 0,-2 0 3 15,0-2 0-15,0 1-3 0,0-1 4 16,1-1-2-16,-3 1 0 0,0-1 8 0,0-18-1 16,-5 36 6-16,3-19 5 15,0 0 3-15,-2 0 3 0,0 1-1 0,-2-3-1 16,-3 2-2-16,0 0-2 15,1-2 0-15,0 1-3 0,-1-1 2 0,1 0-7 0,-1-2-1 16,-1-1 0-16,1 1-3 0,-1-1-11 0,1-3-22 16,-2 1-34-16,11-10-43 15,-16 17-58-15,7-10-67 0,9-7-113 16,-17 9-618-16,7-6-391 0</inkml:trace>
  <inkml:trace contextRef="#ctx0" brushRef="#br0" timeOffset="198170.2">9713 12391 2856 0,'0'0'-78'15,"0"0"17"-15,0 0 36 0,13-10 3 0,-13 10 4 16,0 0 9-16,0 0 3 15,0 0-1-15,28-3 6 0,-28 3 4 0,18 0-5 16,-18 0 1-16,26 0-1 0,-26 0 4 0,28-2-7 0,-28 2 2 16,29 0-15-16,-29 0-16 15,26 0-36-15,-12 0-32 16,-3 0-52-16,-11 0-123 0,17-3-347 0,-17 3 160 16</inkml:trace>
  <inkml:trace contextRef="#ctx0" brushRef="#br0" timeOffset="198410.12">9830 12308 1875 0,'0'0'33'0,"0"0"4"0,0 0 0 16,0 0 22-16,0 0 42 0,0 0 28 0,0 0 17 16,0 0 6-16,0 0 2 15,-2 40-8-15,-2-26-6 0,-1 0-5 0,3 4-3 0,2 1-2 16,-2-1-12-16,2 1-11 15,0 3-13-15,0-1-10 0,-2 0-8 0,2 1-7 16,2-3-9-16,-2 2-26 0,2-2-30 0,-2-1-43 0,0-1-54 16,2-2-63-16,-2-15-58 15,0 24-104-15,3-12-652 0,-3-12-414 0</inkml:trace>
  <inkml:trace contextRef="#ctx0" brushRef="#br0" timeOffset="205459.87">10346 12039 621 0,'0'0'252'0,"-25"2"-64"0,25-2-9 16,0 0-23-16,0 0 6 0,0 0-10 16,0 0-6-16,0 0-9 0,0 0-5 0,0 0-7 15,0 0-8-15,0 0-20 0,0 0-10 16,0 0-11-16,0 0-4 0,0 0-4 0,0 0-2 15,0 0-1-15,0 0-8 0,0 0-12 0,30-34-2 16,-30 34 8-16,13-6-15 16,-13 6-8-16,0 0 1 0,22-6-5 0,-22 6-5 0,22-1 1 15,-22 1-5-15,21 1 0 16,-21-1-5-16,17 6-1 0,-17-6 2 0,17 10 7 16,-11-3 3-16,-6-7 5 15,8 15 10-15,-8-15 3 0,2 21 8 0,-2-21-1 0,-2 24 4 16,2-24-1-16,-10 23 2 15,6-9-6-15,-2-2 0 0,6-12-3 0,-11 24-3 16,7-13-3-16,4-11-1 0,-11 20-3 0,7-11-1 16,4-9-4-16,-7 20-1 15,7-20-3-15,-6 15-4 0,6-15-1 0,-4 15 0 0,4-15-2 16,0 0-3-16,0 0-12 16,8 21-25-16,-8-21-42 0,0 0-49 0,26 3-66 15,-26-3-66-15,21-1-136 16,-9-5-563-16,2 2-373 0</inkml:trace>
  <inkml:trace contextRef="#ctx0" brushRef="#br0" timeOffset="206049.8">11049 11729 2718 0,'11'-10'-128'0,"-11"10"25"0,0 0 16 15,0 0 17-15,0 0 25 16,0 0 13-16,0 0 10 0,0 0 17 0,-23-19 16 0,23 19 3 15,-21 0 9-15,21 0 2 0,0 0 1 0,-32 4 3 16,32-4-1-16,-22 3-7 16,22-3 13-16,-19 1 1 0,19-1-8 0,0 0 4 15,-20 3 1-15,20-3-8 0,-14 8 5 16,14-8-4-16,0 0-4 0,-12 16 0 16,12-16-1-16,-3 15-11 0,3-15 9 15,-3 19-2-15,3-19 1 0,-2 26-1 0,2-10-4 16,0 3-3-16,0 0 2 0,0 1-1 15,0 4-1-15,0 2 2 0,2 1 0 16,-2 2 0-16,0-1-1 0,0 1 2 0,3 1-4 0,-3 2-1 16,1 1 5-16,1-3-5 15,0 3 4-15,2 1 1 0,0 2 3 0,2 0 1 0,-2 3 9 16,2-3 5-16,-2 0 2 16,2 0-5-16,0 0-1 0,-2 0 1 0,0-1-2 15,1 1-6-15,2-4 4 16,-4 3-3-16,2-5 2 0,1-1-1 0,-2-1 1 0,1 1 5 15,1-4-1-15,-4-1-3 0,5 1 0 0,-6-4-5 16,3-2 2-16,-2-2-2 16,2 1-12-16,0-3 6 0,-2 0-2 0,-2-15-20 15,4 21-31-15,-4-21-49 0,2 19-54 16,0-13-70-16,-2-6-181 0,0 0-403 0,0 0-106 16</inkml:trace>
  <inkml:trace contextRef="#ctx0" brushRef="#br0" timeOffset="206629.94">11224 12026 2408 0,'0'0'-11'0,"0"0"14"0,0 0 17 16,0 0-5-16,0 0 13 0,0 0 2 0,0 0 1 0,0 0-2 16,0 0-5-16,0 0-2 15,0 0-6-15,0 0 2 0,0 0-6 0,16-23 7 16,-16 23-12-16,0 0-4 16,19-8-10-16,-19 8 1 0,0 0 0 0,21-4 3 0,-21 4 0 15,16-1-6-15,-16 1-1 16,0 0 6-16,0 0-2 0,0 0 6 0,25 5-6 15,-25-5 10-15,0 0 5 0,4 18 9 0,-4-18 7 16,0 0 3-16,-12 26 6 0,12-26 5 16,-14 23-3-16,8-12 8 0,-3 1 6 0,1 1 17 15,-1-1-5-15,9-12 1 16,-15 23 4-16,11-13 0 0,4-10 0 0,-10 16-1 16,6-6-6-16,4-10 0 15,-7 13 0-15,7-13-3 0,0 0-8 0,0 0-4 0,2 21-4 16,-2-21-4-16,0 0-11 15,0 0-19-15,19 11-29 0,-19-11-40 0,19 0-62 16,-19 0-46-16,19-1-57 0,-19 1-121 0,21-6-522 0,-9 2-231 16</inkml:trace>
  <inkml:trace contextRef="#ctx0" brushRef="#br0" timeOffset="207200.18">11563 11939 2547 0,'0'0'-66'16,"0"0"40"-16,0 0 11 0,0 0 22 15,3-22 16-15,-3 22 10 0,0 0 11 0,0 0-7 16,0 0-3-16,0 0-6 16,0 0-7-16,12-10 7 0,-12 10-10 0,0 0-4 15,19-3 2-15,-19 3 0 16,0 0-6-16,19 0-1 0,-19 0 3 0,0 0-2 0,24 6-4 15,-24-6 4-15,10 7 4 0,-10-7-1 0,8 12 7 16,-8-12 29-16,0 0-9 16,-8 26 15-16,8-26 6 0,-14 23 4 0,6-10-1 0,-1 1 0 15,0-1 0-15,1 1-2 16,0-1-6-16,-1 0-8 0,2 2 1 0,1-1-5 16,2 0-2-16,4-14-4 15,-5 32-4-15,5-17-2 0,0 2-1 0,5-1-5 0,-1 1-1 16,0-1-3-16,1 3-2 15,-1 1 1-15,3 0-3 0,-2 1 1 0,-4 0 7 16,1 0 4-16,-2 0-6 0,0 3 7 0,-3 0 11 16,-5 2 3-16,2 0 6 0,-5-4-7 15,0 3-4-15,-1-2-6 0,-6 2-4 0,5-4-7 16,-3-3-17-16,1 2-36 16,1-5-51-16,1-2-56 0,2-2-55 0,2-1-78 15,9-10-156-15,-14 9-536 16,8-6-400-16</inkml:trace>
  <inkml:trace contextRef="#ctx0" brushRef="#br0" timeOffset="207939.81">11951 11846 2823 0,'0'0'-109'16,"0"0"25"-16,7-11 13 15,-7 11 12-15,0 0 23 0,0 0 33 0,0 0 23 16,0 0 5-16,0 0 13 0,0 0-2 0,0 0 7 16,-25 44 11-16,25-44 14 15,-6 22-1-15,4-9 3 0,2-13 4 0,-4 25-13 0,4-13-5 16,0-12 4-16,4 27-6 16,-4-27-4-16,4 21 0 0,0-11-7 0,-4-10-2 15,12 17-2-15,-12-17-1 16,11 11-7-16,-11-11-3 0,14 6-1 0,-14-6-2 0,0 0-3 15,19 0-2-15,-19 0 2 0,0 0-5 0,0 0-3 16,21-16 3-16,-21 16-7 16,11-7 0-16,-11 7 5 0,0 0-8 0,14-9-2 15,-14 9-1-15,0 0 1 0,0 0-1 16,15-4 0-16,-15 4-1 0,0 0-1 16,0 0 1-16,28 7 2 0,-28-7-1 15,15 6-2-15,-15-6 3 0,0 0 2 0,20 7 13 16,-20-7 14-16,0 0 21 15,14 5 15-15,-14-5-5 0,0 0 4 0,0 0-3 0,0 0-1 16,25-12-4-16,-25 12-3 0,7-13-10 16,-7 13-1-16,8-16-7 0,-8 16-2 15,7-19-13-15,-3 9-9 0,-4 10-32 0,6-23-42 0,-6 23-50 16,4-20-64 0,-4 20-71-16,4-18-110 0,-2 13-190 0,-2 5-381 0,0 0-324 15</inkml:trace>
  <inkml:trace contextRef="#ctx0" brushRef="#br0" timeOffset="209119.92">11947 12294 2702 0,'0'0'-106'16,"0"0"31"-16,0 0 15 0,0 0 25 0,0 0 23 0,0 0 14 15,0 0 5-15,0 0 2 0,0 0-1 0,0 0 1 16,0 0 0-16,0 0 18 16,0 0 12-16,0 0 9 0,61-1 10 0,-44-1 11 15,-17 2 9-15,39-4-2 0,-21 4 12 16,5-2 6-16,1 2 1 0,-1-3-1 0,1 2-8 16,-1 1-5-16,0-2-13 15,-1 1-10-15,-2 1-7 0,0-3-18 0,-20 3-23 16,31-2-32-16,-31 2-42 0,26-1-39 15,-26 1-41-15,22 0-31 0,-13 0-57 0,-9 0-119 16,0 0-431-16,0 0-78 0</inkml:trace>
  <inkml:trace contextRef="#ctx0" brushRef="#br0" timeOffset="209720.06">12014 12603 2208 0,'0'0'-52'15,"0"0"17"-15,0 0 10 0,0 0 17 0,0 0 8 0,0 0 3 16,0 0 18-16,0 0 6 0,0 0 4 0,0 0 19 16,0 0-3-16,0 0 10 15,-23 0 10-15,23 0 1 0,-8 25-6 0,4-12 3 0,-1 3-5 16,5-16-8-16,0 30-8 16,0-16 1-16,0-14-6 0,5 30-4 0,1-15-4 15,-2-2-4-15,6-1 0 16,-3-1 2-16,1-2-7 0,3 1 1 0,-11-10-8 0,17 13 0 15,-7-9-6-15,-10-4 3 0,19 6-3 0,-19-6 1 16,0 0-4-16,0 0 1 16,27-6 2-16,-27 6 0 0,0 0-1 0,11-17 5 15,-11 17 0-15,7-13 14 0,-7 13 4 16,0 0-1-16,9-13-6 0,-9 13-7 0,0 0-2 16,0 0-3-16,0 0 5 15,8-9-4-15,-8 9-1 0,0 0 3 0,0 0-5 16,0 0 4-16,0 0-3 0,0 0-3 15,0 0 1-15,0 0 5 0,0 0 7 0,34 10 8 16,-34-10 16-16,0 0 14 0,0 0 16 0,19-3 9 16,-19 3 0-16,0 0-1 15,10-16-1-15,-10 16-7 0,7-14-6 0,-7 14-7 0,4-20-5 16,-4 20-7-16,2-19-6 16,-2 19-9-16,6-17-19 0,-6 17-39 0,0-18-46 15,0 18-61-15,0 0-67 16,2-19-76-16,-2 19-155 0,-2-9-554 0,2 9-442 0</inkml:trace>
  <inkml:trace contextRef="#ctx0" brushRef="#br0" timeOffset="210139.81">12356 12775 2948 0,'0'0'-97'16,"0"0"15"-16,0 0 11 0,0 19 3 0,0-19 16 16,0 0 15-16,0 19 28 15,0-19 15-15,2 17 24 0,-2-17 11 0,2 16 5 0,-2-16 9 16,0 18 20-16,0-18 12 16,2 15-3-16,-2-15 0 0,0 0-12 0,1 19-8 15,-1-19-1-15,0 0-7 16,0 0-3-16,3 16-6 0,-3-16-12 0,0 0-3 0,0 0-7 15,0 0-3-15,0 0 1 0,0 0-6 0,0 0 0 16,25-33-3-16,-25 33 0 16,10-23-2-16,-5 11 4 0,-5 12 11 0,8-16 14 0,-1 7-1 15,-7 9 2-15,9-14 2 16,-9 14 14-16,0 0 23 0,12-12 5 0,-12 12 6 16,0 0-1-16,0 0-7 15,0 0-10-15,0 0-8 0,33 22-5 0,-28-15-7 0,-5-7-5 16,11 15-2-16,-11-15-17 15,11 16-24-15,-5-9-28 0,-6-7-45 0,9 14-43 16,-9-14-56-16,12 9-60 0,-12-9-102 0,9 4-179 16,-9-4-472-16,0 0-433 0</inkml:trace>
  <inkml:trace contextRef="#ctx0" brushRef="#br0" timeOffset="211179.83">12586 11675 2852 0,'0'0'-113'0,"0"0"51"15,0 0 21-15,0 0 20 0,0 0 29 0,0 0 11 16,0 0 6-16,0 0 4 16,0 0 1-16,0 0-5 0,0 0-7 0,0 0 6 0,0 0-20 15,0 0-1-15,0 0-15 16,0 0-21-16,0 0-21 0,37 7-1 0,-37-7-4 15,0 0 4-15,25 5 4 0,-25-5 8 0,14 3 2 0,-14-3 3 16,18 3 9 0,-18-3 1-16,15 3-1 0,-15-3 1 0,0 0 5 15,16 5 13-15,-16-5 15 0,0 0-5 16,17 10 17-16,-17-10 5 0,0 0-5 0,12 14 1 0,-12-14-1 16,3 15-1-16,-3-15 22 15,4 17 0-15,0-5 5 0,-4-12-4 0,4 22 0 16,1-6 2-16,-3 1 5 15,0 0-2-15,1 0-4 0,-2 2 0 0,1 0 0 0,4 2-6 16,-4 1-4-16,1-2-5 0,1 5 0 0,0-2 3 16,0 2 2-16,2-3-15 15,-2 3 5-15,-1 0 4 0,1 0-7 0,-2-3 4 16,4 3 10-16,-5 0 1 0,1 0 8 16,0-2-4-16,-2 0 0 0,2 3 2 0,-2-3 7 15,0 0-1-15,0 0-5 16,0 4-6-16,3-1 0 0,-3 0-2 0,0 1-5 15,0-3-1-15,0 2-1 0,0 1 5 0,2-1 3 0,0-1 2 16,1 2 3-16,-1-2 2 16,0 0-2-16,-2-3 0 0,4 3-6 0,-4-2 3 15,1-2-1-15,3 4-6 16,-2-5-1-16,0 3-5 0,2-2 1 0,-1 0-2 0,2-2-4 16,-1 6 1-16,3-4-1 15,-3 2-4-15,1-2 2 0,2 0-3 0,-3-2 3 16,3-2-5-16,-3 0 1 15,3 0 4-15,-3-1 5 0,1 1 4 0,-4-2 2 0,-1-15 5 16,0 28 2-16,0-14-1 0,0-14-1 0,-6 29-2 16,-1-16-6-16,1-2-2 15,-5 0-5-15,11-11-33 0,-20 20-42 0,6-15-73 0,1 3-83 16,-3-5-132-16,-2 3-227 16,7-6-354-16,11 0-335 0</inkml:trace>
  <inkml:trace contextRef="#ctx0" brushRef="#br0" timeOffset="212965.05">13414 11818 2733 0,'0'0'-118'0,"0"0"15"15,0 0 8-15,0 0 9 0,0 0 5 0,0 0 12 16,0 0 9-16,0 0 8 0,0 0 0 0,0 0 7 0,0 0 3 16,0 0 4-16,0 0 5 15,0 0 23-15,0 0 9 0,0 0-1 0,0 0 10 16,0 0-1-16,0 0 4 16,0 0 0-16,0 0 15 0,0 0-3 0,0 0 16 0,0 0 20 15,0 0 17-15,0 0 23 16,0 0 14-16,0 0 3 0,-29 27-5 0,29-27-8 15,0 0-12-15,0 0-13 0,0 0-6 0,-10 11-12 16,10-11-3-16,0 0-5 0,0 0-5 16,-8 16 10-16,8-16 9 0,0 0 11 15,-9 17 4-15,9-17-4 0,-10 15 2 16,6-4-4-16,-3 3-6 0,7-14-8 16,-12 25-7-16,9-10-6 0,-4 0-2 0,0-1-8 15,1 2-1-15,-1 0-4 0,3-1-5 0,-1 2 3 16,2 0 1-16,-1 2 3 15,2 0 6-15,0 3 0 0,-1-2-2 0,1 3-1 16,2 0-3-16,2 4-5 0,-2-1-1 0,5 1-2 0,-1 0-5 16,0 0-2-16,2-1 1 15,0 0-5-15,1 1 3 0,-1 0-4 0,3 0-3 16,-1-2-2-16,0-3 2 16,1 2-16-16,3-4-34 0,-4-1-56 0,-1-2-69 0,2-3-75 15,3-3-146-15,-2-2-207 16,-3-1-330-16,-7-8-324 0</inkml:trace>
  <inkml:trace contextRef="#ctx0" brushRef="#br0" timeOffset="213649.83">13609 12098 2708 0,'0'0'-109'0,"0"0"16"0,0 0 13 16,0 0 10-16,0 0 1 0,0 0 11 0,0 0 7 0,0 0 9 16,0 0-3-16,0 0 4 15,0 0 1-15,0 0 12 0,0 0-1 0,13-16 8 16,-13 16-5-16,0 0 5 15,21-1 3-15,-21 1-3 0,0 0 8 0,23-2 2 16,-23 2 3-16,0 0 3 0,25 0 3 0,-25 0 22 0,0 0 11 16,19 6 14-16,-19-6 21 15,0 0 17-15,9 9 4 0,-9-9 14 0,0 0 12 16,0 0-2-16,0 0 12 16,0 0 3-16,-20 39 4 0,11-32-2 0,9-7-13 0,-15 15-10 15,15-15-4-15,-11 16-7 16,11-16-14-16,-10 13-4 0,10-13-8 15,-9 11-6-15,9-11-7 0,-4 14-7 0,4-14-3 0,0 0-2 0,0 0-9 16,0 0-3-16,9 28-4 16,-9-28-1-16,16 13-5 0,-10-5 0 0,3 2-3 15,-9-10-1-15,18 21-4 16,-11-10 6-16,2 3-9 0,-2-1 3 0,-1 0-4 0,-1 1-4 16,-3 3 6-16,3-2-2 15,-5 2 9-15,0 0 5 0,-5 2 1 0,1-1 0 16,-1 0-1-16,-2 1-4 15,-2 1 0-15,0 1-3 0,-2-4 0 0,2-2-4 0,-2 0-16 16,4-2-35-16,0-1-54 0,-2-1-58 0,3-1-70 16,6-10-136-16,-14 11-190 15,9-7-344-15,5-4-269 0</inkml:trace>
  <inkml:trace contextRef="#ctx0" brushRef="#br0" timeOffset="-211106.93">13392 12254 605 0,'0'0'114'16,"0"0"-26"-16,0 0-13 0,0 0-9 15,0 0-6-15,0 0-7 0,0 0-2 0,0 0-3 0,0 0 6 0,0 0 5 16,0 0-5-16,-32-8 6 16,32 8 12-16,0 0 7 0,0 0 12 0,0 0 10 15,0 0-8-15,0 0-8 16,0 0-11-16,0 0-4 0,0-20-1 0,0 20 10 0,0 0-5 16,0 0 0-16,0 0-5 15,20-17-2-15,-20 17 2 0,0 0-10 0,18-10 0 16,-18 10-10-16,11-8 3 15,-11 8-7-15,16-5 1 0,-16 5-10 0,15-5 3 0,-15 5-6 16,17-5-7-16,-17 5 1 0,0 0-3 0,24-4-1 16,-24 4-2-16,0 0-3 15,20 0 0-15,-20 0 0 0,0 0 7 0,0 0 4 16,16 10-5-16,-16-10 1 0,0 0 1 16,5 16-7-16,-5-16 1 0,0 0-1 0,-7 22-3 15,7-22-1-15,-7 17-1 16,7-17-4-16,-9 16 2 0,9-16-1 0,-13 19-2 15,9-12-1-15,4-7 4 0,-14 17-4 0,14-17 3 0,-11 16 4 16,4-9 2-16,7-7 1 16,-14 14-1-16,14-14 2 0,-15 13 2 15,5-5-2-15,10-8 0 0,-13 13-1 16,13-13-1-16,-11 9-3 0,11-9-1 0,-12 10 9 0,12-10 15 16,0 0 11-16,-10 9 7 15,10-9-9-15,0 0-2 0,0 0-7 16,0 0-5-16,0 0-4 0,0 0-2 15,0 0-9-15,40 8-16 0,-40-8-24 0,0 0-38 0,31-5-49 16,-31 5-55-16,25-7-55 0,-16 4-116 0,7-1-611 16,-1 1-372-16</inkml:trace>
  <inkml:trace contextRef="#ctx0" brushRef="#br0" timeOffset="-209366.84">14189 12011 2756 0,'0'0'-107'0,"0"0"44"0,0 0 18 15,9-20 18-15,-9 20 15 0,0 0 13 0,0 0 11 0,0 0 8 16,0 0 14-16,0 0 24 16,0 0 29-16,0 0 15 0,0 0 21 0,0 0 14 0,0 0 3 15,10 41 8-15,-10-41-5 16,1 26-13-16,-1-9-6 0,0 1-16 0,5-1-11 16,-5 0-9-16,2 2-9 15,1 2-7-15,-1-2-12 0,0 0-8 0,0-2-16 0,2 2-22 16,-1-2-37-16,-1-2-49 15,-2-15-54-15,6 28-56 0,-4-15-57 0,-2-13-126 16,5 16-195-16,-3-10-297 0,-2-6-208 0</inkml:trace>
  <inkml:trace contextRef="#ctx0" brushRef="#br0" timeOffset="-208996.66">14056 12464 2577 0,'0'0'-23'16,"0"0"38"-16,0 0 27 0,0 0 14 15,0 0 16-15,0 0 12 0,0 0 5 0,0 0-4 16,0 0-6-16,0 0-8 0,0 0-5 0,0 0-6 16,0 0-8-16,0 0-1 15,0 0-7-15,0 0 0 0,56-15-5 0,-38 12-10 0,2 2 3 16,3-1-4-16,2 0-1 16,4 0-5-16,0 2 8 0,5 0 2 0,-1-2 3 15,-1 2 0-15,3 2-2 0,-3-2-8 16,0 0 2-16,-1 0-15 0,-6 0-20 15,-3 0-42-15,-1 2-49 0,-4 0-40 0,-1 0-29 0,-6-1-51 16,-10-1-106-16,10 8-549 16,-10-8-236-16</inkml:trace>
  <inkml:trace contextRef="#ctx0" brushRef="#br0" timeOffset="-208496.77">14175 12826 2596 0,'0'0'-48'0,"0"0"56"16,0 0 11-16,-2-21 43 16,2 21 9-16,0 0 8 0,0 0 0 0,0 0-10 15,0 0 12-15,0 0 15 16,0 0 3-16,0 0-3 0,0 0-5 0,0 0-7 0,0 0-8 15,0 0-4-15,-9 41-7 0,9-41-5 0,2 23-8 16,-2-23-2-16,4 25-3 16,-1-12-8-16,-3-13 1 0,12 18-2 0,-6-9 0 15,-6-9-7-15,13 14-5 16,-6-8-2-16,-7-6-1 0,18 4-3 0,-18-4-1 0,0 0-3 16,27-3-3-16,-27 3 2 15,21-11-8-15,-11 4 2 0,-3-3-5 0,5 1 2 16,-12 9-1-16,15-18 0 0,-10 11-1 15,-5 7 0-15,14-12-5 0,-14 12-3 0,10-9 1 16,-10 9 0-16,0 0 3 0,15-6-1 0,-15 6 1 16,0 0 0-16,0 0 0 0,0 0 4 15,0 0 0-15,26 3 5 0,-26-3 9 0,0 0 9 16,0 0 13-16,23-1 14 16,-23 1 16-16,0 0-8 0,14-10-3 0,-14 10-6 0,6-13-7 15,-6 13-3-15,9-17-9 16,-9 17-18-16,6-19-34 0,-6 19-37 0,5-19-57 15,-5 19-86-15,2-17-85 0,-2 17-183 0,-2-18-144 16,2 18-320-16,0 0-337 0</inkml:trace>
  <inkml:trace contextRef="#ctx0" brushRef="#br0" timeOffset="-208076.75">14587 12925 2743 0,'0'0'-26'0,"7"12"38"0,-7-12 12 0,0 0 1 16,4 22 14-16,-4-22 3 16,0 17 3-16,0-17 10 0,2 19 7 0,-2-19 6 0,-2 18-2 15,2-18 1-15,0 0 3 16,0 23 2-16,0-23 0 0,0 0 7 0,0 17-6 15,0-17-4-15,0 0-8 0,0 0-10 0,0 0-10 16,0 0-10-16,0 0-4 0,0 0-3 16,0 0-1-16,0 0-4 0,0 0 3 15,31-32-10-15,-31 32 9 0,11-18 9 16,-4 10 8-16,-7 8 9 0,12-13 8 0,-12 13-1 16,8-11 5-16,-8 11 13 0,12-8 10 15,-12 8 10-15,0 0 13 0,0 0 20 0,20 0 1 16,-20 0-16-16,0 0-12 15,16 13-16-15,-16-13-9 0,12 12-9 0,-12-12-26 16,11 17-29-16,-5-9-36 0,-2-3-40 0,0 3-53 0,-4-8-56 16,9 13-61-16,-9-13-60 15,7 8-147-15,-7-8-166 0,0 0 28 16,0 0-271-16,0 0-204 0</inkml:trace>
  <inkml:trace contextRef="#ctx0" brushRef="#br0" timeOffset="-207486.59">14757 11839 2508 0,'0'0'-50'16,"0"0"12"-16,0 0 15 15,19-7 10-15,-19 7-3 0,0 0 7 0,0 0 32 16,0 0 9-16,0 0 6 15,16 19 7-15,-16-19 3 0,8 21 4 0,-4-6 14 0,1 5 20 16,0 2 10-16,3 0 0 0,3 9 3 0,-3 1 3 16,5 3 1-16,0 1-1 15,1 6 5-15,2 2 3 0,-1 2-1 0,4 1-2 16,3 16-4-16,-5-8-6 0,-1-9-8 16,-4 1-3-16,-2 1-5 0,-2-2-9 0,0-4-3 15,-4-3-4-15,-3 4-6 16,-1-3-10-16,-1 0-5 0,-3-4-7 0,-4 1-10 15,0 0-21-15,-2-2-45 0,0-5-65 0,-3 1-86 0,2-7-83 16,-3-1-180-16,-3 0-125 16,-2-6-339-16,0-4-315 0</inkml:trace>
  <inkml:trace contextRef="#ctx0" brushRef="#br0" timeOffset="-198886.65">1744 14518 2657 0,'0'0'-92'0,"0"0"24"0,0 0 23 0,0 0 18 0,0 0 27 16,0 0 21-16,0 0 36 15,0 0 23-15,0 0 16 0,0 0 3 0,0 0 9 0,0 0 9 16,0 0 9-16,0 0 6 0,0 0-1 0,0 0-3 16,0 0-12-16,0 0-3 15,0 0-8-15,0 0-10 0,0 0-3 0,0 0-4 16,0 0 0-16,0 0-8 0,0 0-2 16,0 0 2-16,0 0 4 0,0 0 0 0,0 0-4 15,0 0-13-15,0 0-1 16,0 0-4-16,0 0-8 0,0 0-1 0,0 0-6 15,0 0-6-15,46-19-2 0,-46 19-4 0,22-4 2 0,-22 4-10 16,21-4-5-16,-21 4-3 16,21-4 1-16,-21 4-3 0,23-3-3 15,-23 3-5-15,22-2 0 0,-22 2-7 16,20-3 3-16,-20 3-6 0,15-3-7 0,-15 3-18 16,0 0-21-16,19-3-26 15,-19 3-31-15,0 0-35 0,0 0-43 0,17-4-46 16,-17 4-44-16,5-3-71 0,-5 3-147 15,0 0-119-15,0 0-255 0,0 0-220 0</inkml:trace>
  <inkml:trace contextRef="#ctx0" brushRef="#br0" timeOffset="-198566.75">1752 14343 2502 0,'0'0'-44'0,"0"0"47"16,0 0 6-16,0 0 29 0,0 0 26 0,-13-9 40 0,13 9 23 15,0 0 16-15,0 0 1 16,0 0-7-16,0 0 0 0,0 0-1 0,0 0-1 16,0 0 6-16,0 0-2 15,0 0 0-15,0 0-8 0,0 0-14 0,0 0-8 16,0 0-6-16,0 0-13 0,0 0-13 15,0 0-8-15,0 0-6 0,0 0-7 0,43-11-7 16,-43 11 0-16,21 0-16 0,-21 0-16 0,25 0-28 16,-25 0-35-16,24 0-46 15,-24 0-53-15,20 0-64 0,-9 0-55 0,-11 0-88 16,18-1-187-16,-18 1-75 0,0 0-228 16,0 0-183-16</inkml:trace>
  <inkml:trace contextRef="#ctx0" brushRef="#br0" timeOffset="-190636.7">2624 14297 2470 0,'0'0'-88'0,"0"0"13"0,0 0 11 0,0 0 21 0,0 0 12 16,0 0 7-16,0 0 13 0,-25-14-9 0,25 14 4 16,0 0 0-16,0 0 0 15,-25 0 0-15,25 0 8 0,0 0-1 0,-22 3-2 0,22-3 11 16,0 0 9 0,-21 3 13-16,21-3 26 0,-18 4-1 0,18-4 3 0,-18 4 11 15,18-4 5-15,-17 4-3 16,17-4 13-16,0 0-1 0,-21 3 9 0,21-3 1 15,0 0-3-15,-17 3-7 0,17-3-8 0,0 0-6 0,0 0-9 16,0 0-5-16,0 0-4 16,-12-16-6-16,12 16-1 0,0 0-5 15,0 0-2-15,2-22 0 0,-2 22-5 16,0 0-4-16,12-22 3 0,-12 22-3 0,9-17-4 0,-3 8-1 16,-6 9 0-16,12-17 1 15,-5 9-4-15,-7 8 0 0,17-19 0 0,-11 11 1 16,2-2 4-16,-8 10-3 15,16-10-2-15,-16 10 4 0,11-10-3 0,-11 10 0 0,12-9 3 16,-12 9-5-16,0 0 6 0,13-10-4 0,-13 10 3 16,0 0 3-16,10-9 3 15,-10 9 1-15,0 0 5 0,0 0 10 0,0 0 9 16,0 0 8-16,13-6-4 16,-13 6 0-16,0 0-2 0,0 0 5 0,0 0 1 0,0 0 5 15,0 0-1-15,0 0 10 16,12 25 2-16,-12-25 1 0,2 14 11 0,-2-14-1 15,0 20-3-15,0-20-2 0,-2 25 6 0,2-10-8 0,0-15 0 16,-2 32-19-16,2-15-4 16,-2 3 4-16,2-2-11 0,-2 2 0 0,2 0 5 15,0 2 1-15,0 0 24 16,0 1-4-16,2-2-8 0,0 4-3 0,0-4-9 0,0 0-4 16,3 0-9-16,0-2-7 15,-1-2-15-15,0 0-33 0,-2-2-46 0,0-4-47 16,-2-11-66-16,6 22-89 15,-4-15-117-15,-2-7-229 0,4 10-19 0,-4-10-427 16,0 0-591-16</inkml:trace>
  <inkml:trace contextRef="#ctx0" brushRef="#br0" timeOffset="-186946.88">3024 14057 3176 0,'0'0'-89'16,"0"0"23"-16,0 0 21 0,0 0 21 15,0 0 13-15,2-20 19 0,-2 20 2 0,0 0 4 16,0 0-4-16,0 0 4 15,0 0 6-15,0 0 14 0,0 0 18 0,0 0 10 16,0 0 7-16,0 0 7 0,0 0 18 0,0 0 18 0,0 0 8 16,0 0-8-16,0 0-14 15,0 0-4-15,-6 58-16 0,6-58-4 0,-2 27-11 16,2-12-5-16,0-15-6 16,-2 27-4-16,2-14-3 0,0-13-9 0,2 28-1 0,-2-16-4 15,0-12-2-15,4 23-4 16,0-14-4-16,-4-9 3 0,9 17-4 0,-9-17-5 15,11 13-3-15,-11-13-4 0,14 4-4 0,-14-4-8 16,0 0-2-16,19-1-3 0,-19 1-1 16,0 0-2-16,26-16-3 0,-18 3 3 0,-2 1 0 15,4 1-1-15,-4-2 2 16,2 0 4-16,-8 13 0 0,10-24 5 0,-5 16 2 16,-5 8 9-16,8-15 0 0,-8 15-8 15,9-13 4-15,-9 13-5 0,0 0 2 0,8-11-1 16,-8 11 3-16,0 0 0 15,0 0 1-15,0 0-3 0,0 0 3 0,0 0-2 16,0 0 0-16,25 25 0 0,-25-25 1 0,14 14-2 0,-14-14 1 16,14 10 0-16,-6-3 1 15,-8-7 0-15,18 7-2 0,-18-7 1 0,14 8 1 16,-14-8 4-16,15 1 5 16,-15-1 1-16,0 0 3 0,0 0 3 0,0 0 8 0,28-11-1 15,-28 11 1-15,0 0-2 16,6-19-8-16,-6 19-4 0,0-21 5 0,0 21-7 15,0-24 2-15,0 24-2 0,0-23-4 0,2 9-18 16,-2 14-15-16,0-21-27 0,0 21-23 16,0-23-26-16,0 23-31 0,2-15-48 0,-2 15-48 15,2-13-64-15,-2 13-149 16,0 0-188-16,0 0-200 0,0 0-160 0</inkml:trace>
  <inkml:trace contextRef="#ctx0" brushRef="#br0" timeOffset="-183616.48">3077 14544 2397 0,'0'0'-50'0,"0"0"36"0,0 0 34 0,0 0-2 16,0 0 31-16,26-22 12 0,-26 22 9 16,0 0 9-16,0 0-4 0,14-6 1 0,-14 6-5 15,0 0 9-15,0 0 0 0,0 0 2 0,16-3-3 16,-16 3-7-16,0 0-1 16,0 0-3-16,0 0 0 0,0 0-1 0,0 0-1 0,0 0-3 15,18-5 0-15,-18 5-2 16,0 0-2-16,0 0-5 0,17-3-8 0,-17 3-6 15,0 0 2-15,19-3-7 0,-19 3-6 0,17-3 2 16,-17 3-4-16,24-4-6 16,-24 4-1-16,25-1 2 0,-8-2 6 0,2-1 7 0,0 3 0 15,0 1-2-15,3-2-3 16,-2 0 0-16,2 0-2 0,-1 1 0 0,-1-2-4 16,0 0-2-16,-1 2-5 15,-19 1 0-15,32-1-2 0,-18 1-1 0,-14 0-3 0,24-2-7 16,-24 2-10-16,21 0-25 15,-21 0-37-15,17-3-41 0,-17 3-59 0,0 0-57 16,0 0-64-16,21 3-136 0,-21-3-549 0,0 0-422 16</inkml:trace>
  <inkml:trace contextRef="#ctx0" brushRef="#br0" timeOffset="-183006.78">3315 14739 2976 0,'0'0'-40'0,"0"0"32"0,0 0 22 16,0 0 22-16,0 0 13 0,0 0 10 0,0 0 8 15,0 0 4-15,0 0 7 0,0 0 3 0,0 0-2 16,0 0-4-16,-20 18-5 16,20-18-1-16,-4 16-10 0,4-16-3 0,-2 19-6 0,2-19-6 15,-2 24-3-15,2-24-7 16,0 21-6-16,0-21 3 0,0 24-7 0,0-24-3 15,4 19-3-15,-4-19-1 0,4 18-3 0,-4-18-2 16,11 10-10-16,-11-10-13 16,13 8-8-16,-13-8-5 0,0 0-3 0,20-1 5 0,-20 1 3 15,0 0 3-15,22-16 4 16,-22 16-1-16,13-17 3 0,-7 8 10 0,-6 9 5 16,11-14 0-16,-11 14-1 15,8-14 0-15,-8 14-1 0,9-9-6 16,-9 9 2-16,0 0 1 0,0 0 6 0,0 0 2 15,16-3 1-15,-16 3-1 0,0 0-1 0,0 0 0 16,22 17 3-16,-22-17-2 0,14 11 3 0,-14-11 4 16,13 9 7-16,-13-9 7 15,15 10 15-15,-15-10 9 0,13 5 12 0,-13-5 2 0,0 0-3 16,20 0-3-16,-20 0 4 16,0 0-12-16,22-15-8 0,-22 15-5 0,12-15-7 15,-7 5-24-15,-5 10-29 16,13-20-51-16,-9 11-61 0,-4 9-87 0,10-20-85 0,-10 20-173 15,7-15-126-15,-5 7-277 0,-2 8-246 0</inkml:trace>
  <inkml:trace contextRef="#ctx0" brushRef="#br0" timeOffset="-182617.05">3717 14915 2532 0,'0'0'-85'0,"6"12"35"16,-6-12 3-16,4 16 27 16,-4-16 35-16,6 23 39 0,-4-12 13 0,-2-11 39 15,2 25-4-15,0-11-1 0,-2-14-13 0,2 27-2 16,2-16-8-16,-4-11-4 16,2 22-3-16,-2-22-6 0,2 18-7 0,-2-18-2 0,0 0-7 15,2 19-2-15,-2-19-5 16,0 0-5-16,0 0-1 0,0 0-4 0,0 0-3 15,0 0 2-15,0 0 0 0,0 0 2 0,0 0 8 0,18-40 12 16,-18 40 17-16,9-17 5 16,-9 17 2-16,6-18-7 0,-6 18-1 0,9-13-3 15,-9 13 12-15,0 0 2 16,13-8 3-16,-13 8 0 0,0 0-4 0,0 0-13 0,0 0-4 16,0 0-6-16,32 18-7 15,-32-18-6-15,10 15-1 0,-10-15-14 0,10 13-4 16,-10-13-26-16,11 10-36 15,-11-10-55-15,0 0-72 0,13 13-88 0,-13-13-139 16,6 2-176-16,-6-2-42 0,0 0-272 0,0 0-249 0</inkml:trace>
  <inkml:trace contextRef="#ctx0" brushRef="#br0" timeOffset="-182066.68">3949 14634 2620 0,'4'-16'-40'16,"-4"16"25"-16,0 0 3 16,7-16 0-16,-7 16 12 0,9-9 24 0,-9 9 23 15,0 0 11-15,16-11 4 0,-16 11 3 16,15-3 1-16,-15 3 17 0,0 0 22 0,0 0 17 16,0 0 18-16,30 10 17 15,-30-10 12-15,8 15 4 0,-8-15 7 0,2 21-17 16,-2-21-7-16,0 25-24 15,-2-12-5-15,2-13-2 0,-2 24-5 0,2-24-8 0,-4 25-12 16,2-13-7-16,2-12-11 0,-2 19-10 0,2-19-21 16,8 15-30-16,-8-15-43 15,18 11-51-15,-18-11-66 0,26 4-92 0,-8-5-92 0,5-2-188 16,-1 0-98-16,2-5-3 16,4 0-252-16,-1 1-220 0</inkml:trace>
  <inkml:trace contextRef="#ctx0" brushRef="#br0" timeOffset="-179486.69">5094 13794 2440 0,'-22'-2'-124'0,"22"2"23"0,-22-2 12 0,22 2 18 15,-19-2 19-15,19 2 28 0,0 0 27 0,-23-2 45 0,23 2 25 16,0 0 16-16,0 0 18 16,-21 0-1-16,21 0-2 0,0 0 5 0,0 0-1 15,0 0-11-15,0 0-8 16,0 0-6-16,-22 0-10 0,22 0 5 0,0 0-15 0,0 0-7 16,0 0 4-16,0 0-13 15,0 0-3-15,0 0-6 0,0 0-3 0,-16 4-2 16,16-4-2-16,0 0 1 15,0 0 2-15,0 0 0 0,0 0 2 0,-9 15 7 0,9-15 8 16,0 0 10-16,0 21-3 0,0-21-1 16,0 21-8-16,0-21-1 0,5 26-6 15,-3-10-5-15,-2 2-1 0,4-2-1 0,-2 5-4 16,0-2-5-16,0 3-3 0,2 2 0 16,-2 0-3-16,2 0-1 0,0 1-2 0,-2-2 1 15,4 2-4-15,-2-1 0 16,0 1 1-16,-2 0 4 0,2 0 3 0,-2 0 2 15,0 1-1-15,2 1 6 0,-2 0-3 0,1-3-2 0,-1 3-2 16,0-3-1-16,0 3-3 16,2-1-5-16,-2 1 5 0,1-1 14 0,-1 0-2 15,0-1 6-15,0 2 5 16,0-2-6-16,0 1-1 0,0-2-7 0,1 2-1 0,-3-3 6 16,2-1-11-16,-2 1-1 15,2 1-2-15,-2 1-1 0,2-3-1 16,-2 3-4-16,0-4 5 0,0 1-3 15,0-1 2-15,0 2-7 0,-2-2 16 0,0 2-1 0,2-3 1 16,-2 3-2-16,-1 3 2 0,1-5-11 0,0-1 1 16,2 2 8-16,0-2 6 15,-2 1-7-15,4-1 1 0,-2-2-2 0,2 1-4 16,0 2 1-16,3-4 6 16,-1 1-6-16,2-2 2 0,0 2-2 0,0-5-1 15,4 2-5-15,-2-3 3 0,2 1-6 16,-2-3 3-16,6 1-7 0,-4 1-10 0,3-5-25 15,-1 2-28-15,1-2-47 0,-13-7-71 0,27 9-89 0,-15-7-110 16,-2-2-200-16,2 0-50 16,-12 0-382-16,24-7-486 0</inkml:trace>
  <inkml:trace contextRef="#ctx0" brushRef="#br0" timeOffset="-167453.98">5592 14665 2916 0,'0'0'-68'0,"0"0"34"0,0 0 26 16,0 0 32-16,-13 5 30 16,13-5 24-16,0 0 15 0,0 0 0 0,0 0 4 0,0 0-2 15,0 0 5-15,0 0 13 16,0 0 5-16,0 0 5 0,0 0 11 0,0 0 1 16,0 0-10-16,0 0-9 0,0 0-11 0,0 0-9 15,0 0-6-15,40 9-10 0,-40-9-8 16,0 0-15-16,22 0-8 0,-22 0-3 0,0 0-3 15,25 0-1-15,-25 0-2 16,20-3-4-16,-20 3-2 0,0 0 0 0,26 0 1 16,-26 0-7-16,18 0-5 0,-18 0-2 15,0 0-1-15,27 0 1 0,-27 0 5 0,0 0-2 16,20-1 3-16,-20 1-2 0,0 0-1 0,0 0-6 16,20 0 2-16,-20 0-5 15,0 0 0-15,0 0-2 0,20 0 16 0,-20 0-9 0,0 0 4 16,0 0 5-16,0 0-2 15,0 0-2-15,0 0 0 0,18-3-6 16,-18 3-2-16,0 0-19 0,0 0-31 16,0 0-38-16,0 0-60 0,0 0-82 0,11-4-75 0,-11 4-127 15,0 0-185-15,2-9-32 16,-2 9-359-16,0 0-453 0</inkml:trace>
  <inkml:trace contextRef="#ctx0" brushRef="#br0" timeOffset="-161066.13">6348 14169 2874 0,'0'0'-160'0,"0"0"23"0,0 0 16 16,0 0 12-16,0 0 9 15,0 0 6-15,0 0 7 0,0 0 6 0,0 0-6 16,0 0-2-16,0 0-12 16,0 0-2-16,0 0 4 0,0 0 14 0,0 0 10 15,0 0 25-15,0 0 27 0,0 0 16 16,0 0 13-16,0 0 14 0,0 0 24 16,0 0 9-16,0 0 17 0,0 0 9 0,0 0 22 0,0 0 10 15,0 0 3-15,0 0 13 16,0 0 10-16,0 0 8 0,0 0-7 0,0 0 1 0,0 0-9 15,0 0-3-15,0 0-13 16,0 0-11-16,0 0-9 0,0 0-4 0,0 0-10 16,0 0 2-16,0 0-6 15,0 0 0-15,0 0 2 0,0 0-10 0,-40 21-4 16,40-21-4-16,-12 14 0 0,12-14-7 0,-12 14-4 0,6-3-5 16,6-11-4-16,-15 20-2 15,9-7-5-15,-1 1-1 0,-1-1-5 0,4 2-1 16,-5 3 1-16,3-1-4 15,0 0 3-15,2 0 1 0,-4 7 17 0,2-2 4 0,2-2-3 16,2 3-4 0,-2-1-4-16,2-1 0 0,2 2-2 0,-2-1-2 0,4 3-4 15,0 2 2-15,0-3-3 16,2 3 1-16,0 0 2 0,2-2-3 0,0 1 0 0,0 0 2 16,-2-2-7-16,4 0 6 0,-2 1-6 0,1-2 2 15,-1-3-4-15,3 5-1 16,-1-3-2-16,-1-1-2 0,-1 0 2 0,0-4-7 15,0 1 0-15,0-2 1 0,2 2-2 16,-4-2-1-16,2-2-5 0,-2 1-2 0,2-1-17 16,-6-14-26-16,7 21-41 15,-5-10-43-15,-2-11-58 0,9 18-77 0,-9-18-135 16,2 13-213-16,-2-13-1 0,0 0-244 0,0 0-201 0</inkml:trace>
  <inkml:trace contextRef="#ctx0" brushRef="#br0" timeOffset="-160486.32">6619 14558 2469 0,'0'0'-81'0,"0"0"35"0,0 0 5 15,0 0 16-15,0 0 20 16,0 0 10-16,0 0 24 0,0 0 13 0,0 0 7 0,0 0 10 16,0 0 13-16,0 0 9 0,0 0 10 0,0 0 17 15,0 0 4-15,0 0-4 16,0 0-5-16,0 0-10 0,0 0-6 0,0 0-5 15,0 0-7-15,0 0-8 0,0 0-5 16,-2 53-4-16,2-53 1 0,2 26-3 0,-2-26-7 16,-2 24-7-16,2-10 0 15,0-14-4-15,2 27-1 0,0-14-1 0,-2-13-3 16,2 24-4-16,-2-24 1 0,2 23-2 0,0-12-3 0,-2-11-3 16,2 22-2-16,-2-22-2 15,2 19 2-15,-2-19-3 0,2 15-3 0,-2-15-4 16,0 0-8-16,2 16-25 15,-2-16-33-15,0 0-49 0,0 0-62 0,0 0-55 0,0 0-83 16,0 0-144-16,5 10-450 16,-5-10-278-16</inkml:trace>
  <inkml:trace contextRef="#ctx0" brushRef="#br0" timeOffset="-160045.9">6960 14690 2602 0,'0'0'-43'0,"0"0"43"15,0 0-3-15,0 0 6 16,0 0 10-16,0 0 18 0,0 0 15 0,0 0 12 16,0 0 9-16,0 0-5 0,0 0 4 0,0 0 11 15,0 0 15-15,0 0 10 0,0 0 9 16,0 0 5-16,0 0-7 0,0 0-7 0,0 0-10 15,0 0-9-15,19-8-6 16,-19 8-11-16,23 0-6 0,-23 0-7 0,25 0-1 16,-25 0-3-16,30 0-4 0,-13 0-8 15,-17 0-1-15,36 0-9 0,-18 0-16 0,0 0-24 16,-18 0-33-16,29-2-47 0,-29 2-52 0,28 2-55 16,-16-4-65-16,-12 2-130 15,22-1-552-15,-14-2-370 0</inkml:trace>
  <inkml:trace contextRef="#ctx0" brushRef="#br0" timeOffset="-159326.08">7643 14358 2775 0,'0'0'-89'0,"6"-11"24"0,-6 11 10 16,0 0 13-16,9-17 17 16,-9 17 23-16,0 0 23 0,7-15 17 0,-7 15 11 15,0 0 6-15,0 0 5 16,0 0 4-16,2-16 7 0,-2 16 6 0,0 0 21 0,0 0 23 16,0 0 3-16,0 0-4 0,0 0-10 0,0 0-8 15,0 0-9-15,-20 42-10 16,20-42-4-16,-4 26-10 0,2-11-9 0,-2 1-4 15,4-16 0-15,-2 30-7 0,0-14-6 16,2-16-1-16,4 29-3 0,-4-15-9 0,4-2 0 16,2 2-5-16,3-5-2 15,0 0-1-15,-9-9-7 0,21 16 0 0,-11-13-1 16,-10-3-3-16,24 4-1 0,-24-4-2 0,24-6 1 16,-24 6-1-16,26-11-3 0,-13 4 0 15,0-1 2-15,0 1 1 0,-13 7 4 0,18-13-5 16,-18 13-2-16,16-8-2 15,-16 8-1-15,12-7 0 0,-12 7 0 0,0 0 1 16,0 0 0-16,0 0 0 0,0 0 0 16,30 8 0-16,-30-8-2 0,8 10-1 0,-8-10 0 15,11 8 4-15,-11-8-1 0,0 0 3 0,10 8 0 16,-10-8 7-16,0 0-5 16,0 0 16-16,0 0 5 0,0 0 10 0,0 0 8 0,26-13 2 15,-26 13 2-15,6-14-2 16,-6 14-4-16,8-21-4 0,-8 21-8 0,6-22-2 15,-3 11 0-15,-3 11-7 16,9-23-3-16,-5 10-12 0,-4 13-19 0,6-19-27 0,-6 19-39 16,4-18-47-16,-4 18-65 15,4-11-60-15,-4 11-77 0,0 0-166 0,0-9-121 16,0 9-304-16,0 0-313 0</inkml:trace>
  <inkml:trace contextRef="#ctx0" brushRef="#br0" timeOffset="-158910.91">7620 14777 2768 0,'0'0'-41'0,"0"0"31"0,0 0 8 16,0 0 16-16,0 0-6 15,0 0 20-15,0 0 10 0,0 0 7 0,0 0-11 0,49-8 3 16,-32 5-4-16,-17 3 0 15,34-8 9-15,-16 4 9 0,4 0 8 0,-1 3-3 16,4-4-1-16,2 2 0 16,1-1 1-16,-2 2-4 0,3 1-1 0,-3-2-9 15,-1 3-1-15,1-1-8 16,-3 1-1-16,0-3-10 0,-1 3-13 0,-2 0-26 0,-1 0-43 16,-19 0-37-16,30 0-52 15,-18 3-45-15,-12-3-74 0,0 0-603 0,24 4-236 16</inkml:trace>
  <inkml:trace contextRef="#ctx0" brushRef="#br0" timeOffset="-158396.18">7897 15019 2654 0,'0'0'3'0,"0"0"32"0,0 0 12 0,0 0-2 16,0 0 1-16,0 0 8 0,-8 12 21 0,8-12 11 15,0 0 11-15,0 0-11 16,-7 16-7-16,7-16-2 0,0 0-5 0,-6 19-2 0,6-19 9 16,-2 16-5-16,2-16-6 0,0 17-9 0,0-17-1 15,4 22-9-15,-4-22-5 16,4 16-4-16,-4-16-2 0,9 16-7 0,-9-16-3 15,11 10-2-15,-11-10-2 0,14 8-3 16,-14-8 0-16,16 2-5 0,-16-2-2 0,0 0 0 16,26-11-1-16,-26 11-1 15,18-9-3-15,-10 1 2 0,-8 8 3 0,17-10 1 16,-17 10 7-16,10-7 2 0,-10 7-2 0,11-7-7 16,-11 7 2-16,0 0-3 0,0 0 1 15,15-6-3-15,-15 6 0 16,0 0-4-16,0 0 3 0,0 0-2 0,0 0-1 15,0 0 0-15,30 7 0 0,-30-7 0 0,0 0-1 0,0 0 9 16,19-4 6-16,-19 4 12 16,0 0 8-16,14-10 7 0,-14 10 2 0,9-10 6 15,-9 10-24-15,9-14-3 16,-9 14-2-16,8-18-7 0,-8 18-3 0,8-16-1 16,-8 16-9-16,6-15-22 0,-6 15-39 0,8-18-51 0,-8 18-67 15,6-12-64-15,-4 5-72 16,-2 7-154-16,0 0-120 0,2-13-336 0,-2 13-312 15</inkml:trace>
  <inkml:trace contextRef="#ctx0" brushRef="#br0" timeOffset="-158005.81">8221 15066 2663 0,'0'0'-106'16,"0"0"30"-16,10 10 12 15,-10-10 20-15,0 0 32 0,8 14 19 0,-8-14 34 16,4 15 22-16,-4-15 10 0,0 17 9 16,0-17 5-16,0 18 2 0,0-18-3 0,0 0-7 15,-2 26-4-15,2-26-7 16,-2 14-6-16,2-14-5 0,0 0-5 0,0 0-4 16,0 20-3-16,0-20-4 0,0 0-14 0,0 0-8 0,0 0-6 15,0 0-6 1,0 0-5-16,0 0-8 0,0 0 0 0,0 0-2 0,24-41 4 15,-24 41 3-15,9-18 10 16,-9 18 3-16,9-13 4 0,-9 13 1 0,10-12 8 0,-10 12 17 16,11-8 11-16,-11 8 20 15,0 0 9-15,16-3 10 0,-16 3 8 0,0 0-5 16,0 0-5-16,24 20-6 0,-18-13-11 0,-6-7-8 16,10 18-8-16,-5-6-7 0,2-1-20 15,-7-11-37-15,8 20-52 16,-8-20-70-16,8 19-78 0,-6-12-85 0,-2-7-177 15,5 14-115-15,-5-14-268 0,0 0-195 0</inkml:trace>
  <inkml:trace contextRef="#ctx0" brushRef="#br0" timeOffset="-157715.69">8274 14404 2509 0,'0'0'-69'0,"0"0"17"0,0 0-1 0,0 0 11 0,0 0 3 16,30 26 10-16,-24-12 12 15,0 1-2-15,3 6 5 0,0 1 6 0,-1 4 2 16,-2-2 23-16,2 3 2 15,4 5 27-15,-4-3-2 0,-2-1 2 0,-2 2-6 0,3-1-2 16,-5 1-17-16,0-2-13 16,0 1-46-16,-4-3-48 0,0 0-43 0,-5-2-107 15,-1 1-383-15,-2-3 165 16</inkml:trace>
  <inkml:trace contextRef="#ctx0" brushRef="#br0" timeOffset="-157086.29">7595 14482 1761 0,'0'0'-39'0,"0"0"6"16,0 0 1-16,0 0 10 16,0 0 12-16,-7-16 17 0,7 16 31 0,0 0 0 0,0 0 18 15,0 0 7 1,0 0 31-16,0 0 24 0,0 0 27 0,0 0 10 0,0 0 2 16,0 0-4-16,0 0-1 0,-10 45-8 0,3-30-9 15,3 3 1-15,0 1 1 16,-3 4-11-16,3 2-11 0,2-2-5 0,-2 2-14 15,2 2-11-15,2-1-6 0,0 1-8 16,2 0-12-16,0-1-3 0,2 3-21 0,4-2-31 16,1 4-43-16,2-7-65 15,6 3-83-15,1-4-96 0,6 1-207 0,-3-4-442 0,2-4-344 16</inkml:trace>
  <inkml:trace contextRef="#ctx0" brushRef="#br0" timeOffset="-156485.89">8453 14041 2826 0,'0'0'-54'0,"0"0"21"0,6-23 8 15,-6 23 28-15,0 0 7 16,0 0 28-16,8-13 11 0,-8 13 3 0,0 0 0 15,12-7-7-15,-12 7-5 0,0 0-6 16,22-8-2-16,-22 8-1 0,0 0 2 0,21-1-2 16,-21 1-11-16,0 0 4 15,0 0-8-15,20 10 3 0,-20-10 3 0,6 16-1 16,-6-16 6-16,-3 19 1 0,3-19 3 0,-3 25 7 16,3-25 10-16,-10 24 10 0,6-9 1 15,-2-5-3-15,6-10-3 0,-4 23-7 16,4-23-4-16,-2 21-2 0,2-21-7 15,4 20-13-15,-4-20-33 0,10 13-53 0,-2-6-53 0,6-1-41 16,-2 0-68-16,0-3-123 16,4-1-539-16,-4 0-270 0</inkml:trace>
  <inkml:trace contextRef="#ctx0" brushRef="#br0" timeOffset="-155766.04">8857 14133 2627 0,'0'0'-94'15,"0"0"31"-15,0 0 19 0,0 0 11 0,0 0 16 16,0 0 20-16,10-22 6 16,-10 22 23-16,0 0 15 0,0 0 4 0,0 0 2 0,0 0 9 15,0 0 4-15,0 0 4 16,0 0 13-16,0 0 11 0,0 0 8 0,0 0 4 16,0 0-6-16,0 0-2 0,32 28 0 15,-32-28-16-15,10 23-8 0,-6-10-3 16,3 2 6-16,-1 2-8 0,2 5-4 0,1-2-2 0,0 4-2 15,-1 0-4-15,0 1 0 16,-2 1-1-16,3 1 2 0,0 5-2 0,-3-3 1 16,2 4-1-16,1-3 1 0,-1 2-6 15,-1 3-7-15,-3-6 1 0,0 1-7 16,1-1-3-16,-3 3-6 0,0-3-1 0,0 0-4 0,-4 0-13 16,0 0-18-16,-2 2-35 15,-3 2-42-15,-4-1-53 0,1 0-55 0,-5 2-51 0,-2-4-64 16,-6 7-131-16,-3-2-131 15,-14 15-275-15,7-12-186 0</inkml:trace>
  <inkml:trace contextRef="#ctx0" brushRef="#br0" timeOffset="-144935.77">9639 14459 2435 0,'0'0'-104'0,"0"0"13"16,0 0 9-16,0 0 4 15,0 0 8-15,0 0 10 0,-23-12 0 0,23 12-7 0,0 0-5 16,0 0-4-16,0 0 1 16,0 0 10-16,0 0 7 0,0 0 9 0,0 0 1 15,0 0 9-15,-10 0-13 16,10 0-9-16,0 0-9 0,0 0-22 0,0 0-20 0,0 0-204 16,0 0 102-16</inkml:trace>
  <inkml:trace contextRef="#ctx0" brushRef="#br0" timeOffset="-144675.88">9606 14447 898 0,'0'0'11'0,"0"0"14"0,0 0 15 15,0 0 13-15,0 0 29 0,0 0 16 0,0 0 22 16,-28 10 29-16,28-10 25 0,0 0 19 0,0 0 10 0,0 0 12 16,0 0 2-16,0 0-6 15,0 0-4-15,0 0-11 0,0 0-15 0,0 0-12 16,0 0-17-16,0 0-12 15,0 0-10-15,0 0-7 0,0 0-8 0,0 0-12 0,59 0-12 16,-59 0-10-16,28 0-8 16,-28 0-9-16,26 0-7 0,-26 0-7 0,22 0-19 15,-22 0-19-15,22-3-35 16,-22 3-34-16,0 0-47 0,21 3-51 0,-21-3-51 0,10 0-46 16,-10 0-78-16,0 0-134 0,0 0-464 0,0 0-339 15</inkml:trace>
  <inkml:trace contextRef="#ctx0" brushRef="#br0" timeOffset="-144436.13">9705 14421 2698 0,'0'0'-52'15,"0"0"45"-15,0 0 31 0,-4-16 28 0,4 16 34 16,0 0 27-16,0 0 17 0,0 0 12 0,-4-15 0 0,4 15-10 16,0 0-5-16,0 0 7 15,0 0 3-15,0 0-10 0,0 0 7 0,0 0-10 16,0 0-21-16,0 0-2 15,-9 42-15-15,9-42-15 0,-3 25-3 16,3-10-4-16,0-15-10 0,-2 30-8 0,2-11-7 16,0-3-1-16,0-16-7 0,0 32-15 0,2-15-23 15,-2-3-50-15,0-14-58 16,0 25-76-16,0-16-63 0,0-9-123 0,3 18-192 16,-3-18-52-16,3 9-227 0,-3-9-195 0</inkml:trace>
  <inkml:trace contextRef="#ctx0" brushRef="#br0" timeOffset="-143956.31">10006 14223 2536 0,'0'-19'-30'0,"0"19"36"0,0 0 9 0,0 0 29 16,0 0 6-16,2-19 12 16,-2 19 3-16,0 0 3 0,0 0 2 0,10-12 0 0,-10 12 14 15,0 0 1-15,0 0 1 16,19-7 12-16,-19 7-1 0,0 0-10 0,22-4-4 16,-22 4-7-16,0 0-8 0,28 2-11 0,-28-2-1 0,16 5-10 15,-16-5-2-15,17 8-6 16,-17-8 0-16,13 9-3 0,-13-9-1 0,8 15 4 15,-8-15 1-15,4 20 9 16,-4-20 3-16,-2 20 3 0,2-20 3 0,-10 27 1 16,3-13 1-16,-1 1-1 0,1-1 5 15,-1 1 2-15,0-2-1 0,0 2 7 0,0-2-5 16,2 2 0-16,0-5 2 0,6-10-5 0,-8 23-1 16,3-11 20-16,5-12-11 0,-4 20-4 15,4-20-7-15,0 15-6 0,0-15-5 16,0 0-7-16,9 25 0 0,-9-25-7 15,12 12-4-15,-4-6-8 0,-8-6-7 0,22 10-23 16,-14-7-34-16,3 1-41 0,-11-4-45 16,19 0-58-16,-11 1-67 0,-8-1-64 0,0 0-148 15,26-7-146-15,-17 6 11 16,-9 1-312-16,0 0-307 0</inkml:trace>
  <inkml:trace contextRef="#ctx0" brushRef="#br0" timeOffset="-143296">10427 14172 2729 0,'0'0'-58'15,"6"-15"30"-15,-6 15 22 16,0 0 9-16,0 0 21 0,0 0-11 0,0 0 11 16,0 0-1-16,0 0 6 0,0 0 9 0,7-14 10 15,-7 14 1-15,0 0 7 0,0 0 4 16,0 0-13-16,0 0-2 0,14-10-6 0,-14 10-9 15,0 0 3-15,0 0-5 16,19 0-2-16,-19 0-5 0,0 0 0 0,22 0-2 16,-22 0-7-16,0 0 2 15,29 4-2-15,-29-4 2 0,21 6-4 0,-10-2-2 0,-11-4 0 16,17 7 0-16,-17-7 3 0,11 12 7 0,-11-12 8 16,2 16 7-16,-2-16 22 15,-4 25 20-15,-3-9 5 0,0-2 5 0,-3 6 3 16,-1 2-3-16,-1-2-2 0,1 1-8 15,-2 4-6-15,1-3-5 0,2 1-6 0,-2 0-9 16,2 0-3-16,4 2-2 16,-3-2-5-16,3-2-5 0,2 0-2 0,2-3-5 15,0 1 0-15,2 0-5 0,2-1-2 16,2 0-5-16,2-2-8 0,1 2 3 0,-1-3-5 16,4 4 1-16,-4-3-3 0,2 0-1 0,0 0 3 15,-4 0-4-15,0 0 1 16,0 1-1-16,-2-1 1 0,-2 3 1 0,0-19 2 0,-4 33-4 15,0-14 2 1,-4 1-1-16,-1 1-1 0,-4-2-1 0,3 4 2 0,-5-4 0 16,2 1 0-16,-2-3-5 15,1 5 6-15,-2-3-4 0,2-3-10 0,-1 0-22 16,0 0-29-16,0-3-41 0,1-2-46 0,3-1-60 16,0-1-59-16,-1-3-128 0,4 0-188 15,8-6-302-15,-18 3-258 0</inkml:trace>
  <inkml:trace contextRef="#ctx0" brushRef="#br0" timeOffset="-142596.05">10846 13885 2680 0,'0'0'-37'0,"0"0"31"0,-4-13 8 0,4 13 32 16,0 0 4-16,0 0 15 0,0 0 10 0,0 0 14 16,0 0 7-16,0 0-1 15,13-26-1-15,-13 26-1 0,8-9-6 0,-8 9-2 0,0 0-3 16,19-7-5-16,-19 7-6 15,15-5-11-15,-15 5 0 0,16-3-8 0,-16 3-2 16,0 0-25-16,0 0-4 16,28 6 1-16,-28-6-4 0,11 8 5 0,-11-8-4 0,4 14-2 15,-4-14 7-15,-2 19 4 16,2-19 7-16,-9 25 9 0,1-10 9 0,2-2 4 16,6-13 9-16,-16 25 2 0,10-13 0 0,0 0-2 15,6-12 1-15,-8 21-2 0,8-21-4 16,-6 17-2-16,6-17-6 0,2 16-5 0,-2-16 0 15,10 15-18-15,-10-15-34 16,19 9-38-16,-6-5-42 0,4 0-57 0,0-2-62 16,-17-2-95-16,41-2-177 0,-21 0-475 15,1-4-402-15</inkml:trace>
  <inkml:trace contextRef="#ctx0" brushRef="#br0" timeOffset="-138205.98">11297 13969 2762 0,'0'0'-136'0,"-24"4"34"15,24-4 22-15,0 0 16 16,0 0 22-16,0 0 25 0,0 0 23 0,0 0 35 16,0 0 19-16,0 0 18 0,0 0 15 0,0 0 10 0,0 0 4 15,0 0 2-15,0 0 0 16,0 0-7-16,0 0-8 0,0 0-11 0,0 0-11 15,0 0-8-15,0 0-9 16,0 0-5-16,0 0-8 0,0 0-12 0,0 0-8 0,0 0-9 16,0 0-5-16,50-15-6 15,-50 15 0-15,18-4-4 0,-18 4 0 0,17-4-1 16,-17 4-2-16,0 0 0 0,21-1 2 0,-21 1-2 0,0 0-4 16,0 0 4-16,20 0 2 15,-20 0 7-15,0 0 0 0,0 0 4 0,14 10 1 16,-14-10 5-16,0 0-4 15,1 20 5-15,-1-20-5 0,2 19 5 0,-2-19 10 16,0 23-6-16,2-10-1 0,-2-13 1 16,0 28-1-16,0-10 0 0,2 1 0 0,-2-2-1 15,2 2 2-15,-4 3-4 16,4-4 2-16,0 3-3 0,-2 1 1 0,2 1-1 0,-2 2-6 16,4-3 5-16,0 5 0 0,-1-3-3 0,0 0-3 15,0 3-1-15,1-2 1 16,2 3 1-16,-5-2-1 0,5-1-2 0,-2 2 1 15,-2-1 1-15,2 0-1 0,1 1-2 16,-2-1 4-16,2 1-1 0,-3 0 2 0,0 0 3 16,2-3-3-16,1 3 3 15,-1-2 2-15,-2 3-6 0,1-3 4 0,-1 0-1 16,2 2 0-16,-2 1 3 0,1-1-2 0,-1-1 3 0,-1 2 5 16,-1-4 1-16,0-1 7 15,2-1 6-15,-2 2 2 0,-2-3 3 0,2 0-4 16,-1-3-2-16,-1 2 8 15,-3-3-6-15,1 0-3 0,-3-2-4 0,-4-1-2 0,3 0-4 16,-5-4-15-16,1 0-18 16,-1-2-29-16,13-8-37 0,-27 9-47 0,10-7-54 15,17-2-48-15,-27-2-99 16,11-3-169-16,3-2-463 0,1-2-390 0</inkml:trace>
  <inkml:trace contextRef="#ctx0" brushRef="#br0" timeOffset="-137796.18">11887 14670 2820 0,'0'0'-59'0,"0"0"62"16,0 0 27-16,0 0 14 0,0 0 17 0,0 0 13 15,0 0 12-15,0 0 2 16,0 0-13-16,0 0-13 0,0 0-10 0,0 0-4 0,0 0-8 15,0 0-2-15,0 0-3 16,0 0-3-16,46-7-4 0,-30 7-1 0,-16 0-6 16,34-2-2-16,-17 0 1 15,2 0-6-15,-1-1-9 0,-18 3-15 0,34-1-28 0,-21 0-32 16,-13 1-31-16,25-2-38 0,-25 2-34 0,24-5-35 16,-24 5-132-1,10-5-458-15,-10 5-110 0</inkml:trace>
  <inkml:trace contextRef="#ctx0" brushRef="#br0" timeOffset="-137575.89">11866 14544 2420 0,'-11'-5'38'0,"11"5"28"0,0 0 3 16,0 0 2-16,-19-8-6 0,19 8 6 0,0 0 13 15,0 0 5-15,0 0 3 16,0 0-7-16,0 0-8 0,0 0-7 0,0 0-10 15,44-18-2-15,-26 16-7 0,2-1-8 16,-1 3 2-16,2-1-10 0,2-1-7 0,-2 2-28 16,2-3-41-16,0 3-51 15,4 0-56-15,-4 0-73 0,-3-5-149 0,2 5-472 16,-3-3-183-16</inkml:trace>
  <inkml:trace contextRef="#ctx0" brushRef="#br0" timeOffset="-137235.95">12479 14451 2488 0,'16'3'-76'0,"-16"-3"17"0,16 8 13 15,-16-8 46-15,12 10-16 16,-12-10 1-16,6 12 17 0,-6-12 27 0,4 15 20 15,-4-15 9-15,0 0 18 16,-6 24 20-16,6-24 13 0,-12 16 10 0,12-16 11 0,-15 11 1 16,15-11 2-16,-21 8-5 15,21-8 10-15,-25 4-5 0,25-4 8 0,-19-2-1 16,19 2-3-16,-23-6-7 0,23 6-8 0,-18-11-15 16,18 11-8-16,-11-15-12 15,11 15-15-15,-4-21-11 0,4 21-11 0,0-20-22 0,0 20-23 16,8-18-26-16,-8 18-32 15,14-15-30-15,-14 15-34 0,13-14-27 0,-13 14-44 16,14-8-42-16,-14 8-61 16,13-5-130-16,-13 5-550 0,0 0-418 0</inkml:trace>
  <inkml:trace contextRef="#ctx0" brushRef="#br0" timeOffset="-128326.13">1489 17047 2851 0,'0'0'-140'0,"-8"9"20"0,8-9 20 0,0 0 32 16,0 0 21-16,0 0 29 0,0 0 34 0,0 0 21 16,0 0 19-16,-6 11 9 15,6-11 2-15,0 0 2 0,0 0 8 0,0 0 3 0,0 0-6 16,0 0 3-16,0 0-5 15,0 0-2-15,0 0 7 0,0 0 1 0,0 0-3 16,0 0 0-16,0 0 1 16,0 0-8-16,28 6-3 0,-28-6 1 0,0 0-11 15,29-3-2-15,-29 3 1 0,24-4-4 16,-8 2-4-16,-16 2-1 0,36-4-6 16,-17 2-4-16,3 0-4 0,-2 0-5 0,0 0-1 0,1 2 0 15,-1-1-7-15,-20 1-4 16,38 0 1-16,-22 0-7 0,-16 0-6 15,28 0-5-15,-28 0-3 0,22 0-6 0,-22 0-13 16,20 0-10-16,-20 0-14 0,0 0-31 0,18 0-36 16,-18 0-38-16,0 0-34 15,0 0-24-15,15-4-64 0,-15 4-111 0,0 0-442 16,0 0-160-16</inkml:trace>
  <inkml:trace contextRef="#ctx0" brushRef="#br0" timeOffset="-127936.21">1521 16953 2425 0,'0'0'-17'16,"0"0"29"-16,0 0 14 0,0 0 19 0,0 0 6 16,0 0 12-16,0 0 15 15,0 0 14-15,0 0 5 0,0 0 3 0,0 0-3 16,0 0-8-16,52-15-1 15,-52 15-1-15,29 2 4 0,-29-2-3 0,32 0-7 16,-14 1-6-16,1-1-9 0,0 3-6 16,1-3-9-16,-20 0-4 0,38 1-15 0,-19 2-13 15,-2-3-16-15,-17 0-29 16,32-3-42-16,-32 3-54 0,27 0-66 0,-14-4-101 16,-13 4-180-16,21-5-383 0,-21 5-202 0</inkml:trace>
  <inkml:trace contextRef="#ctx0" brushRef="#br0" timeOffset="-127505.99">1889 16806 2632 0,'0'0'41'0,"0"0"-3"16,-2-16 2-16,2 16-16 0,0 0 0 0,0 0 2 16,0 0 0-16,0 0 4 15,0 0 7-15,-4-20 4 0,4 20 3 0,0 0 8 0,0 0 14 16,0 0 6-16,0 0 4 15,0 0-1-15,0 0-3 0,0 0-10 0,0 0-8 16,0 0 1-16,0 0-5 16,0 0-2-16,0 0-7 0,0 0 2 0,0 0 0 15,0 0 10-15,0 0 12 0,0 0 8 16,0 0-6-16,0 0 6 0,20-5-3 16,-20 5-4-16,0 0-4 0,0 0-9 0,0 0-7 0,31 22-3 15,-20-16-3-15,-1 2-5 16,1 2-4-16,0-2-2 0,3 0-5 0,-1 0 0 15,2 4-3-15,-2-3 0 0,-1 1-5 16,-2 1 2-16,1 1-5 0,-2 1 2 0,0 0-8 16,-3 1 4-16,-2 1 2 15,0-2-2-15,-4-13-2 0,-3 30 2 0,2-14 0 16,-3 0-3-16,-4-1-1 0,1 2 0 0,-2-2-3 0,0 0-5 16,-1-2-25-16,2 1-18 15,-1-1-28-15,1-1-33 0,1-1-52 0,7-11-55 16,-12 19-63-16,6-10-124 15,1-4-166-15,5-5-349 0,0 0-307 0</inkml:trace>
  <inkml:trace contextRef="#ctx0" brushRef="#br0" timeOffset="-126695.9">2511 16186 2704 0,'0'0'-78'0,"4"-21"26"0,-4 21 22 0,0-18 7 16,0 18 23-16,2-17 29 16,-2 17 1-16,0 0 8 0,-2-21 2 0,2 21 7 15,0 0-9-15,-4-17 3 16,4 17-9-16,0 0-3 0,0 0-2 0,-14-11-3 16,14 11 5-16,0 0 1 0,0 0 1 0,0 0 4 0,-29 18-2 15,29-18-1-15,-11 22-6 16,5-11-1-16,-1 4-1 0,5 1-3 0,0 2 1 15,0 2-6-15,4-1 5 16,-2 2-6-16,4 4 4 0,5 1-3 0,-3-1 0 0,3 2-1 16,1 2-5-1,1 3 1-15,-3-6-3 0,2 5 1 0,2-3-2 0,-4-3 1 16,-2 1 1-16,3-1-1 0,-3-1 0 0,1-2-2 16,-3-3 0-16,0 1-3 0,-2-4 2 15,-2 1-2-15,0-17 8 0,0 27 1 0,0-27-3 16,-4 23 7-16,4-23 5 15,-6 19 3-15,6-19 0 0,-7 13 0 0,7-13-1 16,0 0-3-16,-11 11-1 16,11-11-8-16,0 0 0 0,0 0-4 0,0 0 0 0,0 0-5 15,0 0 6-15,0 0-1 16,0 0-1-16,0 0 2 0,24 10 3 0,-24-10 3 16,0 0-2-16,17 8 3 0,-9 0 7 0,-8-8-1 15,13 16 5-15,-6-6-4 16,-1 4 1-16,0 1-4 0,-2 4 2 15,0 0-5-15,2 4 2 0,-1 3-2 0,-3-1-1 16,0 4-2-16,-2-1 2 0,3 3-3 0,-3 0 0 16,0 2 3-16,-3 6 0 15,3-7 1-15,0 8 3 0,0-2-6 0,0 3-2 0,-2-2 5 16,4 3-3-16,1-2-18 0,-3 1 3 0,2-3 0 16,0 1-1-16,0 1 1 15,2-1 2-15,0-2 1 0,0 0 3 0,1-3 0 16,3 1 5-16,0-3-2 15,1 1 1-15,-2-7 3 0,3 4-5 0,-2-5 1 0,3 0 1 16,2-2-5-16,-1-2-5 16,-1-2-19-16,0-2-31 0,-1-3-43 0,1-1-69 15,-1-2-55-15,4-3-83 16,-4-2-153-16,-10-6-424 0,23 5-242 0</inkml:trace>
  <inkml:trace contextRef="#ctx0" brushRef="#br0" timeOffset="-124835.96">3215 16096 2500 0,'0'0'-127'0,"0"0"15"16,0 0 9-16,0 0 14 0,5-15 11 0,-5 15 12 16,0 0 12-16,0 0 18 15,0 0 13-15,10-11 10 0,-10 11 18 0,0 0 14 0,10-8 3 16,-10 8 15-16,0 0 6 0,13-8-4 0,-13 8 14 16,0 0 3-16,13-7 10 15,-13 7 0-15,0 0 2 0,0 0 6 0,21-6-5 16,-21 6-3-16,0 0-1 15,21 0-3-15,-21 0-1 0,0 0-2 0,0 0-13 0,25 6 9 16,-25-6-4-16,0 0 2 16,16 7 1-16,-16-7 3 0,8 8-5 0,-8-8-1 15,0 0-1-15,8 9-6 16,-8-9-4-16,0 0-4 0,0 0 2 0,11 10-4 0,-11-10 0 16,0 0-2-16,0 0-4 0,0 0 3 0,0 0-4 15,0 0-5-15,0 0 5 16,0 0-7-16,8 9-3 0,-8-9-1 0,0 0 2 15,0 0-4-15,0 0-4 16,0 0 4-16,0 0 2 0,0 0-5 0,0 0 3 0,0 0-2 16,0 0-2-16,0 0 3 15,0 0-1-15,0 0 1 0,-17-46 1 0,17 46 2 16,0 0 2-16,-6-14 5 0,6 14-2 0,0 0 0 16,-10-15-2-16,10 15 2 15,0 0 2-15,-12-13 5 0,12 13 4 0,0 0 0 0,-8-9-2 16,8 9 4-16,0 0 6 15,-14-6 0-15,14 6-3 0,0 0 2 0,0 0-4 16,0 0-1-16,-34 18-10 16,25-11 6-16,9-7-1 0,-12 18-3 0,5-5-3 0,0-2-3 15,7-11 1-15,-8 25-4 0,4-12-2 0,4-13-1 16,-4 25-1-16,4-25 0 16,-2 21 2-16,2-21-4 0,6 23-4 0,-2-14 1 15,2 2 2-15,-6-11-4 16,16 17-2-16,-8-10-4 0,5 0-8 0,-3 1-12 0,-10-8-8 15,24 6-5-15,-24-6-1 16,20 0 1-16,-20 0-1 0,22-4 0 0,-22 4 3 16,19-10 1-16,-11 3 5 15,-8 7 1-15,18-19 3 0,-12 6 8 0,-6 13 12 0,8-16 15 16,-8 16 7-16,6-19 7 0,-6 19 3 0,4-13-4 16,-4 13-7-16,0 0 1 15,8-16-2-15,-8 16 1 0,0 0-3 0,0 0 0 16,0 0-3-16,0 0-1 15,0 0-3-15,0 0-1 0,0 0 2 0,0 0-3 0,0 0 2 16,0 0-5-16,8 45-1 16,-2-36 1-16,-6-9 3 0,12 13-1 0,-12-13 0 15,20 10-3-15,-10-7-1 16,-10-3 2-16,23 8 0 0,-23-8-1 0,24 1 0 16,-24-1-2-16,23-1 2 0,-23 1 0 15,21-7 0-15,-10 3-1 0,-11 4-1 0,16-18 0 16,-9 9-2-16,0-3 1 0,-7 12-2 0,8-22 4 15,-4 12-3-15,-4 10-10 16,2-21-20-16,-2 21-35 0,2-21-45 0,-2 21-49 0,0 0-57 16,-6-25-77-16,6 25-153 15,-8-13-167-15,8 13-230 0,-13-8-184 0</inkml:trace>
  <inkml:trace contextRef="#ctx0" brushRef="#br0" timeOffset="-123916.2">3917 16121 2422 0,'0'0'-104'0,"0"0"25"0,0 0 12 0,0 0 16 0,0 0 25 16,0 0 30-16,0 0 25 0,0 0 18 0,0 0-2 16,0 0 2-16,0 0 7 15,0 0 15-15,0 0 17 0,0 0 19 0,0 0 12 16,0 0 4-16,22-8-5 0,-22 8-4 15,0 0-9-15,23 0-14 0,-23 0-4 0,21 0-9 16,-21 0-9-16,28-2-6 16,-13 2-8-16,3-2-3 0,-18 2-5 0,34-2-5 15,-19 2-7-15,-15 0-9 16,32 0-17-16,-32 0-30 0,24-2-36 0,-24 2-51 0,18-2-22 16,-18 2-44-16,0 0-56 0,0 0-87 0,0 0-518 15,7-5-177-15</inkml:trace>
  <inkml:trace contextRef="#ctx0" brushRef="#br0" timeOffset="-123716.14">3969 16048 2581 0,'0'0'13'0,"0"0"14"16,-16-5 1-16,16 5-1 0,0 0 8 0,0 0 26 16,0 0 30-16,0 0 8 0,0 0 1 15,0 0 2-15,0 0-1 16,0 0 1-16,28-23 2 0,-28 23-5 0,21-5-16 15,-21 5-6-15,24-3-10 0,-24 3-19 0,28-3-20 16,-16 2-47-16,-12 1-49 16,25-2-66-16,-25 2-50 0,28-1-58 0,-28 1-129 0,18-5-501 15,-18 5-233-15</inkml:trace>
  <inkml:trace contextRef="#ctx0" brushRef="#br0" timeOffset="-123426.04">4320 15968 2587 0,'27'2'-94'15,"-27"-2"-5"-15,22 3 20 0,-10 3 15 0,-12-6 18 16,19 4 16-16,-19-4 6 0,17 10 4 0,-17-10 10 0,11 9 1 16,-11-9 15-16,0 0 5 15,6 13 30-15,-6-13 20 0,0 0 15 0,0 0-7 16,0 0 1-16,-25 20 4 15,25-20 12-15,-19 2 12 0,19-2 12 0,-23-2 7 0,23 2-8 16,0 0-7-16,-34-13-17 16,25 6-7-16,9 7-9 0,-15-10-7 0,15 10-7 15,-8-14-9-15,8 14-11 16,0 0-13-16,0 0-22 0,0 0-44 0,15-26-48 16,-15 26-59-16,15-7-64 0,-15 7-125 15,12-1-504-15,-12 1-186 0</inkml:trace>
  <inkml:trace contextRef="#ctx0" brushRef="#br0" timeOffset="1240.24">3351 17306 1743 0,'0'-19'191'0,"0"19"9"15,0 0-36-15,-2-25-30 0,2 25 23 0,-3-15 3 0,3 15 5 16,0 0-6-16,-2-21-5 16,2 21 9-16,0 0-13 0,0 0-9 0,-2-20-2 15,2 20 1-15,0 0 2 16,0 0-4-16,0 0-14 0,0 0-15 0,0 0-7 16,0 0-11-16,0 0-11 15,0 0-3-15,-9 56-12 0,7-43-12 0,2-13-1 0,2 27-4 16,-2-27-11-16,0 27-2 0,0-27 3 0,2 22-4 15,2-10-5-15,-4-12-13 16,10 20-1-16,-10-20-19 0,12 10-8 0,-12-10-7 0,17 0-4 16,-17 0-3-16,0 0-1 15,30-17-6-15,-20 8 6 0,-2-4 7 0,4 0-1 16,-4 1 0-16,0 0 4 16,-2 1 2-16,3-1 2 0,-9 12 6 0,13-15 0 0,-13 15 0 15,8-9 4-15,-8 9-2 0,0 0 2 16,17-4-2-16,-17 4 4 0,0 0-4 15,0 0 5-15,30 11-2 0,-30-11 2 0,18 8 0 16,-18-8 1-16,22 5-3 16,-22-5 3-16,19 4 0 0,-19-4 1 0,21 0 5 0,-21 0 4 15,0 0 4-15,27-7-7 16,-18 1 3-16,-9 6-2 0,17-14-2 16,-11 5-2-16,3-2-10 0,-9 11-19 15,12-23-28-15,-7 10-40 0,-5 13-53 0,6-23-47 0,-1 11-50 16,-3 5-43-16,-2 7-113 0,0 0-151 0,0 0-364 15,0 0-310-15</inkml:trace>
  <inkml:trace contextRef="#ctx0" brushRef="#br0" timeOffset="1590.12">3346 17580 2748 0,'0'0'0'16,"0"0"42"-16,0 0 29 0,-23-3 20 0,23 3 26 0,0 0 26 16,0 0 19-1,0 0-4-15,0 0-5 0,-19-1-10 0,19 1-7 0,0 0-8 16,0 0 3-16,0 0 1 0,0 0-2 0,0 0 16 15,0 0-27-15,0 0-11 0,0 0-14 16,59-13-5-16,-38 9-11 0,5-1-19 0,2-1 2 16,7-2-9-16,1 1-6 15,0 0-18-15,0 0-17 0,0 1-18 0,-2-3-21 16,-7 3-29-16,1 1-28 0,-3-3-41 16,-3 4-49-16,-4 0-55 0,0 2-63 0,-18 2-128 15,17-4-176-15,-17 4 23 0,0 0-279 0,0 0-199 16</inkml:trace>
  <inkml:trace contextRef="#ctx0" brushRef="#br0" timeOffset="2060.16">3471 17787 2702 0,'0'0'79'16,"0"0"25"-16,0 0 11 0,0 0 3 0,0 0 2 15,0 0 6-15,-21 4 11 16,21-4-6-16,0 0-9 0,-6 12-13 0,6-12-10 0,-4 16-9 16,4-16-2-16,-4 19-7 15,4-19-6-15,-4 22-9 0,4-22-7 0,0 25-5 16,4-12-6-16,-4-13-8 16,6 23-4-16,-4-11-4 0,-2-12-8 0,6 19-12 15,-6-19-10-15,10 13-5 0,-10-13-6 0,9 8 5 16,-9-8-5-16,0 0 0 0,0 0-1 15,0 0 1-15,0 0-1 0,25-28 3 0,-25 28-1 16,5-16 2-16,-5 16 2 16,4-14 6-16,-4 14-2 0,0 0 2 0,4-17 2 0,-4 17 0 15,0 0 7-15,0 0 0 16,0 0-3-16,0 0 1 0,0 0-3 0,28 4 2 16,-28-4 1-16,0 0-4 15,25 11 2-15,-25-11 4 0,13 4 6 0,-13-4 8 16,0 0 8-16,21 2 6 0,-21-2 0 0,0 0 1 0,21-10 3 15,-21 10-7-15,13-12-2 16,-13 12-4-16,10-16-4 0,-10 16-5 0,10-15-9 16,-10 15-23-16,10-15-25 15,-10 15-40-15,4-16-56 0,-4 16-80 0,4-9-84 0,-4 9-165 16,0 0-120-16,0 0-397 16,0 0-434-16</inkml:trace>
  <inkml:trace contextRef="#ctx0" brushRef="#br0" timeOffset="2420.15">3789 17907 3043 0,'12'18'1'0,"-12"-18"21"0,5 11 12 16,-5-11 19-16,0 0 11 0,0 0 21 15,2 23 13-15,-2-23 2 0,0 0-3 0,0 17-13 0,0-17-1 16,0 0-11-16,2 15-1 0,-2-15-1 0,0 0-2 15,0 0 0-15,0 0-10 0,4 14-9 16,-4-14-7-16,0 0-13 0,0 0-11 16,0 0-5-16,0 0-5 0,0 0-7 15,28-31 4-15,-28 31 4 0,10-13 6 0,-10 13 4 16,10-12 6-16,-10 12 11 16,11-8 12-16,-11 8 6 0,0 0 4 0,21-5 11 0,-21 5 3 15,0 0-2-15,0 0 17 16,26 9-9-16,-26-9-5 0,13 12-13 0,-13-12-6 15,10 13 6-15,-4-3-16 0,-6-10-12 0,9 15-32 16,-2-5-27-16,-7-10-45 0,8 14-56 16,-8-14-63-16,10 15-65 0,-8-11-100 0,-2-4-198 15,0 0-40-15,0 0-347 16,0 0-361-16</inkml:trace>
  <inkml:trace contextRef="#ctx0" brushRef="#br0" timeOffset="2700.19">4074 17219 2989 0,'0'0'15'0,"0"0"8"0,0 0-9 16,32 28 14-16,-25-15 21 15,-3 4 19-15,2 2 10 0,0 2-2 16,2 2-5-16,0 4-6 0,-2-1-7 0,4 5-8 16,-2 3-2-16,1-3 18 0,-2 1-7 0,-3-4-7 15,-2 0-15-15,0 0-29 16,-4-2-39-16,0 1-45 0,-5-2-54 0,1-1-52 16,-5-2-47-16,-3-3-114 15,-2 0-530-15,-2-2-239 0</inkml:trace>
  <inkml:trace contextRef="#ctx0" brushRef="#br0" timeOffset="3170.31">3181 17336 2479 0,'0'0'-83'0,"0"0"32"16,0 0 25-16,-4-21 37 0,4 21 6 0,0 0 24 0,0 0 21 16,-6-12 42-16,6 12 33 15,0 0 14-15,0 0 2 0,0 0 5 0,0 0-1 16,0 0-1-16,-30 38-7 16,22-22-11-16,-2 4-6 0,2 2-4 0,2-1-9 0,-2 4-12 15,1 0-5-15,3 1 22 0,-2 0-19 0,3 3-13 16,1-3-9-16,2 4-6 15,2-4-12-15,3 1-11 0,-1 0-19 0,5-2-31 0,-1-3-33 16,2 1-43-16,6-4-53 16,-4 0-60-16,5-3-58 0,0-3-107 0,0-2-184 15,2-1-63-15,-2-4-273 16,-1-2-227-16</inkml:trace>
  <inkml:trace contextRef="#ctx0" brushRef="#br0" timeOffset="3650.12">4214 16854 2629 0,'0'0'11'0,"0"0"35"15,0 0 3-15,0 0 6 0,0 0 13 0,0 0 9 16,0 0 0-16,0 0-4 0,0 0-10 15,8-15-9-15,-8 15-6 0,0 0-1 16,0 0-7-16,24 0 1 0,-24 0-4 0,0 0-4 0,0 0-5 16,32 9 0-16,-32-9-3 15,14 12 0-15,-14-12 10 0,9 19 12 0,-9-8 10 16,0-11 11-16,0 29 19 16,-2-12 19-16,-3 2 6 0,1-4 11 0,0 2 1 0,2 1-11 15,0-1 15-15,2-17-12 0,-2 26-14 0,6-10-7 16,-4-16-18-16,10 23-7 15,1-14-24-15,2-2-35 0,2-1-43 0,-1-4-59 16,-14-2-71-16,34 2-80 0,-19-6-122 16,2 1-209-16,-2-3-13 0,-15 6-329 0,26-10-313 15</inkml:trace>
  <inkml:trace contextRef="#ctx0" brushRef="#br0" timeOffset="6890.42">4686 17538 2689 0,'0'0'-15'0,"0"0"40"16,0 0 13-16,0 0 6 0,0 0 14 0,0 0 27 15,0 0 25-15,0 0 21 16,0 0 6-16,0 0-1 0,49-9 4 0,-49 9 12 16,0 0 7-16,24-4 8 15,-24 4 9-15,16 0 11 0,-16 0-11 0,23 1-15 0,-23-1-19 16,24 0-20-16,-24 0-12 16,27 4-11-16,-12-4-17 0,-15 0-10 0,28 0-18 15,-14 0-19-15,-14 0-19 0,28 3-14 0,-28-3-18 0,25 0-20 16,-25 0-24-16,22-4-41 15,-22 4-35-15,0 0-44 0,18-4-28 0,-18 4-57 16,4-6-71-16,-4 6-116 16,0 0-133-16,0 0-355 0,0 0-357 0</inkml:trace>
  <inkml:trace contextRef="#ctx0" brushRef="#br0" timeOffset="7090.62">4794 17431 2832 0,'-15'-4'10'0,"15"4"42"0,0 0 12 0,0 0 11 0,-16-5 21 15,16 5 31-15,0 0 9 16,0 0 1-16,0 0-9 0,0 0-12 0,0 0-9 16,0 0-5-16,0 0-5 15,0 0-8-15,44-19-6 0,-44 19-10 0,23-4-18 16,-8 2-28-16,-15 2-29 0,25-4-40 16,-25 4-38-16,24-3-49 0,-12 1-42 0,-12 2-54 15,19-4-70-15,-19 4-155 0,17-4-463 0,-17 4-308 16</inkml:trace>
  <inkml:trace contextRef="#ctx0" brushRef="#br0" timeOffset="7544.83">5330 17138 2743 0,'0'0'8'16,"0"0"42"-16,-3-17 18 16,3 17 9-16,0 0 25 0,0 0 32 0,0 0 20 15,0 0 9-15,0 0-3 0,0 0-1 16,0 0-9-16,0 0-1 0,0 0-1 0,-4 51 31 16,4-51-7-16,4 31-11 15,-1-15-11-15,1 0-13 0,0 1-24 0,-2 1-12 16,3-1-10-16,-1-2-12 0,0 2-5 0,0 0-11 0,0-2-7 15,2 1-6-15,-2-3-13 16,2 0-35-16,-2 0-38 0,0 0-51 0,-4-13-78 16,8 19-110-16,-8-19-154 15,2 16-162-15,-4-8-9 0,2-8-447 0,0 0-575 0</inkml:trace>
  <inkml:trace contextRef="#ctx0" brushRef="#br0" timeOffset="10080.15">5896 17365 3219 0,'0'0'-44'15,"0"0"35"-15,0 0 9 0,0 0 21 0,0 0 35 16,0 0 29-16,0 0 17 0,0 0 2 0,0 0-6 15,0 0-9-15,0 0 2 16,0 0 11-16,0 0 14 0,0 0-6 0,28-32-7 0,-28 32-5 16,22-4-11-1,-22 4-9-15,21-4-6 0,-9 0-15 0,-12 4-17 0,26-4-36 16,-26 4-41-16,25-4-64 16,-12 3-87-16,0-2-75 0,-13 3-159 0,20-7-148 15,-8 5-366-15,-12 2-348 0</inkml:trace>
  <inkml:trace contextRef="#ctx0" brushRef="#br0" timeOffset="10550.21">6316 17085 2911 0,'8'-15'5'0,"-8"15"8"15,7-14-4-15,-7 14-6 16,11-11 12-16,-11 11 5 0,12-10 8 0,-12 10-2 16,17-9-1-16,-17 9-2 15,22-4-1-15,-22 4 0 0,24-3 7 0,-24 3 9 0,24 3-8 16,-24-3 1-16,25 8 1 16,-12 0-1-16,-2-1-3 0,-5 4 5 0,-6-11 3 15,10 23 5-15,-10-8 17 0,0-15 13 0,-2 28 8 16,-2-12 10-16,0 1 7 15,-2 0 3-15,-3 1 0 0,3-2 5 0,-3 4-7 0,3-5-4 16,0 1-8-16,-1 1-13 16,3-1-6-16,2 0-8 0,2-16-6 0,-2 24-3 15,2-24-3-15,2 24-7 16,-2-24-5-16,8 18-6 0,-1-6-3 0,-1-3 1 0,-6-9-5 16,17 18-1-16,-6-10-3 15,-1-1-9-15,2-2-3 0,-12-5-6 0,22 12-7 16,-11-6-5-16,-11-6-10 0,19 8-10 0,-19-8-11 15,15 7-13-15,-15-7-15 0,14 3-6 16,-14-3-11-16,0 0-13 0,18 4-8 0,-18-4-15 16,0 0-11-16,12 6-31 15,-12-6-23-15,0 0-29 0,0 0-58 0,0 0-147 16,12 2-439-16,-12-2-215 16</inkml:trace>
  <inkml:trace contextRef="#ctx0" brushRef="#br0" timeOffset="11347.12">6827 17056 2544 0,'0'0'-42'15,"0"0"42"-15,0 0 18 16,-18-15 30-16,18 15 42 0,0 0 36 0,0 0 19 16,0 0 6-16,-8-11-11 15,8 11-12-15,0 0-17 0,0 0-11 0,0 0-14 0,14-19-10 16,-14 19-12-16,18-8-20 16,-18 8-20-16,21-8-17 0,-9 4-5 0,-12 4-7 15,32-4 0-15,-18 3-1 0,-14 1 5 0,30 0-6 16,-30 0 2-16,28 4 5 0,-17-3 11 15,-11-1 14-15,16 12 19 0,-9-3 11 0,-7-9 9 16,5 23 12-16,-7-7 9 16,2-16 10-16,-12 32 4 0,4-12 19 0,-2-1 6 15,-1 3-21-15,0-1-11 0,-2 0 8 16,5-1-13-16,-2 1-9 0,4 0-12 0,-4 2-10 16,6-4-3-16,2 3-8 15,2-1-10-15,2 0-12 0,2 1-11 0,4 1-2 16,-2 0-3-16,0 0-2 0,4-1-3 0,-4 1 1 0,1-1 1 15,-1-1 4-15,-1-5 15 16,-1 4-3-16,-2-1-1 0,-4 0 2 0,2 0 4 16,-4 0 0-16,-5 0-3 15,-2 0-1-15,-1 0 0 0,0-2-5 0,-4 0 0 16,2 1-7-16,-1-3-18 0,0 0-35 16,0-2-43-16,3-1-56 0,-4-1-73 0,6-1-62 15,-2-2-95-15,3-3-157 0,9-5-46 0,-15 4-436 0,15-4-498 16</inkml:trace>
  <inkml:trace contextRef="#ctx0" brushRef="#br0" timeOffset="11779.96">7175 16558 3021 0,'0'0'-120'0,"7"-13"15"0,-7 13 0 15,13-13 7-15,-13 13 4 0,12-13 18 0,-4 7 20 16,-8 6 5-16,20-8 8 16,-20 8 4-16,21-7 8 0,-21 7 22 0,21-4 38 15,-21 4 22-15,19 4 28 0,-19-4 17 16,12 10 23-16,-12-10 8 0,3 18 11 0,-3-18 17 16,-7 25 12-16,7-25 22 15,-12 30-7-15,3-12-2 0,-1 2-13 0,1-4 0 0,3 1-25 16,-3-2-8-16,5 1-10 0,0-3-17 0,4-13-12 15,0 26-17-15,0-26-29 16,10 22-39-16,-1-13-58 0,2-1-70 0,4-3-71 16,-1 1-70-16,2-2-115 0,0-3-198 15,-1-1-394-15,-15 0-409 0</inkml:trace>
  <inkml:trace contextRef="#ctx0" brushRef="#br0" timeOffset="28085.41">8069 17457 1089 0,'0'0'170'0,"0"0"-42"0,0 0-16 16,0 0-21-16,0 0-1 0,0 0-9 16,0 0 12-16,0 0-7 0,0 0 10 0,0 0 4 0,0 0 11 15,0 0 10-15,0 0 7 16,0 0 9-16,0 0 5 0,0 0-3 0,0 0-1 16,0 0-7-16,42-3-7 15,-42 3-8-15,0 0-15 0,25 3-3 0,-25-3-8 0,24 1-14 16,-24-1-6-16,27 0-8 0,-12 0-9 0,-15 0-5 15,37 0 0-15,-19 0-9 16,1 0-7-16,0-1 1 0,2 1-7 16,-21 0-2-16,40-3-12 0,-22 1-18 15,-18 2-19-15,29-1-22 0,-16-1-23 0,-13 2-23 0,23-2-17 16,-23 2-24-16,20-2-22 16,-20 2-23-16,0 0-28 0,16-6-32 15,-16 6-69-15,0 0-512 0,0 0-143 0</inkml:trace>
  <inkml:trace contextRef="#ctx0" brushRef="#br0" timeOffset="28310.63">8435 17395 2437 0,'-10'-7'-20'0,"10"7"32"16,0 0 23-16,0 0 3 0,0 0 23 0,-13-11 22 15,13 11 24-15,0 0 9 16,0 0 5-16,0 0-7 0,0 0-16 16,0 0-5-16,0 0 4 0,0 0-1 0,0 0 8 15,0 0-7-15,0 0-5 0,0 0-5 0,29-10-3 16,-29 10 0-16,0 0-7 0,0 0-4 0,26 16-6 15,-26-16-4-15,8 12-9 0,-8-12-2 16,4 16-6-16,-4-16 17 0,2 19-9 0,-2-19-6 16,0 0-9-16,-8 27-15 15,8-27-41-15,-8 17-52 0,8-17-65 0,-8 15-83 16,8-15-104-16,-10 11-209 16,4-7-58-16,6-4-274 0,0 0-218 0</inkml:trace>
  <inkml:trace contextRef="#ctx0" brushRef="#br0" timeOffset="56200.35">10238 16787 778 0,'0'0'154'16,"0"0"-70"-16,0 0-55 0,0 0-33 0,0 0-29 0,-16-4-28 16,16 4-37-16,0 0-56 15,0 0-77-15,0 0 75 0</inkml:trace>
  <inkml:trace contextRef="#ctx0" brushRef="#br0" timeOffset="56800.13">10208 16795 708 0,'0'0'112'0,"0"0"45"16,0 0-8-16,0 0-7 0,0 0 23 16,0 0 14-16,0 0 29 0,0 0 8 0,0 0 2 15,0 0 0-15,0 0-7 16,0 0-10-16,0 0 0 0,0 0-13 0,0 0-7 0,0 46-13 16,0-46-15-16,-6 26-14 15,4-10-16-15,0-1-15 0,2-15-13 0,-4 31-3 16,2-16-17-16,-2 2-7 0,4-17-10 0,-4 29-4 15,2-16-6-15,2-13-7 0,-5 24 0 16,3-12-13-16,2-12-11 0,-2 19-34 0,2-19-44 16,-5 15-60-16,5-15-80 15,0 0-82-15,0 0-174 0,2 16-117 0,-2-16-348 16,0 0-326-16</inkml:trace>
  <inkml:trace contextRef="#ctx0" brushRef="#br0" timeOffset="57520.33">10725 16875 2617 0,'0'0'26'0,"9"-13"38"16,-9 13-4-16,0 0-2 0,6-14 6 0,-6 14 16 0,0 0 8 15,9-10-8-15,-9 10-4 16,0 0-9-16,17-11-10 0,-17 11-7 0,18-5-5 16,-18 5-2-16,22-3-5 15,-22 3-1-15,23 0 4 0,-23 0-10 0,21 1 1 0,-21-1 4 16,19 6 6-16,-19-6 7 16,13 12 0-16,-13-12 6 0,7 13 6 0,-7-13 6 15,-5 19 13-15,5-19 2 0,-9 23 0 0,1-10 2 16,2 0 2-16,-3-2-4 15,1 3 2-15,0 0-1 0,-4 0-7 0,4 1 1 0,0-1 6 16,0 0-4-16,1-2-7 16,0 0 1-16,1 1-16 0,6-13-6 0,-8 21-9 15,8-21-1-15,-2 21-1 16,2-21-9-16,0 17-5 0,0-17 0 0,10 14 1 0,-10-14 0 16,16 11-7-1,-6-7-4-15,-10-4-3 0,27 5-9 0,-12-2-15 0,-15-3-13 16,27 1-17-16,-11-1-17 0,-4 0-24 0,0-4-39 0,-12 4-55 15,24-4-77-15,-16 1-72 16,4-1-181-16,-12 4-70 0,10-9-1 0,-10 9-282 16,0 0-211-16</inkml:trace>
  <inkml:trace contextRef="#ctx0" brushRef="#br0" timeOffset="58180.14">11163 16843 2691 0,'0'0'48'0,"0"0"16"0,-9-19-5 0,9 19 10 16,0 0 19-16,0 0 18 16,0 0 15-16,0 0-3 0,-5-18-11 0,5 18-10 15,0 0-11-15,0 0-8 16,17-13-11-16,-17 13-9 0,16-6-6 0,-16 6-4 0,24-3-4 16,-11-1-8-1,-13 4-2-15,23-3-3 0,-23 3-6 0,23-1-1 0,-23 1-1 16,19 1 10-16,-19-1 10 0,15 10 11 0,-15-10 14 0,4 18 9 15,-4-18 9-15,-4 30 11 16,-2-7-15-16,-3 0 5 0,-2 2 6 0,1 3-7 16,-3 1-5-16,1 1-1 15,1 1-7-15,-2-3-9 0,5-1-5 0,0 0-7 0,2 0-5 16,1-2-7-16,0 3-2 16,3-2-7-16,2-3 17 0,0 0-11 0,2 4-2 15,-2-3-3-15,2 0-7 0,-2-3-2 0,-2 1 1 16,0-1-5-16,-4 4-1 0,0-4 0 15,-3 2-5-15,-3 0-1 0,-6 0 1 0,0-2 0 16,-4 1-12-16,1-1-24 16,0-2-22-16,0-3-35 0,1-3-44 0,2-2-57 15,5-1-78-15,-2-6-90 0,5-2-190 16,10-2-48-16,0 0 27 0,0 0-383 0,-19-20-365 16</inkml:trace>
  <inkml:trace contextRef="#ctx0" brushRef="#br0" timeOffset="58600.26">11458 16366 2813 0,'0'0'-83'0,"0"0"36"0,6-16-3 16,-6 16 22-16,0 0-3 15,11-16-7-15,-11 16 10 0,10-5 10 0,-10 5 4 0,0 0-10 16,17-7 10-16,-17 7-1 0,0 0 18 0,0 0 17 15,0 0 30-15,25 10 13 16,-25-10 21-16,0 0 22 0,0 27 20 0,0-27 11 0,-8 28 13 16,2-13 20-16,0 3 7 15,-1-3-7-15,0 3-3 0,1-1-10 0,2-3-13 16,0 2-16-16,0-3-15 16,4-13-14-16,4 25-17 0,2-12-37 0,0-6-52 0,5 1-62 15,3-1-80-15,-1-3-79 0,3-1-121 0,0-2-196 16,1-2-434-16,-17 1-431 15</inkml:trace>
  <inkml:trace contextRef="#ctx0" brushRef="#br0" timeOffset="63120.29">10459 16666 513 0,'0'0'140'0,"0"0"-68"0,0 0-28 15,-17-6-13-15,17 6-2 0,0 0 22 16,0 0 1-16,0 0 13 0,0 0 13 0,0 0 10 0,0 0 22 16,0 0 2-16,0 0 23 15,-18-6 10-15,18 6 15 0,0 0 2 0,0 0 4 16,0 0-1-16,0 0 1 0,0 0-4 16,0 0-2-16,0 0-4 0,0 0-8 0,0 0-8 15,0 0-8-15,0 0-10 0,0 0-7 0,0 0-10 16,0 0-9-16,0 0-3 15,0 0-5-15,0 0-13 0,0 0-2 0,0 0-9 0,0 0-9 16,0 0-5-16,0 0-7 16,0 0-2-16,0 0-8 0,37 27 0 0,-37-27-5 15,14 13-5-15,-2-5 0 16,-2 1 0-16,2 1-5 0,-1-1-1 16,4 1 1-16,-5-2-2 0,3 1-4 0,0-1 1 15,-2-1-4-15,-1 1 2 0,0-1-5 0,-10-7 1 16,18 12-2-16,-18-12-4 0,12 7 4 0,-12-7 0 15,11 9-2-15,-11-9 4 0,10 9-1 16,-10-9 4-16,5 14 8 0,-5-14 9 0,0 0 4 16,-5 25 1-16,5-25 4 15,-12 30-9-15,3-15 4 0,-1 4-5 0,-1-1-4 16,-2 2 2-16,-1-1-5 16,1 2-1-16,0 0-3 0,-2 1 1 0,1 0-18 0,0-3-25 15,0 1-32-15,2-2-38 0,-2 0-47 0,2 2-63 16,1-8-63-16,1 2-156 15,-1-2-162-15,2 0-387 0,9-12-428 0</inkml:trace>
  <inkml:trace contextRef="#ctx0" brushRef="#br0" timeOffset="65660.5">13210 16719 849 0,'0'0'284'16,"0"0"-59"-16,0 0-67 0,0 0-37 0,0 0-3 16,-19-2 7-16,19 2-4 15,0 0 4-15,0 0 11 0,0 0 5 0,0 0 6 0,0 0 8 16,0 0 1-16,0 0-8 16,0 0 1-16,0 0-13 0,0 0-6 0,0 0-11 15,0 0-10-15,0 0-14 0,0 0-13 0,0 0-7 16,0 0-9-16,0 0-12 0,0 0-10 15,0 0-9-15,0 0-6 0,46-17-11 16,-46 17-7-16,27 0 1 0,-27 0-6 16,29 0 2-16,-29 0 0 0,29 2-1 0,-18-1-2 15,-11-1 0-15,25 5 1 16,-25-5 6-16,13 5 11 0,-13-5 8 0,7 12 14 16,-7-12-5-16,0 0 2 0,0 0 4 15,-16 33-2-15,8-22-4 0,-2-3-1 0,1 5-6 16,9-13 0-16,-16 21-3 0,7-12 1 0,1 2-9 15,8-11 2-15,-9 17-5 16,9-17 1-16,-5 19-4 0,5-19 0 0,5 23-2 0,-5-23-2 16,9 23-3-16,-1-9-1 15,-1-1-3-15,1 2 3 0,0-1-8 0,-1 1 1 16,-1 0 1-16,2 1 2 16,-6 0-1-16,0 0-7 0,-2 3 6 0,0-19 8 0,-6 36 10 15,-4-17 3-15,-1 1 12 0,-3 0-2 0,-1-1-10 16,-2 0 3-16,-4 2 3 15,0-2-5-15,-1 0-3 0,4-3-20 0,2-3-31 0,1 0-55 16,1-4-72-16,3 1-96 16,2-4-164-16,4-1-176 0,5-5 11 0,0 0-331 15,0 0-312-15</inkml:trace>
  <inkml:trace contextRef="#ctx0" brushRef="#br0" timeOffset="66380.09">14024 16693 2756 0,'0'0'-52'0,"0"0"30"16,0 0 4-16,0 0 22 15,0 0 32-15,0 0 18 0,0 0 15 0,0 0 9 16,0 0-1-16,-29 37-5 16,23-27 2-16,-3 1 0 0,0 1 8 0,-2-2 9 0,-1 3 2 15,2 0 1-15,-2-1-3 16,1-3-3-16,2 0-6 0,-2 3-5 0,11-12-4 16,-16 17-8-16,6-12-6 15,10-5-7-15,-12 14-3 0,12-14 3 0,-11 9 4 0,11-9 6 16,-8 10 5-16,8-10 5 0,0 0-3 0,0 0-3 15,-9 13-9-15,9-13-9 16,0 0 0-16,0 0-7 0,0 0-2 0,0 0 3 16,17 20 1-16,-17-20 2 0,17 11 3 15,-5-3 10-15,-3 1 7 0,6 0-2 0,-1 5 24 16,3-1-9-16,1 0-8 16,-4 3-10-16,4-3-5 0,-3 3-5 0,2-3-8 0,-5-2-21 15,0 1-24-15,2-3-32 0,-3 1-39 0,-4-1-36 16,2-2-55-16,-9-7-65 15,15 12-50-15,-8-6-136 0,-1-2-173 0,-6-4 19 16,12 5-399-16,-12-5-414 16</inkml:trace>
  <inkml:trace contextRef="#ctx0" brushRef="#br0" timeOffset="120917.93">14452 16955 1346 0,'0'0'284'0,"-7"-19"-91"0,7 19-20 16,0 0-27-16,0 0-20 0,0 0-7 16,-4-17-16-16,4 17-2 0,0 0 6 0,0 0 2 15,0 0 6-15,0 0-7 0,0 0-1 0,0 0 1 16,0 0 2-16,0 0 2 16,0 0-1-16,0 0 0 0,0 0-12 0,0 0-9 0,0 0-9 15,0 0-8-15,0 0-11 16,0 0-5-16,0 0-8 0,0 0-3 0,0 0-4 15,0 0-6-15,0 0-2 16,0 0-5-16,0 0 2 0,0 0-9 0,0 0-1 0,0 0 1 16,0 0-5-16,0 0-3 0,0 0-2 15,0 0-2-15,0 0 1 0,0 0-1 16,0 53-4-16,0-53 2 0,0 0-5 0,0 0 3 0,0 0 2 16,0 0 0-16,0 0-1 15,0 0-2-15,0 0 5 0,0 0-3 0,0 0 2 16,0 0-5-16,0 0 1 15,0 0-2-15,0 0 0 0,11-59-2 0,-11 46-3 0,0 13 0 16,4-34 0-16,-2 16 1 16,1-3 0-16,-1 0-5 0,-2-1-3 0,2-4 3 15,-2 2-7-15,2-2 2 0,-2-3-1 0,2 2 1 16,-2 4-4-16,1 0 4 0,-1 3-1 16,2-1 6-16,0 1-5 0,1 4 0 0,1-2 1 15,0 3 2-15,2-2 0 16,-2 1 0-16,-4 16 0 0,10-28 1 0,-3 16-3 15,0 1 4-15,2 0 2 0,2 1-1 16,-11 10 2-16,19-19-2 0,-9 12 0 16,3-1 3-16,-13 8 1 0,25-12-1 0,-10 7-1 0,0-1 3 15,1 2-1-15,-1-1 0 16,-15 5 6-16,34-6 1 0,-14 4 0 0,-1 2 8 0,2 0 0 16,0 0 2-16,3 2 0 15,-4 0-3-15,6-1 0 0,-6 2-2 0,5 1 2 16,-8-3-4-16,6 3-5 15,-4-2 1-15,0 0-3 0,-1 1-8 0,-1-3-4 16,-17 0-8-16,30 6-10 0,-17-3-29 16,-13-3-29-16,24 3-41 0,-24-3-48 0,19 4-56 15,-19-4-113-15,19 0-197 0,-19 0-352 0,0 0-271 0</inkml:trace>
  <inkml:trace contextRef="#ctx0" brushRef="#br0" timeOffset="121817.58">15349 16515 2832 0,'0'0'-90'15,"0"0"52"-15,5-13 11 0,-5 13 42 0,0 0-9 16,0 0 19-16,0 0 5 16,0 0 14-16,0 0 12 0,0 0 7 0,0 0 0 0,0 0 6 15,-28 34-2-15,16-23 2 0,3 3 4 16,-7 2 0-16,0 2 1 0,1-1 1 16,-6 6-3-16,2-2-4 0,-2 4-5 0,0 0 0 15,0-1-4-15,-3 3-9 16,1 0-1-16,2 0-9 0,-2 0-3 0,-5 2-4 0,4-3 3 15,3 0-3-15,-2 0 2 16,0 1-1-16,0 0 0 0,2-2-6 0,-1-2 1 16,1 0-12-16,1 0-6 0,4-7-20 0,1 2-23 0,2-4-38 15,3 0-42-15,-1 0-55 16,6-3-51-16,-2-1-99 0,3-3-188 0,4-7-363 16,-7 14-226-16</inkml:trace>
  <inkml:trace contextRef="#ctx0" brushRef="#br0" timeOffset="122277.56">15101 17113 2689 0,'7'-19'3'0,"-7"19"31"16,0 0 2-16,5-19 3 0,-5 19 2 0,0 0-2 0,6-17-6 15,-6 17-3-15,8-10-1 16,-8 10 7-16,13-10 0 0,-13 10-1 0,13-8 11 16,-13 8 8-16,17-8 14 0,-17 8 6 15,14-6 7-15,-14 6 5 0,0 0 0 0,26-1-3 16,-26 1-3-16,0 0 2 15,18 7-8-15,-18-7-4 0,12 9-8 0,-12-9-1 16,2 16-8-16,-2-16-1 0,0 17-4 16,0-17 4-16,-11 19 3 0,11-19 2 0,-15 23 0 15,7-12 1-15,0-1-1 0,-2-1-2 16,10-9 1-16,-12 19-8 0,6-11 0 16,6-8-7-16,-11 17-2 0,11-17 0 0,-4 15-7 0,4-15-4 15,0 0-2-15,0 0-4 16,13 29-6-16,-5-23-14 0,-8-6-9 0,26 9-18 15,-12-5-26-15,1-2-33 16,1 0-46-16,-16-2-51 0,35 1-58 0,-20-1-104 0,2-1-171 16,0-1-49-16,-17 2-319 0,33-4-249 0</inkml:trace>
  <inkml:trace contextRef="#ctx0" brushRef="#br0" timeOffset="128327.68">14669 16654 765 0,'0'0'205'0,"0"0"-49"16,0 0-56-16,0 0-30 0,0 0-13 0,0 0-14 15,0 0-4-15,-6-19 7 0,6 19 8 16,0 0 1-16,0 0 7 0,0 0-1 0,0 0 8 15,0 0-5-15,0 0-12 16,0 0 4-16,0 0-7 0,0 0 3 0,0 0-1 16,0 0-10-16,18-23 1 0,-18 23-2 15,0 0 7-15,0 0-1 0,9-13 5 0,-9 13-7 16,0 0 0-16,9-9 1 0,-9 9-3 0,0 0 0 16,9-14 0-16,-9 14-7 15,0 0 3-15,11-11-14 0,-11 11 6 0,10-10-8 0,-10 10 3 16,11-10-11-16,-11 10 2 15,12-9-1-15,-12 9-1 0,11-7 3 0,-11 7-5 16,13-10-1-16,-13 10 0 16,0 0-3-16,19-8 3 0,-19 8 3 0,16-3 8 0,-16 3-3 15,0 0 7-15,20-3 2 0,-20 3 4 0,0 0-3 16,18-2 3-16,-18 2-3 16,0 0 0-16,18 8-1 0,-18-8 3 0,0 0-6 0,14 8 5 15,-14-8 0-15,0 0 1 16,14 13 2-16,-14-13 4 0,0 0-1 0,6 13 3 15,-6-13 5-15,0 0 3 16,0 18-5-16,0-18-4 0,0 0 1 0,0 0-1 16,-12 24 3-16,12-24-5 0,-10 14 2 0,10-14-4 0,-10 11 0 15,10-11 1-15,-13 12 4 16,13-12-3-16,-12 14-2 0,12-14-2 0,-13 13-3 16,13-13 0-16,-15 12-4 0,15-12-3 15,-12 12-3-15,12-12-1 0,-14 11-3 0,14-11-1 16,-12 10 1-16,12-10-4 15,-13 10 1-15,13-10-4 0,-10 9 3 0,10-9-1 16,-9 10-3-16,9-10 1 0,-14 9-4 16,14-9 4-16,-9 7-6 0,9-7 1 0,0 0 2 15,-12 12-1-15,12-12 1 0,0 0-1 0,-10 12-2 16,10-12 2-16,0 0 1 16,0 0 1-16,-11 11 0 0,11-11 1 0,0 0 1 0,0 0 3 15,0 0 1 1,0 0 1-16,-7 11 1 0,7-11 1 0,0 0 1 0,0 0 0 15,0 0-2-15,0 0 1 16,0 0-2-16,0 0-1 0,0 0 2 0,32 14 0 16,-32-14-3-16,25 2-4 0,-25-2 1 15,28 0-8-15,-12 0-21 0,-16 0-18 0,34 2-35 16,-18-4-39-16,4 4-54 0,-2-2-41 0,-1 1-42 16,1-1-99-16,1 2-124 0,-4 1-426 15,2-2-283-15</inkml:trace>
  <inkml:trace contextRef="#ctx0" brushRef="#br0" timeOffset="139167.7">15822 16803 900 0,'0'0'182'0,"0"0"-46"0,0 0-22 16,0 0-38-16,-22-19-13 0,22 19-11 0,0 0 10 0,0 0 7 15,0 0-6 1,0 0 9-16,0 0 14 0,0 0 0 0,0 0 21 16,0 0 9-16,0 0 4 0,0 0 2 15,0 0 2-15,0 0-13 0,-8-12-11 0,8 12-10 0,0 0-12 16,0 0-1-16,-2-19-14 15,2 19-8-15,0 0-8 0,0-21-7 0,0 21-6 16,0 0-3-16,4-29-8 16,-4 29 3-16,6-20-7 0,-2 10-2 0,-4 10 1 0,9-21 1 15,-9 21-3-15,9-17 2 0,-3 8-4 0,-6 9-1 16,8-15-4-16,-8 15 2 16,11-12 2-16,-11 12-4 0,11-12-1 0,-11 12 3 15,12-6-2-15,-12 6 2 0,0 0-1 16,21-1-1-16,-21 1 2 0,0 0 3 0,26 4-6 15,-26-4 2-15,16 6-1 16,-16-6-1-16,16 7-1 0,-16-7 0 16,18 9-3-16,-18-9 5 0,17 9 4 0,-6-4 4 0,-11-5 5 0,19 7 4 15,-19-7 3-15,20 7 4 16,-20-7 2-16,14 5 6 0,-14-5 4 0,15 4 4 16,-15-4 5-16,0 0-4 15,19 0-4-15,-19 0-6 0,0 0-1 0,23-8-4 16,-23 8-4-16,12-9-5 0,-12 9-1 15,16-10-1-15,-16 10-2 0,10-8-12 0,-10 8-20 16,13-11-21-16,-13 11-30 16,9-7-40-16,-9 7-46 0,0 0-40 0,12-13-41 0,-12 13-70 15,0 0-141-15,4-8-432 0,-4 8-236 16</inkml:trace>
  <inkml:trace contextRef="#ctx0" brushRef="#br0" timeOffset="139637.84">15856 16808 2535 0,'-22'3'-95'0,"22"-3"20"0,0 0 15 0,0 0 11 16,-16 4 16-16,16-4 36 16,0 0 19-16,0 0 6 0,0 0 14 0,0 0 8 15,0 0 4-15,0 0 8 16,-18 4-5-16,18-4 8 0,0 0 0 0,0 0-4 15,0 0 0-15,0 0 2 0,0 0-11 16,0 0-4-16,0 0-2 0,0 0-1 0,0 0-3 16,0 0 4-16,49 15-15 0,-34-15 1 0,2 1-6 15,4-1 4-15,0 3-5 16,5-3-3-16,3 0-6 0,-1 1 8 0,2-1-1 0,-6 0-3 16,2 2 0-1,-3-2-1-15,1 2-6 0,-6 0 6 0,4-2-6 0,-5 2-1 16,-1-1-8-16,-16-1-17 15,30 3-20-15,-17-2-23 0,-13-1-29 0,23 4-41 16,-23-4-42-16,19 2-70 0,-19-2-165 16,15 2-334-16,-15-2-10 0</inkml:trace>
  <inkml:trace contextRef="#ctx0" brushRef="#br0" timeOffset="140737.76">16577 16530 2214 0,'0'0'0'0,"-12"-13"34"15,12 13 11-15,0 0 20 0,0 0 21 0,0 0 17 16,0 0 13-16,-7-14 2 0,7 14-8 16,0 0-11-16,0 0-7 0,0 0-16 0,0 0-3 15,0 0-10-15,0 0-4 16,0 0-8-16,0 0-4 0,15-26-5 0,-15 26-3 15,10-7-7-15,-10 7-2 0,17-12-2 16,-17 12-1-16,20-10 0 0,-10 3-8 0,2 1 10 16,-12 6 1-16,24-9 4 0,-14 5 8 0,-10 4 2 0,24-6 7 15,-24 6 0-15,23 4 4 16,-23-4 1-16,24 15 2 0,-14-3-2 0,-2 4-5 16,-1 4-2-16,-3 2-6 15,1 3-6-15,-5-2-2 0,0 0-3 0,-3 2-4 0,-1-2 1 16,0 1-3-16,-3-1-1 15,-1-4-4-15,0 2 1 0,-3-7-3 0,0 1 1 16,3-4 1-16,-5-4 5 16,13-7 6-16,-21 5 0 0,21-5 4 0,0 0-1 0,-29-12-6 15,19 2 0-15,4-2-4 0,0-2-4 16,2-1-8-16,0-2-8 0,0 0-9 16,4 17-9-16,-2-31-13 0,2 18-19 0,0 13-21 15,-2-23-35-15,2 23-50 0,0 0-49 16,4-22-40-16,-4 22-90 0,6-4-171 0,-6 4-477 15,0 0-431-15</inkml:trace>
  <inkml:trace contextRef="#ctx0" brushRef="#br0" timeOffset="140957.69">17003 16862 3071 0,'17'9'32'0,"-17"-9"30"16,0 0-7-16,12 8 4 16,-12-8 10-16,0 0 13 0,0 0 4 0,10 7-8 0,-10-7-10 15,0 0-12-15,0 0-22 0,0 0-24 0,0 0-20 16,0 0-30-16,0 0-52 16,0 0-54-16,18-3-67 0,-18 3-167 0,0 0-498 15,0 0-247-15</inkml:trace>
  <inkml:trace contextRef="#ctx0" brushRef="#br0" timeOffset="141307.66">17143 16490 2637 0,'4'-17'-34'15,"-4"17"27"-15,6-15 4 0,-6 15 6 0,8-11 9 0,-8 11 25 16,13-13 28-16,-13 13 12 15,15-12-3-15,-15 12-4 0,21-10-6 0,-6 6 3 16,-15 4-1-16,29-6-1 16,-13 5 0-16,0-1-7 0,-16 2-2 0,36-2-6 15,-19 2-8-15,3 0 1 0,-20 0-3 0,29 4 7 0,-14-4 7 16,-15 0 4-16,23 4 3 16,-13-1 6-16,-10-3 15 0,16 14 21 0,-12-5 5 15,-4-9 4-15,-2 27 0 16,2-27-6-16,-13 38-4 0,2-15-8 0,-4 2-4 0,-1 1-8 15,-2 3-11-15,0-1-8 16,-2 3-8-16,4-3-13 0,-1 1-16 0,-3 0-21 16,4-1-25-16,-2 1-41 0,4-4-46 0,-1 1-59 0,4-3-60 15,1-4-63-15,1 0-167 16,-1-2-105-16,2-2-401 0,-1-3-399 0</inkml:trace>
  <inkml:trace contextRef="#ctx0" brushRef="#br0" timeOffset="147377.56">17993 16889 2958 0,'0'0'-44'0,"0"0"15"15,-14 9 5-15,14-9 11 0,0 0 0 0,0 0 11 16,0 0 9-16,0 0 11 15,0 0 6-15,0 0 6 0,0 0 9 0,0 0 0 0,-12 11 12 16,12-11 13-16,0 0 11 16,0 0 2-16,0 0 5 0,0 0-1 0,0 0-8 15,0 0 2-15,0 0-2 0,0 0-6 0,0 0-7 0,0 0-5 16,0 0-4-16,0 0-6 16,0 0 0-16,0 0-6 0,0 0-1 15,50 2-5-15,-50-2-3 0,31-2-3 16,-9 2-5-16,0 0 1 0,2-1-4 0,3-1-1 0,3 2 0 15,4-3-3-15,-2 3 0 16,1-1-4-16,3 1 6 0,1 0-2 0,-1 0 3 16,0-2-2-16,-3 2 4 0,1 0-5 0,0-2-1 15,-2 2 1-15,-1 0 2 0,-1 0-3 16,-4 0-2-16,-3-2-1 0,-1 2 0 0,-2 0 2 16,0 0-2-16,-20 0-2 15,27 0-3-15,-27 0-3 0,26 0-12 0,-26 0-32 16,18 0-31-16,-18 0-47 15,0 0-61-15,22-2-64 0,-22 2-129 0,0 0-183 0,0 0-331 16,0 0-263-16</inkml:trace>
  <inkml:trace contextRef="#ctx0" brushRef="#br0" timeOffset="147547.74">18133 16793 2664 0</inkml:trace>
  <inkml:trace contextRef="#ctx0" brushRef="#br0" timeOffset="147917.78">18102 16776 2446 0,'0'0'-46'16,"-16"-10"33"-16,16 10 16 0,-12-9 19 15,12 9 7-15,0 0 11 0,-18-9 8 0,18 9 3 16,0 0 17-16,-12-10-8 15,12 10-1-15,0 0 1 0,0 0 2 0,-13-8 10 16,13 8-2-16,0 0 6 0,0 0 1 16,0 0 2-16,0 0 3 0,-14-8 4 0,14 8 0 15,0 0-5-15,0 0-8 0,0 0-5 0,-22 0-6 16,22 0-3-16,0 0 4 16,0 0 0-16,0 0 8 0,0 0 1 0,0 0 6 15,-24 3-3-15,24-3-4 0,0 0-11 16,0 0-2-16,0 0-7 0,0 0-7 0,0 0-10 15,0 0 3-15,0 0-5 16,0 0-4-16,73 4-2 0,-53-4 4 16,0 1-2-16,2 1-16 0,7 2 3 0,-1-2-1 0,4 1 0 0,1 0 4 15,5 1-5-15,0 1-6 16,3-1 4-16,1 0-2 0,0 1-5 0,3-1 0 16,-3 2-1-16,3-2-1 0,-1 2-1 15,-4-2 0-15,1 1-3 0,-3-1-5 0,-7 0-3 16,-1-1-7-16,-2 2-8 15,-5-4-11-15,-2 3-11 0,-2-1-12 0,-3-2-15 16,-16-1-22-16,26 2-28 16,-13 0-36-16,-13-2-30 0,17-2-36 0,-17 2-23 15,0 0-73-15,6-10-656 0,-6 10-431 0</inkml:trace>
  <inkml:trace contextRef="#ctx0" brushRef="#br0" timeOffset="148217.63">18842 16706 2982 0,'0'0'-43'0,"-15"-17"40"16,9 9 30-16,6 8 22 0,-12-11 18 0,12 11 18 15,-12-10 22-15,12 10 10 16,0 0 7-16,-12-13 0 0,12 13-3 0,0 0-13 16,-8-9-2-16,8 9-8 0,0 0 3 0,0 0-1 0,0 0-6 15,0 0-10-15,0 0-6 16,0 0-7-16,0 0-10 0,0 0-4 0,0 0-4 16,0 0-13-16,40 29-2 15,-28-19-1-15,5-3-4 0,3 5-10 0,-2 0 0 0,2-1-1 16,-2 0-4-1,2 0-1-15,-1 3-6 0,-3-3-1 0,0 3 3 0,-6-1-8 16,-2 0 6-16,-1 3-3 16,-3-3-1-16,-4-13 0 0,-2 27 1 0,2-27-4 15,-11 28-2-15,3-12 3 0,0-3-2 0,-3 0-21 0,4 0-24 16,-1-1-37-16,0 0-39 16,8-12-41-16,-13 21-40 0,9-10-37 0,-1-1-25 15,3-1-74-15,2-9-114 0,0 15-517 16,0-15-407-16</inkml:trace>
  <inkml:trace contextRef="#ctx0" brushRef="#br0" timeOffset="149047.88">19577 16576 2825 0,'0'0'-83'0,"0"0"45"16,-2-27 19-16,2 27 17 0,0 0 18 0,0 0-17 0,4-19 2 16,-4 19 13-16,0 0-1 15,6-11 4-15,-6 11 11 0,0 0 7 0,0 0 15 16,0 0 16-16,4-16 11 15,-4 16 10-15,0 0 0 0,0 0 0 0,0 0 0 0,0 0 6 16,0 0 9-16,0 0 1 16,0 0-8-16,0 0-12 0,0 0-7 0,0 0-8 15,0 0-4-15,-25 38-9 0,25-38-3 0,-4 24-9 16,4-24 2-16,-2 28-2 16,2-15-3-16,0-13-8 0,2 29 2 0,2-13-5 0,0-4-4 15,3 2-2-15,1-1-3 16,0-1-7-16,4-3-4 0,-2 1-7 0,2-2 1 15,-1-1-6-15,-11-7-2 0,21 8 2 16,-21-8-1-16,23 0-3 0,-23 0-1 0,0 0 0 16,30-12 6-16,-22 5 0 0,-8 7 8 0,14-16 5 15,-14 16 5-15,12-13 6 16,-12 13 2-16,4-13-1 0,-4 13-2 0,0 0 4 0,4-13-5 16,-4 13-1-16,0 0-4 15,0 0 2-15,0 0-3 0,0 0-4 0,0 0 3 16,0 0-4-16,0 0 2 15,0 0-4-15,0 0-1 0,0 0 0 0,0 0-2 0,0 45 0 16,0-45-4-16,13 12 0 16,-13-12 0-16,15 9 1 0,-15-9-3 0,17 5 2 15,-17-5 1-15,20 0-2 0,-20 0 4 0,0 0 3 16,30-9-1-16,-19 4 3 0,-2-5 6 16,1 1 4-16,-1-3 3 0,-9 12 3 0,14-25-2 15,-7 12 11-15,0 0-3 16,-3-1-2-16,0-1-8 0,-4 15 2 0,6-25-3 0,-6 25-2 15,4-19-15-15,-4 19-17 16,4-17-24-16,-4 17-34 0,0-15-41 16,0 15-50-16,0 0-50 0,2-10-48 0,-2 10-83 0,0 0-137 15,0 0-80-15,0 0-290 0,0 0-199 16</inkml:trace>
  <inkml:trace contextRef="#ctx0" brushRef="#br0" timeOffset="149507.51">20104 16729 2515 0,'0'0'27'15,"0"0"55"-15,-24-23 11 16,24 23-9-16,0 0 11 0,0 0 1 0,-10-12-8 15,10 12 0-15,0 0-8 0,0 0-10 16,0 0 2-16,0 0 0 0,0 0 3 0,0 0-5 16,0 0 4-16,0 0-15 0,0 0 1 0,-11 38-8 15,11-38-5-15,0 21-5 16,0-21-5-16,0 20-2 0,0-20-3 0,0 22-7 16,0-22 2-16,0 17-8 0,0-17 9 15,0 0 8-15,0 19 13 0,0-19 4 0,0 0-3 16,0 0 0-16,0 0-3 15,0 0 0-15,0 0 1 0,0 0-5 0,0 0 0 0,0 0-5 16,0 0-2-16,0 0 0 16,2-58 9-16,-2 58 3 0,7-25 0 0,-3 9-1 15,0 5 3-15,2-2-10 0,1-1-24 0,-7 14 1 16,15-23 1-16,-7 15-5 0,2-1-2 16,2 0 3-16,-12 9-4 0,20-14-4 0,-11 9-7 15,-9 5-7-15,19-7-16 16,-19 7-20-16,17-7-36 0,-17 7-55 0,17-4-70 15,-8 2-72-15,-9 2-172 16,0 0-122-16,16-3 17 0,-16 3-292 0,0 0-185 0</inkml:trace>
  <inkml:trace contextRef="#ctx0" brushRef="#br0" timeOffset="150537.9">20009 16666 2394 0,'0'0'-110'0,"0"0"34"0,0 0 22 0,0 0 21 0,0 0 13 16,8-18 33-16,-8 18 35 15,0 0 18-15,0 0 24 0,0 0 20 0,0 0 10 0,0 0 11 16,0 0 9-16,0 0 2 16,0 0-3-16,0 0 0 0,0 0-2 0,0 0-6 15,0 0-6-15,0 0-5 0,0 0 20 0,0 0 4 16,0 0-3-16,0 0-5 16,0 0-16-16,0 0-15 0,0 0-14 0,0 0-5 15,8 50-9-15,-8-50-4 0,0 23-12 16,0-23-5-16,0 24-9 0,0-11 2 0,0-13-15 15,2 28-9-15,0-15-12 16,-2-13-24-16,2 23-36 0,0-14-49 0,-2-9-58 0,5 20-65 16,-2-13-58-16,-3-7-123 0,-3 13-155 0,3-13-30 15,0 0-275-15,0 0-208 16</inkml:trace>
  <inkml:trace contextRef="#ctx0" brushRef="#br0" timeOffset="150988.1">20552 16641 2742 0,'0'0'91'0,"0"0"20"0,0 0-12 16,0 0-7-16,0 0-8 15,0 0 0-15,0 0 8 0,0 0 0 0,0 0-3 16,0 0-6-16,0 0-3 0,0 0-9 16,0 0-8-16,0 0-7 0,0 0-3 15,0 0-6-15,18-12-5 0,-18 12-3 0,19-2-5 0,-19 2-8 16,25-1 2-16,-25 1-16 16,25 0-21-16,-25 0-19 0,26-2-25 0,-26 2-21 0,23-4-27 15,-23 4-21-15,19-1-34 16,-19 1-35-16,13-4-32 0,-13 4-92 0,0 0-579 15,0 0-272-15</inkml:trace>
  <inkml:trace contextRef="#ctx0" brushRef="#br0" timeOffset="151127.63">20516 16521 2781 0,'0'0'58'16,"-14"-6"35"-16,14 6 6 0,0 0-1 0,0 0-8 16,0 0-15-16,0 0-6 15,0 0-4-15,0 0-11 0,0 0-4 0,0 0-24 0,46-13-21 16,-29 11-28-16,-17 2-30 15,38 0-52-15,-16 0-51 0,-2 0-61 0,-2-2-147 16,5 2-451-16,-6-2-137 16</inkml:trace>
  <inkml:trace contextRef="#ctx0" brushRef="#br0" timeOffset="151988.01">21200 16412 2379 0,'5'-15'-71'0,"-5"15"27"0,0 0 27 15,0 0 4-15,4-21 10 16,-4 21 28-16,0 0 9 0,2-13 23 0,-2 13 8 16,0 0 11-16,0 0 8 15,0 0 5-15,0 0 6 0,4-16 5 0,-4 16-2 0,0 0-7 16,0 0 14-16,0 0 3 15,0 0 4-15,0 0-8 0,0 0-7 16,0 0-6-16,0 0-8 0,0 0-4 16,-27 37-1-16,20-24-5 0,1 1-6 0,-1-2-1 15,3 4-6-15,0-1-5 0,0 1-8 0,4-16-6 0,-2 30-5 16,4-15-2-16,-2-15-3 16,6 29-3-16,-2-15-5 0,2-2 1 0,1-1-13 0,2 1-8 15,-9-12-8-15,17 15-3 16,-9-8-3-16,-8-7-3 0,19 5-2 0,-19-5 0 15,21 0-2-15,-21 0 3 16,0 0 1-16,28-9 5 0,-18 3 4 0,-10 6 8 0,15-14 6 16,-15 14 15-16,13-10 3 0,-13 10-1 0,11-8-4 15,-11 8 2-15,0 0-5 16,0 0 0-16,0 0-4 0,0 0 2 0,0 0-2 16,0 0-1-16,0 0-2 15,22 14 1-15,-22-14 0 0,7 12-1 0,-7-12-2 0,11 9 1 16,-11-9-6-16,12 11 5 15,-12-11-4-15,19 5-1 0,-19-5 2 0,17 2 3 16,-17-2 2-16,21-2 1 16,-21 2 10-16,24-8 4 0,-24 8 6 0,23-13 5 15,-12 5 0-15,1-1-4 0,-3-5-6 0,1 3-1 0,-1-1-7 16,0-1-1-16,-1-1-8 16,-2 1-11-16,-6 13-24 0,12-25-31 0,-7 16-33 0,-5 9-37 15,7-17-43-15,-7 17-58 16,4-15-37-16,-4 15-84 0,0-9-161 0,0 9-464 15,0 0-415-15</inkml:trace>
  <inkml:trace contextRef="#ctx0" brushRef="#br0" timeOffset="152417.78">21687 16619 3023 0,'0'0'-4'0,"11"10"23"16,-11-10 1-16,0 0 16 16,0 0 20-16,4 16 13 0,-4-16 10 0,0 0 7 15,0 18-6-15,0-18 6 0,0 0 1 0,-2 23 8 0,2-23 2 16,0 20 2-16,0-20-4 16,2 16-5-16,-2-16-7 0,0 18-8 0,0-18-8 15,0 0-6-15,2 21-7 0,-2-21-2 16,0 0-7-16,2 15-1 0,-2-15-6 0,0 0-3 15,0 0-5-15,0 0-4 16,0 0-2-16,0 0-3 0,0 0-8 0,40-23 4 16,-29 11-6-16,-2 1-2 0,-1 0-1 0,2 0 2 0,1-1 3 15,-11 12 1-15,17-21 4 16,-8 13 10-16,1 1 5 16,-10 7 6-16,12-12-3 0,-12 12 16 0,18-5-4 15,-18 5 4-15,0 0 1 0,0 0-6 0,27 13-4 0,-27-13-8 16,13 14-3-16,-5-5-5 15,-1 2-3-15,-1 1-16 0,-6-12-11 0,13 25-35 16,-7-14-38-16,-1 0-48 16,-1-3-67-16,0 5-67 0,-2-6-84 0,-2-7-176 15,8 16-61-15,-4-8 7 0,-4-8-269 0,0 0-177 0</inkml:trace>
  <inkml:trace contextRef="#ctx0" brushRef="#br0" timeOffset="153257.6">22324 16801 2541 0,'0'0'-9'0,"0"0"36"0,4 21 1 15,-4-21 6-15,5 19 15 0,-5-19 7 0,4 19 5 0,-4-19 5 16,7 19-3-16,-3-8-3 16,-4-11-3-16,6 19 3 0,-2-7-6 0,-4-12 10 15,6 19-3-15,-6-19 1 16,9 17 2-16,-9-17 5 0,7 13 1 0,-7-13 4 0,8 14 3 15,-8-14 2-15,0 0-8 16,6 11-7-16,-6-11-5 0,0 0-7 0,0 0-3 16,0 0-8-16,0 0-4 0,0 0 0 15,28-23-4-15,-28 23 0 0,10-23-7 0,-5 8-4 16,-1-2-1-16,2-6-4 16,-2-1 1-16,2-5-7 0,1-7-3 0,-2 0 2 15,1-8-20-15,-2 0-1 0,0-6 4 0,0 6 3 0,-2 1-9 16,0-1 8-16,0-2-2 15,-2 4-1-15,2 0 1 0,1 2 0 0,-3 0 5 16,2 3-1-16,5-1 9 16,-5 4 11-16,0 3 4 0,2-1 1 0,2 0 2 15,0 0 0-15,3 4-4 0,-3 1-2 0,3 1-1 0,2 2-2 16,1 0-1-16,-2 1-4 16,4 0 5-16,-2 2-7 0,1 1 0 0,2 1-4 15,-3 1 3-15,3 0-2 16,-1 1 0-16,0 2-3 0,0 1 1 0,-1 2 0 0,0 0-2 15,2 0-1-15,-3 3 2 16,4 2-2-16,-2-3 4 0,0 5-3 0,2-3 0 16,1 2-1-16,-1 1 0 0,4 1 0 0,0 0 0 0,6-3-3 15,-1 6 4-15,5-3-2 16,0 0-2-16,6 2 7 0,4-2-8 0,3 3 3 16,3-3 1-16,-1 1-1 15,3 2 0-15,1 1 1 0,-1-3-1 0,3 3-1 16,2-1 2-16,-3 1 0 0,10 1-1 15,3-1 1-15,-3 3 0 0,1-3-2 16,2 1 2-16,2-1-2 0,-2 3 1 16,1-3 0-16,-1 0-1 0,1 0-1 0,-3 0 1 15,0 0 2-15,-1-3 2 0,-1 3 3 0,-9-1-1 0,0-2 4 16,-3 3-2-16,3-1 0 16,-1-2-2-16,-2 3-3 0,-3 0 1 0,0-1 0 15,-2 1-2-15,-5 0-5 16,-2 0-22-16,-1 0-25 0,0-2-31 0,-3 2-31 0,-3 0-41 15,-4 2-26-15,0-2-36 16,-1 0-43-16,-7 1-105 0,1 2-578 0,-6-2-360 16</inkml:trace>
  <inkml:trace contextRef="#ctx0" brushRef="#br0" timeOffset="153797.95">23264 16372 2748 0,'-21'-11'-68'0,"21"11"54"0,0 0 15 16,0 0 34-16,-17-6 14 16,17 6 23-16,0 0 17 0,0 0 39 0,0 0 25 0,0 0 11 15,0 0 5-15,0 0 0 0,-8 22 1 0,8-22-6 16,0 0-23-16,6 34 0 16,-6-34-2-16,6 26-6 0,-2-10-10 0,1-2-9 15,-1 2-14-15,0 1-13 0,2-2-7 16,-1 0-9-16,-1 0-11 0,0-2-4 0,-4-13-12 15,9 23-5-15,-5-13-16 16,-4-10-23-16,6 17-29 0,-4-9-38 16,-2-8-69-16,8 10-95 0,-8-10-78 0,10 3-105 0,-10-3-175 15,0 0-7-15,0 0-317 0,0 0-305 16</inkml:trace>
  <inkml:trace contextRef="#ctx0" brushRef="#br0" timeOffset="154007.61">23616 16526 2759 0,'0'0'42'0,"0"0"48"15,14-7 1-15,-14 7 14 0,0 0 10 0,17-8 4 0,-17 8 0 16,0 0 8-16,19-6-4 16,-19 6-8-16,17-3-11 0,-17 3-10 15,22-2-5-15,-22 2-16 0,27-2-3 16,-27 2-10-16,27 0-15 0,-10 0-34 0,-17 0-60 0,28 0-66 15,-28 0-84-15,28-2-87 16,-16 2-210-16,-1-2-467 0,-11 2-402 0</inkml:trace>
  <inkml:trace contextRef="#ctx0" brushRef="#br0" timeOffset="154437.95">24081 16290 3033 0,'0'0'11'16,"4"-15"16"-16,-4 15-1 16,0 0 5-16,0 0 5 0,7-15-3 0,-7 15-3 15,0 0-4-15,13-12-3 16,-13 12-2-16,0 0-2 0,18-5-1 0,-18 5 5 0,18 0 10 15,-18 0 11-15,0 0 10 16,29 8-1-16,-16-5 6 0,-13-3-6 0,23 12-3 16,-13-7-3-16,2 1 0 0,-12-6 0 0,14 17 1 15,-8-9 4-15,-6-8 7 0,4 20 4 16,-4-20 11-16,-2 19-1 16,2-19 9-16,-8 24-4 0,2-12-10 0,6-12 6 15,-16 22 4-15,10-10-9 0,6-12-5 0,-10 16 2 16,4-8-25-16,6-8-1 0,-9 18 3 15,9-18-3-15,-2 14-3 0,2-14 1 0,0 0-9 16,15 19 0-16,-15-19-10 16,24 12-8-16,-8-8-29 0,-1 2-31 0,4-5-42 15,0 1-46-15,1 0-64 0,1-2-40 0,-3 0-59 0,-1-2-143 16,0 0-125-16,-2 1-361 16,-15 1-335-16</inkml:trace>
  <inkml:trace contextRef="#ctx0" brushRef="#br0" timeOffset="154912.82">24523 16292 2800 0,'0'0'33'0,"0"0"48"0,0 0 17 0,-4-22 5 16,4 22 24-16,0 0 11 15,0 0 2-15,0 0-10 0,2-22-14 0,-2 22-13 0,0 0-11 16,14-9-12-16,-14 9-4 16,18-4-14-16,-18 4-6 0,26-1-8 0,-26 1-5 15,29 0-4-15,-11 1-5 0,-18-1-7 0,34 2 0 16,-18 2-4-16,-1-2 0 16,-15-2-4-16,26 8-4 0,-16-5 4 0,-10-3 0 0,16 13 7 15,-16-13 8-15,7 17 2 16,-7-17 5-16,0 19-3 0,0-19 4 15,-5 26 1-15,1-11-2 0,1 2 0 16,0-2-2-16,-1 4 0 0,2-2-9 0,2 5 4 0,0-2-7 16,2 1-5-16,2 4 3 0,2 1-6 0,-2 1 0 15,6 1 1-15,-4 6-8 16,2-2 5-16,0 0 4 0,-1 0 3 16,-5-2 5-16,0-1 14 0,-2 0 4 0,-6-1-3 15,-3-1 0-15,-3 2 0 0,-8-3-5 0,-2-1 1 16,-2-4-9-16,-3 0-2 15,1 0-12-15,0-2-23 0,5-1-36 0,-2-5-34 0,4 0-42 16,3-2-54-16,0-1-75 16,6-1-51-16,0-3-118 0,1-2-148 0,9-4-44 15,0 0-333-15,0 0-361 0</inkml:trace>
  <inkml:trace contextRef="#ctx0" brushRef="#br0" timeOffset="155373.05">24864 15949 2976 0,'0'0'6'15,"18"-15"-2"-15,-10 9-1 0,-8 6-3 0,19-10-3 16,-19 10 13-16,19-7 11 16,-19 7-11-16,21-8 3 0,-10 7 5 0,-11 1 16 15,23-4 21-15,-23 4 15 16,23-2 14-16,-23 2 7 0,18 3 12 0,-18-3 13 0,16 6 0 15,-16-6-2-15,10 10 1 16,-10-10 3-16,5 13 0 0,-5-13 3 0,2 15 11 0,-2-15-1 16,0 0-11-16,-2 22 4 0,2-22 2 15,0 0 1-15,-3 21-6 0,3-21-12 16,0 0-10-16,0 0-13 0,5 23-4 16,-5-23-11-16,11 11-26 0,-11-11-43 0,23 10-40 15,-8-3-48-15,0-3-70 0,-15-4-83 0,31 3-75 16,-16-3-189-16,0 0-101 15,0 0 25-15,-15 0-375 0,24-3-383 16</inkml:trace>
  <inkml:trace contextRef="#ctx0" brushRef="#br0" timeOffset="174987.63">25482 3620 359 0,'0'0'122'0,"0"0"-17"0,0 0-23 0,0 0-7 15,0 0-9-15,0 0-11 0,0 0-8 16,0 0-2-16,0 0-4 0,0 0 3 16,0 0-5-16,0 0-1 0,0 0-3 0,0 0-2 15,0 0-5-15,0 0 5 0,0 0-8 16,0 0 2-16,0 0-3 0,0 0 6 0,0 0 2 15,0 0 4-15,0 0 2 16,0 0-3-16,0 0 3 0,0 0 5 0,2-27-6 16,-2 27 1-16,0 0 1 0,0 0 10 0,0 0-19 0,0 0 1 15,0 0 19-15,0 0-16 16,0 0 12-16,0 0-1 0,0 0 23 0,0 0-11 16,0 0 11-16,0 0-6 15,0 0-3-15,0 0-9 0,0 0 0 0,0 0-6 0,0 0-1 16,0 0-10-16,0 0 0 15,0 0-6-15,0 0-1 0,0 0-5 16,0 0-1-16,0 0-3 0,0 0-2 16,0 0-2-16,0 0 3 0,0 0-8 0,0 0-1 0,0 0 2 15,0 0 3-15,0 0-2 0,0 0-1 0,0 0-2 16,0 0 4-16,0 0-2 16,0 0 0-16,0 0 1 0,0 0 5 0,0 0 12 15,0 0-3-15,0 0 7 0,0 0 3 16,0 0 0-16,0 0 0 0,0 0-4 0,0 0-2 15,0 0-2-15,0 0 2 16,0 0-4-16,0 0-1 0,0 0-2 0,0 0-7 16,0 0 2-16,0 0 0 0,0 0 1 0,0 0-3 0,0 0-7 15,0 0 2-15,0 0-2 16,0 0 0-16,0 0 5 0,0 0-6 0,0 0-1 16,0 0 0-16,0 0 5 15,0 0-1-15,0 0-3 0,0 0-1 0,0 0 3 0,0 0-1 16,0 0 1-16,0 0 0 15,0 0-2-15,0 0 3 0,0 0 0 0,0 0 3 16,0 0 2-16,0 0 3 16,-26 30-6-16,26-30 1 0,0 0-3 0,0 0 2 0,0 0-4 15,-8 14 4-15,8-14-4 0,0 0 3 16,0 0-5-16,-6 13-1 0,6-13 0 16,0 0 3-16,0 0-4 0,-5 13 2 0,5-13-3 0,0 0 0 15,0 0-9 1,-7 14-42-16,7-14-62 0,0 0-74 0,0 0-156 0,-2 10-530 15,2-10-236-15</inkml:trace>
  <inkml:trace contextRef="#ctx0" brushRef="#br0" timeOffset="175927.53">25401 3582 2464 0,'5'-17'-129'0,"-5"17"20"16,0 0 19-16,0 0 14 0,0 0 7 16,0 0 13-16,0 0 8 0,0 0 7 0,0 0 4 15,0 0 2-15,0 0 9 0,0 0 0 0,0 0 7 16,0 0 10-16,0 0 15 16,0 0 14-16,0 0-4 0,0 0 9 0,0 0 6 0,0 0-5 15,0 0-1-15,0 0 1 16,0 0-10-16,0 0-3 0,0 0 14 0,0 0-9 15,0 0-5-15,0 0-11 16,0 0 6-16,0 0 0 0,0 0 0 0,0 0-3 0,0 0 11 16,0 0-13-16,0 0 3 0,0 0-9 0,0 0 9 15,0 0-1-15,0 0-7 16,0 0 2-16,0 0-6 0,0 0-13 0,0 0 0 16,0 0 12-16,0 0-15 15,0 0 2-15,0 0 3 0,0 0 1 0,22 30 3 0,-22-30-4 16,0 0 9-16,0 0 3 15,0 0 1-15,0 0-5 0,0 0 9 0,0 0 0 16,0 0 2-16,0 0 3 16,0 0 0-16,6 15-2 0,-6-15 5 0,0 0-8 0,0 0-10 15,0 0-25-15,0 0-39 0,0 0-49 16,0 0-97-16,0 0-234 0,0 0 389 16</inkml:trace>
  <inkml:trace contextRef="#ctx0" brushRef="#br0" timeOffset="180587.58">25464 3637 1254 0,'0'0'-28'16,"0"0"9"-16,0 0 17 0,0 0 15 0,0 0 9 15,0 0 10-15,0 0 2 16,0 0 13-16,0 0 2 0,0 0 6 0,0 0-9 0,0 0 8 15,0 0-1-15,0 0-6 16,0 0-5-16,0 0-6 0,0 0-2 0,0 0-4 16,0 0-6-16,0 0 4 0,0 0-10 0,0 0 3 0,0 0 5 15,0 0 4-15,0 0 11 16,0 0-3-16,0 0 10 0,0 0 7 0,0 0 4 16,0 0 1-16,0 0-2 15,0 0-1-15,0 0-7 0,0 0 4 0,0 0 0 0,0 0 9 16,0 0 0-16,0 0-4 15,0 0 3-15,0 0-17 0,0 0 1 16,0 0 2-16,0 0-10 0,0 0 0 16,0 0-13-16,0 0 5 0,-12 29-6 0,12-29-2 0,0 0-4 15,0 0 2-15,-2 18 10 0,2-18 1 16,0 0-2-16,0 0-3 0,-2 21-6 16,2-21-1-16,0 0-4 0,0 0 3 0,-2 18-3 15,2-18-2-15,0 0-2 16,0 0 0-16,-4 16-3 0,4-16 3 0,0 0-2 0,0 0-1 15,-1 16-3-15,1-16 5 16,0 0-6-16,0 0 5 0,0 0-4 16,-4 17 1-16,4-17 3 0,0 0-5 0,0 0 1 0,0 0 1 0,-5 19 2 15,5-19 0-15,0 0-3 16,0 0 5-16,-4 15 0 0,4-15-2 0,0 0 0 16,0 0 1-16,0 0-1 15,0 0-2-15,-4 19-1 0,4-19-1 16,0 0 0-16,0 0 3 0,0 0-1 15,0 17-3-15,0-17 0 0,0 0 2 0,0 0-2 0,0 0-2 16,0 0 4-16,-5 15-2 16,5-15 1-16,0 0-1 0,0 0 3 0,0 0 1 0,0 0 3 15,-2 18 3-15,2-18-1 0,0 0 5 0,0 0 0 16,0 0-2-16,0 0 0 16,0 0 0-16,-3 17 3 0,3-17-3 0,0 0-2 0,0 0-5 15,0 0 3 1,0 0-5-16,0 0 7 0,0 0-7 0,-4 17 3 0,4-17-3 15,0 0 1-15,0 0-4 16,0 0 4-16,0 0-6 0,0 0 5 0,0 0-2 0,0 19 1 16,0-19 0-16,0 0 0 0,0 0 0 0,0 0-1 15,0 0-2-15,-2 18 5 16,2-18-6-16,0 0 1 0,0 0 2 0,0 0-1 16,0 0 8-16,2 17-5 15,-2-17-5-15,0 0 4 0,0 0 3 0,0 0-3 0,0 0 2 16,0 16 2-16,0-16 1 15,0 0-2-15,0 0 0 0,0 0 2 0,0 18-6 16,0-18 4-16,0 0-2 0,0 0-2 16,0 0 2-16,4 15-3 0,-4-15 1 0,0 0 1 15,0 0-1-15,0 0-1 0,0 0 1 0,0 0-2 16,1 19 2-16,-1-19 1 16,0 0 5-16,0 0-9 0,0 0 0 0,0 0 2 0,2 17-2 15,-2-17-1-15,0 0 1 16,0 0 3-16,0 0-2 0,4 18 2 0,-4-18-7 15,0 0 8-15,0 0-4 16,5 16 1-16,-5-16 0 0,0 0-1 0,2 14-1 0,-2-14 1 16,0 0 1-16,6 15-2 0,-6-15 2 0,0 0 2 15,7 16-3-15,-7-16 1 16,0 0 0-16,3 12 0 0,-3-12-2 0,0 0 1 16,4 14 2-16,-4-14-2 0,0 0 0 15,4 13 0-15,-4-13 2 0,0 0-2 0,0 0 0 16,0 0 0-16,3 16 1 15,-3-16 0-15,0 0-2 0,0 0 0 0,0 0 2 16,0 0 3-16,0 0-4 0,0 20 1 16,0-20-2-16,0 0 1 0,0 0 0 0,0 0 1 15,0 0-2-15,0 0 3 0,-3 19-2 0,3-19 1 16,0 0-2-16,0 0 0 16,0 0 0-16,0 0 2 0,-2 20-1 0,2-20-1 15,0 0 0-15,0 0 2 0,0 0-1 16,-2 18-2-16,2-18 1 0,0 0 0 0,0 0 3 15,-2 16-3-15,2-16 1 16,0 0-1-16,0 0 1 0,0 20 1 0,0-20-4 0,0 0 4 16,0 0 1-16,-2 20-3 0,2-20 2 0,0 0 1 15,-2 16-2-15,2-16-1 16,0 0-1-16,0 0 3 0,-1 19-2 0,1-19 1 0,0 0-2 16,0 0 1-1,-4 20 2-15,4-20 3 0,0 0 1 0,-5 12 1 0,5-12-2 16,0 0 4-16,0 0-5 15,-4 15 2-15,4-15-3 0,0 0 7 0,0 0-6 0,-2 17-1 16,2-17 1-16,0 0 0 16,0 0-1-16,-5 16-3 0,5-16 1 0,0 0 4 15,0 0-4-15,-4 15 2 0,4-15 0 0,0 0-3 16,0 0 0-16,-3 15 3 0,3-15-1 16,0 0-2-16,0 0 0 0,-6 17 2 0,6-17-1 15,0 0 3-15,0 0-2 16,0 0-2-16,-4 18 0 0,4-18 2 0,0 0-2 15,0 0 0-15,0 0 0 0,-3 16 0 16,3-16 1-16,0 0 1 0,0 0-2 0,0 0-2 16,-7 16 1-16,7-16 3 0,0 0-1 0,-5 13 0 15,5-13-1-15,0 0 0 16,0 0 0-16,-4 15 0 0,4-15 1 0,0 0-1 0,0 0-1 16,-4 15 1-16,4-15-1 15,0 0 0-15,0 0 3 0,-5 15 1 0,5-15-3 16,0 0 1-16,0 0 0 15,-7 16 0-15,7-16-2 0,0 0 2 0,0 0-2 16,-5 15 1-16,5-15 1 0,0 0-2 16,0 0 1-16,0 0 2 0,-6 17-2 0,6-17 1 15,0 0 1-15,0 0 4 0,-3 15-8 0,3-15 2 0,0 0 2 16,0 0-4-16,0 0 2 16,-6 16 2-16,6-16-1 0,0 0 0 0,0 0 0 15,-2 15 1-15,2-15-4 16,0 0 2-16,0 0 2 0,-6 13 3 0,6-13-6 0,0 0 2 15,0 0 0-15,0 0-1 16,-3 15 3-16,3-15-3 0,0 0 2 0,0 0 3 16,0 0-5-16,-4 16 2 0,4-16 0 0,0 0 7 15,0 0 0-15,0 0 0 0,0 0 2 16,0 0 0-16,-8 13-1 0,8-13-1 0,0 0-1 16,0 0 0-16,0 0-1 15,0 0-1-15,0 0-3 0,0 0 3 0,0 0-1 16,0 0 2-16,0 0-2 0,0 0 7 15,-4 15-3-15,4-15 5 0,0 0-4 0,0 0-1 16,0 0 1-16,0 0-1 16,0 0 1-16,-5 15-4 0,5-15 2 0,0 0-1 15,0 0 0-15,0 0-2 0,0 0 0 0,0 0 2 16,0 19-5-16,0-19 1 0,0 0 3 16,0 0-2-16,0 0 0 0,0 0-2 0,-2 17-2 15,2-17 5-15,0 0-3 16,0 0 0-16,0 0-2 0,0 0 3 0,0 0-3 0,0 19 4 15,0-19-2-15,0 0 0 16,0 0-1-16,0 0-1 0,0 0 1 0,0 0 1 16,2 18-2-16,-2-18 3 0,0 0-3 0,0 0 0 0,0 0 1 15,0 0-1-15,0 0-1 16,-4 21 2-16,4-21-2 0,0 0 2 0,0 0-3 16,0 0 4-16,0 17-3 15,0-17 2-15,0 0-2 0,0 0 1 0,0 0-1 0,0 0 2 16,-2 18-1-16,2-18-1 15,0 0 2-15,0 0 2 0,0 0-3 0,-4 14 1 16,4-14 0-16,0 0-1 16,0 0 0-16,-6 14 0 0,6-14 2 0,0 0-1 0,0 0 0 15,0 0 1-15,-4 17-1 0,4-17 3 0,0 0-7 16,0 0 4-16,0 0-2 16,-4 17 5-16,4-17-5 0,0 0 2 0,0 0-2 15,0 0 3-15,-5 16-2 0,5-16-1 16,0 0 2-16,0 0 0 0,0 0 0 0,-6 12 0 15,6-12 0-15,0 0 1 16,0 0 1-16,-5 16-2 0,5-16 0 0,0 0-1 16,0 0 0-16,0 0 2 0,0 19-2 0,0-19 2 0,0 0-1 15,0 0 1-15,-2 21-2 16,2-21 1-16,0 0-2 0,0 0 2 0,-2 22-2 16,2-22 2-16,0 0 1 15,0 14-2-15,0-14 0 0,0 0 3 0,0 0-4 0,2 19 4 16,-2-19-2-16,0 0-1 15,0 0 0-15,0 19 2 0,0-19-4 0,0 0 5 16,0 0-3-16,0 18 1 0,0-18 0 16,0 0 0-16,0 0 0 0,0 0 0 0,2 17 0 15,-2-17-1-15,0 0 0 0,0 0 1 0,0 0-3 16,2 16 3-16,-2-16-1 16,0 0 0-16,0 0-1 0,0 0 2 0,0 22-1 0,0-22 3 15,0 0-5-15,0 0 4 16,-2 17-2-16,2-17 2 0,0 0-4 0,0 0 5 15,0 0-4-15,0 20 1 16,0-20 1-16,0 0 0 0,0 0-1 0,0 20 0 0,0-20-1 16,0 0 3-16,-2 18-2 0,2-18 0 0,0 0-1 15,0 0 4-15,-2 18-2 16,2-18 4-16,0 0 0 0,0 0 5 0,-2 18 3 0,2-18 6 16,0 0-5-16,0 0 0 15,-3 16 0-15,3-16-1 0,0 0-5 0,0 0 3 16,-6 19-2-16,6-19-1 15,0 0-1-15,0 0-3 0,-5 16 3 0,5-16 0 0,0 0-4 16,-5 13 5-16,5-13-5 16,0 0 0-16,-4 15 0 0,4-15 1 0,0 0-1 15,-6 13 0-15,6-13 4 0,0 0-1 0,-8 14-4 16,8-14 2-16,0 0-3 0,-6 13 1 16,6-13 4-16,0 0 2 0,0 0-5 0,-7 17-1 15,7-17 5-15,0 0-3 16,-4 12-4-16,4-12 3 0,0 0-2 0,0 0 7 15,-7 13-4-15,7-13 2 0,0 0 6 16,0 0-1-16,-7 13 0 0,7-13-1 0,0 0 2 16,0 0-4-16,-8 16 4 0,8-16-4 0,0 0 3 15,-7 11-4-15,7-11 4 16,0 0-8-16,0 0-2 0,-9 14 0 0,9-14 3 0,0 0 1 16,0 0-2-16,-10 11 1 15,10-11-4-15,0 0 3 0,0 0 0 0,-8 13 0 16,8-13 2-16,0 0-6 15,0 0 5-15,-9 13-2 0,9-13 0 0,0 0-1 0,-10 10 1 16,10-10-1-16,0 0 1 16,0 0 0-16,-11 12-1 0,11-12-4 0,0 0 3 15,0 0 2-15,0 0-2 0,-10 10-1 0,10-10 3 16,0 0-1-16,0 0 0 0,0 0 0 16,-11 10-1-16,11-10 2 0,0 0 0 0,0 0-1 15,0 0-1-15,0 0-2 16,-10 9 3-16,10-9-2 0,0 0-1 0,0 0 3 0,0 0 0 15,-9 12 0-15,9-12-1 16,0 0-1-16,0 0 1 0,0 0 1 0,-11 11-2 16,11-11 0-16,0 0 2 0,0 0 1 0,-7 12-3 0,7-12 7 15,0 0-7-15,0 0 1 16,-9 12 2-16,9-12-2 0,0 0 0 0,0 0 1 16,-9 11-1-16,9-11 4 15,0 0 9-15,0 0-13 0,-9 11-3 0,9-11 4 0,0 0-5 16,0 0 5-16,0 0 0 15,-7 12 0-15,7-12 0 0,0 0-1 0,0 0-1 16,0 0 2-16,-7 13 1 16,7-13-2-16,0 0 0 0,0 0-3 0,0 0 8 0,0 0-3 15,-8 14-2-15,8-14 0 0,0 0 1 0,0 0 0 16,0 0-1-16,0 0-4 16,0 0 6-16,-7 15 0 0,7-15-3 0,0 0 0 15,0 0 1-15,0 0 0 0,0 0 4 16,-7 12-3-16,7-12-2 0,0 0 1 0,0 0-4 15,0 0 4-15,0 0 0 16,0 0 2-16,-6 13-1 0,6-13 0 0,0 0-3 16,0 0-1-16,0 0 6 0,0 0-1 0,0 0-7 0,0 0 7 15,-5 13-5-15,5-13 5 16,0 0 0-16,0 0 0 0,0 0-2 0,0 0 2 16,0 0-2-16,0 0-2 15,-8 13 0-15,8-13 2 0,0 0 2 0,0 0 3 0,0 0-5 16,0 0-1-16,0 0-1 15,0 0 3-15,0 0 0 0,-6 13 2 0,6-13-1 16,0 0-2-16,0 0 1 16,0 0-6-16,0 0 6 0,0 0-5 0,0 0 6 0,0 0-1 15,0 0 6-15,-6 13-4 0,6-13-4 0,0 0 3 16,0 0-2-16,0 0 0 16,0 0 1-16,0 0 3 0,0 0-6 0,-5 14 4 0,5-14-2 15,0 0 4-15,0 0 1 16,0 0 1-16,0 0 4 0,0 0-3 0,-10 13 2 15,10-13 2-15,0 0-1 16,0 0-1-16,0 0-3 0,0 0 2 0,0 0-1 0,-9 14-4 16,9-14 8-16,0 0-2 0,0 0 0 0,0 0 1 15,0 0-5-15,0 0 3 16,0 0 4-16,0 0-6 0,-8 11 1 0,8-11-5 16,0 0 8-16,0 0-4 0,0 0 1 15,0 0-3-15,0 0 2 0,0 0 0 0,0 0 1 16,0 0-9-16,0 0 7 15,0 0-1-15,0 0-4 0,0 0 6 0,0 0-4 16,0 0 2-16,0 0 1 0,0 0-5 16,0 0 3-16,0 0-6 0,-8 12 7 0,8-12 0 15,0 0-5-15,0 0 1 0,0 0-1 0,0 0 4 16,0 0-5-16,0 0-2 0,0 0 6 16,0 0 0-16,0 0 1 0,0 0-2 0,0 0-3 15,0 0 0-15,0 0 6 16,0 0-1-16,0 0-8 0,-11 9 3 15,11-9 5-15,0 0 12 0,0 0-15 0,0 0 3 16,0 0 2-16,0 0-3 0,0 0 3 0,0 0-1 16,-8 12-1-16,8-12-4 0,0 0 2 0,0 0 6 15,0 0-4-15,0 0 5 16,0 0-3-16,-11 9 3 0,11-9 4 0,0 0-5 0,0 0 1 16,0 0 4-16,0 0-3 15,0 0 4-15,-8 12-9 0,8-12 4 16,0 0-4-16,0 0-1 0,0 0 1 15,-8 13 5-15,8-13-7 0,0 0-10 0,0 0 9 0,0 0 3 16,-9 11-3-16,9-11 3 16,0 0-4-16,0 0 1 0,0 0 5 0,-9 12-3 15,9-12-2-15,0 0-5 0,0 0 9 16,0 0 2-16,-7 13-9 0,7-13 7 0,0 0-3 16,0 0 0-16,0 0 2 0,-8 12-3 0,8-12 2 15,0 0 1-15,0 0-5 16,0 0 2-16,0 0 2 0,-5 13-4 0,5-13 3 0,0 0-2 15,0 0 3-15,0 0-7 16,0 0 5-16,0 0-4 0,0 0 6 0,0 0-2 16,-3 17-1-16,3-17-1 0,0 0-2 0,0 0 6 0,0 0-2 15,0 0 2-15,-6 14-1 16,6-14-3-16,0 0 3 0,0 0 3 0,0 0 0 16,0 0-1-16,0 0 0 15,-6 12-4-15,6-12 7 0,0 0-10 0,0 0 1 0,0 0 0 16,0 0 1-16,0 0 0 15,-8 14-1-15,8-14 9 0,0 0-9 0,0 0 4 16,0 0-3-16,0 0 0 16,0 0 3-16,0 0-1 0,0 0-2 0,-8 11 2 0,8-11-1 15,0 0 3-15,0 0-7 0,0 0 3 0,0 0-1 16,0 0 7-16,0 0-8 16,0 0 4-16,-7 13-8 0,7-13 10 0,0 0 0 0,0 0 2 15,0 0-25-15,0 0 0 16,0 0 0-16,0 0 4 0,0 0 1 0,0 0 3 15,0 0 3-15,-7 12 6 16,7-12-7-16,0 0-1 0,0 0 4 0,0 0 4 0,0 0-3 16,0 0 2-16,0 0 0 0,0 0-1 0,0 0 1 15,0 0 0-15,-11 12 3 16,11-12-3-16,0 0 3 0,0 0 1 0,0 0 6 0,0 0-9 16,0 0 0-16,-9 9 1 15,9-9-2-15,0 0 3 0,0 0 3 0,0 0-5 16,0 0 11-16,0 0-15 15,0 0 5-15,0 0 0 0,-10 10 0 0,10-10 2 0,0 0 2 16,0 0-6-16,0 0 6 16,0 0-4-16,0 0 2 0,0 0-2 0,0 0 2 15,-11 9-1-15,11-9 0 0,0 0 0 0,0 0 2 0,0 0 3 16,0 0-1-16,0 0-4 16,0 0-1-16,-10 10 1 0,10-10 5 0,0 0-4 15,0 0 0-15,0 0 5 16,0 0-1-16,0 0 2 0,0 0 6 0,-14 7 4 0,14-7-5 15,0 0 3-15,0 0 4 16,0 0-9-16,0 0 8 0,0 0-6 0,0 0 0 16,0 0 0-16,0 0 1 15,0 0-3-15,-16 5 3 0,16-5-4 0,0 0 0 0,0 0-5 16,0 0-4-16,0 0-23 0,-12 5-28 0,12-5-39 16,0 0-72-16,0 0-103 15,-16-2-129-15,16 2-189 0,0 0-20 0,0 0-429 0,0 0-542 16</inkml:trace>
  <inkml:trace contextRef="#ctx0" brushRef="#br1" timeOffset="207277.6">25805 16927 1261 0,'0'0'249'0,"0"0"-67"0,0 0-80 0,0 0-25 15,0 0 3-15,0 0 27 0,0 0-6 0,0 0 1 16,0 0-7-16,0 0 7 15,0 0 5-15,0 0 13 0,0 0 9 0,0 0 5 16,0 0 5-16,0 0-2 0,0 0-8 16,0 0-12-16,0 0-9 0,0 0-10 0,4-21-6 15,-4 21-7-15,0 0-7 0,0 0-5 0,9-12-3 16,-9 12 2-16,0 0-4 16,0 0-5-16,0 0-9 0,0 0-8 0,0 0 1 15,0 0 4-15,0 0 0 0,0 0 1 16,10 33-2-16,-10-33-5 0,-9 26-8 0,2-10 1 15,-2-2-7-15,0 2-6 16,-4 0-29-16,1 0-38 0,-4 0-53 0,3-1-75 0,-3-2-77 16,-1 1-147-16,7-3-174 0,-3-3-414 0,2 1-442 15</inkml:trace>
  <inkml:trace contextRef="#ctx0" brushRef="#br1" timeOffset="214107.58">19415 15361 2623 0,'0'0'-99'0,"0"0"30"16,0 0 16-16,0 0 16 0,0 0 20 0,0 0 2 0,14-22 3 16,-14 22 2-16,0 0 7 0,12-8 0 0,-12 8-3 15,0 0 8-15,17-7 1 16,-17 7 12-16,0 0 11 0,19-6 19 0,-19 6 12 16,15-3 14-16,-15 3 7 0,20-2 5 15,-20 2-4-15,24-4-4 0,-9 4-12 0,-15 0-7 16,40 0-5-16,-16 0-7 15,1 0-9-15,7 0-5 0,0 0-10 0,2 0-6 16,4 2-12-16,9-2 3 0,-1 0-10 16,5 2-1-16,-1-2-4 0,9 0 2 0,-1 2-4 15,1-2 5-15,-10 1-4 0,1-1-10 0,1 0 5 16,-2 2 4-16,0-2-2 16,2 0 4-16,-1 0-2 0,3 0 5 0,-2 0 2 0,9 0 5 15,-7 0-1-15,-3 0 5 16,-1 0 5-16,-1 0 3 0,1-2 1 0,-3 2 1 15,1-1 0-15,-1 1 0 16,1-2-3-16,-3 0 2 0,1 2-1 0,0-2 5 0,0 2 7 16,-1-2-1-16,-2 2 2 0,2 0 1 0,-2-2-1 15,3 1-1-15,-1 1 5 16,1 0-12-16,-1 0-3 0,1-2 1 16,-3 2-5-16,2-3 1 0,-7 3-1 0,7-1-1 15,-8 1 2-15,2 0-3 0,-1-3 2 0,1 3-4 16,-3-1 3-16,1 1-1 15,2-3-4-15,-4 3 0 0,5-1 1 0,-3-2 3 16,-1 3-4-16,3-1-1 16,-2-1 2-16,-1 1-2 0,1 1-3 0,-3-3 3 0,1 2-5 15,0-3-2-15,0 1 7 0,-3 2 1 0,3-3 0 16,-2 2 2-16,0-2 1 16,-1 2-3-16,1-3 1 0,0 3-2 0,0-3 2 0,-1-1-2 15,6 2 1-15,-3-3-2 16,2 2 1-16,2-2-4 0,-3 1 2 0,1-2 3 15,3 2-4-15,-3-2 1 16,0 3 1-16,-3 0 2 0,-1 0 1 0,0 0 4 0,2 1 1 16,-1 0-2-16,-1 1-2 0,0-2 3 0,1 1-3 15,0 1-2-15,-1 1 1 16,0-2-2-16,2 3-1 0,-3-4 5 0,3 4-7 16,-2 1 4-16,2-2-2 0,-1 0 0 15,-1 0-2-15,0 0 6 0,0 1 3 0,-1 1 11 16,1-3 2-16,-2 2-1 15,-1-2 4-15,3 1-2 0,2 1 1 0,-5 1-5 16,5-2 0-16,-2 0-1 16,0 2-6-16,-1 0 2 0,2-3-3 0,-3 3-1 0,2-1 0 15,-1 2-1-15,1-2-1 0,0 1 0 0,-1 0-3 16,-1-2-4-16,0 2 6 16,0-2-2-16,-1 4-5 0,-4-2 5 0,4-2-3 0,-3 2 2 15,-3 2-3 1,3-2 2-16,4 2-1 0,-8-2-2 0,2 0 0 0,0 0 2 15,-3 1 2-15,-1-1-6 16,2 0 3-16,-3 0 0 0,2 0-1 0,-2 0 5 16,-3 3-7-16,-16-3 2 0,39 2-3 0,-21-2-4 0,-2 2-7 15,-16-2-4-15,30 1-11 16,-18 1-8-16,-12-2-13 0,28 3-10 16,-28-3-14-16,27 4-4 0,-27-4 3 15,24 1 5-15,-14 1-8 0,-10-2-27 0,20 4-29 0,-20-4-36 16,18 2-46-16,-18-2-140 15,15 6-385-15,-15-6-20 0</inkml:trace>
  <inkml:trace contextRef="#ctx0" brushRef="#br1" timeOffset="-212588.99">25085 15218 2172 0,'0'0'-27'16,"0"0"26"-16,0 0-12 0,0 0 0 0,0 0 13 16,0 0 0-16,0 0 11 15,0 0 5-15,-17-38 1 0,17 38 5 0,0 0-5 16,0 0-7-16,0 0 2 0,0 0-9 15,27-13 10-15,-27 13-1 0,18-1-20 0,-18 1-4 16,20 0-16-16,-20 0-5 16,24-3 10-16,-24 3-6 0,25-1 6 0,-25 1 4 15,25-2 4-15,-25 2 12 0,21-1 14 0,-21 1-6 0,18-3 5 16,-18 3 7-16,16-2 0 16,-16 2-15-16,0 0-1 0,20-1 1 0,-20 1-10 15,0 0-16-15,0 0-6 16,21 0-11-16,-21 0-10 0,0 0-7 0,0 0 0 0,0 0-9 15,0 0-7-15,0 0-9 16,0 0 2-16,17-5-3 0,-17 5 14 0,0 0 15 16,0 0 22-16,0 0 18 0,0 0 18 0,0 0 20 15,0 0 6-15,0 0 21 0,0 0 11 16,0 0 14-16,0 0 8 16,0 0 24-16,0 0 1 0,0 0 13 0,0 0 34 15,0 0 18-15,0 0 0 0,0 0-7 0,0 0-15 16,8 22-9-16,-8-22-16 15,0 20-10-15,0-20-4 0,2 25-10 0,-2-10-11 0,0 3-9 16,0-1-8-16,4 2-4 16,-4 1-6-16,-4 0-5 0,8 3 2 0,-2-2-5 15,-2 6 0-15,0 0 1 0,2-1-4 0,-1 3-5 0,1-1-5 16,0 1-5-16,0 1-1 16,2-1-7-16,-4-1-1 0,2 2-3 0,-2-1-2 15,0 0-3-15,0-3-1 16,0 4 0-16,-2-4 1 0,0 1-5 0,2-4-2 0,-4 5-1 15,2-3-1-15,0-1 2 16,-1 1 2-16,1 0-1 0,-4 0-1 0,2-3 1 16,0 2-2-16,1-4 0 0,1 2-1 0,-2-1-1 15,4-2-2-15,-2 1-1 0,0 0-1 16,2 0 0-16,-2 0 0 0,2-1-3 0,-2 0 4 16,2 0-4-16,-2 0 0 15,2 0 2-15,-3 0-1 0,3 0-2 0,-1-2 2 16,1 2-1-16,-2 0-1 0,2 0 2 15,-2 0-4-15,4 1 3 0,-4-1-1 0,2 1 5 16,0-1-5-16,0 1 2 16,-3-1 2-16,3 2-2 0,-2-2 1 0,2 2-3 15,-2-2 2-15,0 0-4 0,2 0 3 0,-2 0 1 0,2 0 0 16,-3-2-5-16,3 2 2 16,-2-2 0-16,2 2 1 0,0-19-1 0,-2 33 1 15,2-18 0-15,0 3 1 16,0-18-3-16,-4 28 6 0,4-15-2 0,0-13 4 0,-3 27 5 15,3-27-1-15,-2 24-2 16,0-9 1-16,2-15-2 0,-2 25 1 0,0-9-2 16,2-16-1-16,-3 25 2 0,3-12-4 0,-5 2 0 0,5-15 2 15,-2 25-2-15,0-12 2 16,2-13-4-16,-2 26 2 0,0-14-2 16,2-12 4-16,-4 25-3 0,4-25-1 15,-6 23 1-15,4-12 0 0,2-11-1 0,-6 21-1 16,6-21 0-16,-2 21 0 0,2-21 0 15,-3 19 5-15,3-19-7 0,-2 16 5 0,2-16-8 16,-2 15-3-16,2-15-4 16,0 0-1-16,-5 15-7 0,5-15-5 0,0 0-5 15,0 0-5-15,-5 17-3 0,5-17-2 0,0 0 1 0,0 0-4 16,0 0 3-16,-6 14 3 16,6-14 5-16,0 0 3 0,0 0-3 0,-17 3 10 15,17-3-1-15,-17 0 1 16,17 0 4-16,-22 2 1 0,10-4 4 0,12 2 0 15,-27 0 1-15,12-2 4 0,-1 2 9 16,-2 0 1-16,18 0 7 0,-40-1 6 0,22-2 6 16,-4 3 3-16,0 0 1 0,1 0-1 15,-2 0 7-15,0-1-9 0,-1 1 2 0,2 1-5 16,-2-1 2-16,-2 0 0 0,1 0-6 0,1 0-2 16,0 3 0-16,-2-3-1 15,3 0-3-15,-3 1 0 0,1-1 0 0,3 2-3 0,-5-2 2 16,2 0-4-16,1 0 0 15,-1 0-3-15,0 2 2 0,0-2-2 0,-1 0 3 16,2 0-2-16,-1-2 1 16,0 2 0-16,-4 0-2 0,-1 0-2 0,-2-2 0 15,1 1 2-15,-1-2 5 0,-1 2 2 0,1 1 3 16,-1-2 0-16,1-1-3 0,0 3 0 16,-2-1-3-16,3-1 0 0,-3 0 0 0,2 0 5 15,-2 0-9-15,1 2 3 16,-1-1-1-16,0-2-3 0,0 3-2 0,-3-1 2 0,2-1 1 15,-1 2-3-15,0 0 1 16,-7-2 4-16,7 2-2 0,-6-2-2 0,6 0 0 16,1 4 1-16,-2-4 2 0,-1 2-5 15,2 0 3-15,2 0-3 0,-3 0 2 0,1-2-4 16,-1 2 2-16,-1 0-1 0,2 0 1 16,-2 0 0-16,3-2 5 15,-2 2-2-15,-1 0-1 0,2 0-2 0,-2 0 5 16,2 2 0-16,0-2 1 0,-2 0 4 0,4 2 3 15,-2 0-1-15,0-2 3 0,3 4-7 0,-1-4-2 16,-1 3 1-16,1-3 2 16,2 3-4-16,-1-2 4 0,1 1 1 0,-2-2 3 15,2 2 0-15,1-2 10 0,-3 2 3 0,0 0-9 0,3-2 2 16,-3 1-4-16,2-2-6 16,-2 2 4-16,-1-1-4 0,2 0 4 0,-1-1-3 15,0 1-7-15,0 0-2 16,-1-2 7-16,3 2-3 0,-4 0 1 0,2-2 3 0,0 2-5 15,0-2 0-15,2 0-2 16,-2 2-2-16,0-1 5 0,1-2-4 16,-1 2 4-16,0-1 0 0,0 0 5 0,1 0 4 0,-1 0 25 0,1 0-3 15,-1 0-3-15,1 0-5 16,-1 1-1-16,0-2-6 0,0 2 4 0,3 1-18 16,-3-3 9-16,2 3 2 15,-2 0-4-15,3 0 1 0,-1-1-3 0,2 1-3 0,1 0 2 16,-1-2-3-16,0 2 6 15,5 0-3-15,-1 0-1 0,0 0 3 16,2 0-3-16,-2 0 1 0,1 0-3 16,-1 2-1-16,1-2 2 0,1 0-10 0,-1 1 13 15,2 2-9-15,-1-3-4 0,-1 1 7 0,2 2-2 16,0-2 2-16,-3 1-8 0,3 0 9 16,2 2-1-16,-2-2-1 0,-1 0 4 0,3 0-7 15,-2 2 3-15,0-3-7 16,1 1 7-16,-1 0 3 0,2 2-2 0,0-3-2 15,-3 2-1-15,4-1 1 0,-2-1 6 16,-1 2-7-16,-1-2 1 0,4-1-1 0,-4 2 1 16,1 0 0-16,1 0-2 0,2 0 3 0,-4-1 0 0,3 2-2 15,-2-2 2 1,0-1-6-16,1 3 2 0,-1-2 2 0,2-1-2 0,0 3 1 16,-1-2-2-16,2-1 3 15,-2 2-2-15,1-2 0 0,0 0 1 0,2 0-2 16,19 0-2-16,-36 0 3 0,19 0-2 15,17 0 3-15,-30-2-3 0,16 4 2 0,14-2-3 16,-28-2 2-16,28 2 1 0,-26-1-2 16,26 1 1-16,-23 0 0 0,23 0-1 0,-23-3 1 15,23 3-1-15,-23 0-1 0,23 0 1 16,-24-4 2-16,24 4 0 0,-21-1-3 0,21 1 0 16,-21-3 2-16,21 3 1 0,-19-1-1 0,19 1 0 15,0 0 1-15,-24-4 1 16,24 4-3-16,-14-4 4 0,14 4-3 0,0 0-1 0,-20-7-1 15,20 7 1-15,0 0-1 16,-18-10 0-16,18 10 0 0,-11-9 2 0,11 9-1 16,-12-12 1-16,12 12 0 15,-12-11-2-15,12 11-1 0,-12-13 4 0,12 13-1 0,-8-18 5 16,8 18-5-16,-8-17 5 16,8 17-2-16,-3-21 3 0,3 21-2 0,-2-23 0 15,2 23-1-15,2-28-1 0,1 13 5 16,-1-3-1-16,0 1-1 0,0-2-2 0,2 2 2 15,-2-2 1-15,0 0-3 0,2-2-1 0,-2-1 0 16,0 2 2-16,0-1-3 16,0 0-2-16,0-4 1 0,-2 2 2 0,0 1 0 0,3-1 0 15,-3 0-3-15,0-4 1 16,0 4-1-16,2 1 1 0,-2 1 0 0,0-2 0 16,0 0-1-16,0 1 0 0,0 0-1 0,0 1 5 15,0-1-2-15,0 2-3 0,0 1 4 16,0-2-4-16,2 2 1 0,-2 0 2 0,0 2-3 15,0 17 2-15,2-35-2 16,-2 18-1-16,0 0 1 0,0 0 2 0,0 17-3 16,0-31-1-16,3 16 3 0,-3 15 1 15,-3-30-3-15,1 15 1 0,2 15-5 0,-2-30 1 16,2 16 6-16,0 14-2 0,-2-32 0 0,2 17 3 16,0 15-5-16,-3-27 3 0,3 27 2 15,0-27-1-15,0 13-3 0,0 14 2 0,0-26-1 16,0 26 0-16,-2-26 2 15,2 12 0-15,0 14-2 0,-2-29 2 0,2 29-2 16,0-27 3-16,-2 13-4 0,2 14 1 16,-2-29-1-16,2 29 1 0,0-27 1 0,0 14 1 15,0 13-3-15,0-27 3 0,0 27-2 0,0-24-1 16,0 24 4-16,0-25 0 16,0 25-3-16,2-23 2 0,-2 23-1 0,2-23 2 15,0 11-3-15,-2 12-1 0,0-23-2 16,0 23 5-16,2-23-1 0,-2 23-1 0,3-22 3 15,-3 22-2-15,0-23-2 0,0 23 2 16,0-21-4-16,0 21 6 0,0-23-6 16,0 23 2-16,0-19 1 0,0 19 1 0,-3-21 0 0,3 21-3 15,-2-22 3-15,2 22-3 16,-2-18-1-16,2 18-3 0,-2-19-4 0,2 19 1 0,-2-19 1 16,2 19 0-16,-4-18-1 15,4 18 3-15,0 0 1 0,0-22-3 0,0 22 0 16,0 0-11-16,4-20-3 0,-4 20-6 15,8-15-25-15,-1 11-23 0,2-4-41 0,1 2-49 16,-10 6-65-16,30-8-59 16,-11 1-150-16,-1 3-171 0,8 1 20 0,-5-1-382 15,5 1-425-15</inkml:trace>
  <inkml:trace contextRef="#ctx0" brushRef="#br1" timeOffset="-211438.87">28894 16303 2868 0,'0'0'-115'0,"0"0"33"0,0 0 29 16,0 0 10-16,0 0 33 15,0 0 25-15,11 12 35 0,-11-12 16 0,0 0 15 16,0 0 8-16,0 0 7 15,0 0 10-15,0 0 10 0,0 0 5 0,0 0 1 0,0 0-7 16,0 0-3 0,0 0-5-16,0 0-11 0,0 0-7 0,0 0 0 0,0 0-11 15,0 0-6-15,0 0-7 0,16 4-7 0,-16-4-6 16,0 0-7-16,18 2-6 16,-18-2-2-16,13 4-5 0,-13-4-3 0,20 1-2 15,-20-1-1-15,21 3-6 0,-21-3-3 16,23 0-2-16,-23 0-3 0,24 0-2 0,-24 0-1 15,21 0-4-15,-21 0-3 16,21-3-2-16,-21 3-7 0,17-1-9 0,-17 1-18 0,0 0-20 16,24-6-28-16,-24 6-40 0,0 0-38 15,16-6-43-15,-16 6-51 0,0 0-81 16,15-10-151-16,-15 10-405 0,5-4-272 0</inkml:trace>
  <inkml:trace contextRef="#ctx0" brushRef="#br1" timeOffset="-211088.97">28952 16223 2620 0,'0'0'-94'15,"0"0"21"-15,0 0 20 0,-21-4 14 0,21 4 23 16,0 0 36-16,0 0 29 0,-17-4 22 0,17 4 16 16,0 0 11-16,0 0 13 0,0 0 13 0,0 0 9 15,0 0 1-15,0 0-9 16,0 0-10-16,0 0-7 0,0 0-11 0,0 0-8 0,0 0-8 16,0 0-4-16,0 0-6 15,0 0-5-15,0 0-1 0,45-14-3 0,-45 14-5 16,28 0-6-16,-28 0-5 15,27 0-3-15,-27 0-10 0,28 0-17 0,-28 0-23 0,25 0-45 16,-12-3-63-16,-13 3-75 16,23-1-68-16,-23 1-143 0,20-2-176 0,-20 2-273 15,0 0-196-15</inkml:trace>
  <inkml:trace contextRef="#ctx0" brushRef="#br1" timeOffset="-208459">30955 15479 1322 0,'-6'-12'367'0,"6"12"-79"16,0 0-65-16,0 0-33 15,0 0-11-15,0 0-25 0,-8-12-9 0,8 12-20 0,0 0-4 16,0 0 8-16,0 0 14 15,0 0 7-15,0 0 0 0,0 0-2 0,0 0-6 16,0 0-2-16,0 0-8 16,0 0-7-16,-11 37-5 0,11-37 0 0,2 20-12 0,-2-20-12 15,2 33-1-15,1-14-23 0,1 3 5 0,-2 1-6 16,4 2-2-16,-2-1-5 16,0 3-3-16,3-3-2 0,0 1-6 0,-1 0-2 15,0-1-8-15,0-1-2 16,0-2-7-16,1 0-4 0,-2-2-4 0,1-3-5 0,-2 0-19 15,2 0-35-15,1-3-45 16,-3 0-52-16,-4-13-72 0,8 24-72 0,-4-17-93 16,-2 2-181-16,-2-9-83 0,0 0 44 0,3 25-280 15,-3-25-224-15</inkml:trace>
  <inkml:trace contextRef="#ctx0" brushRef="#br1" timeOffset="-207439.17">30016 16254 2578 0,'16'-7'-61'16,"-16"7"11"-16,16-6 6 0,-16 6 3 0,18-4 15 0,-18 4 14 16,26-3 7-16,-11-2 14 15,1 3 1-15,-16 2 8 0,34-5 9 0,-14 3 16 16,-2-2 16-16,4 3 17 15,-3-2 9-15,1 3 10 0,2-3 0 0,-1 3 4 16,1-1-11-16,-2 1-6 16,2 1-9-16,1-1-10 0,0 0-8 0,0 3-3 15,1-3-8-15,2 3-5 0,-4-2-1 0,6-1 1 0,1 3-5 16,-5-2 6-16,2 1 8 16,1-1 5-16,3 2 7 0,-3-2 5 0,3 1-1 0,-5 3-2 15,2-4 2-15,-3 1-14 16,1-2-3-16,3 4 1 0,-6-4-4 0,0 2 1 15,2-2-4-15,-1 0-4 16,-2 1 0-16,0-1-5 0,1 0 1 0,-1 0-6 16,0 0-1-16,2 0-4 0,-4 3-2 0,2-3 0 15,0 0-1-15,1 0-5 0,-2 0 1 16,0 0-2-16,3 0 1 0,-2 1-2 0,0-1-3 16,3 0 1-16,-3 0-3 15,2-1 7-15,0 1 0 0,1 0 6 0,-1 0 3 0,0-3 1 16,1 3-2-16,-1 0 0 15,3 3-1-15,-4-3-2 0,2-3-4 0,3 6-1 16,-3-3 0-16,1 0-1 16,0-3 4-16,1 3 1 0,-1 0 5 0,1 0 7 15,3 0-5-15,-1-1 8 0,-2 1-3 16,1 0 25-16,-2 0-7 0,0 0 1 16,1 0-2-16,0 0-7 0,-1-2-19 0,0 2 5 0,2 0-6 15,-3 0-1-15,1 2-4 16,-1-2 0-16,-2 0 2 0,2 0-3 0,-3-2 0 0,-1 2-2 15,-20 0-4-15,32 0 2 16,-18 0-10-16,-14 0-4 0,23 0-21 0,-23 0-22 16,19-2-28-16,-19 2-40 0,0 0-48 0,0 0-58 15,0 0-55-15,0 0-72 0,0 0-139 16,0 0-110-16,-59 14-349 0,23-5-373 0</inkml:trace>
  <inkml:trace contextRef="#ctx0" brushRef="#br1" timeOffset="71518.91">29965 16791 885 0,'0'0'231'16,"0"0"-65"-16,0 0-49 15,0 0-6-15,0 0-14 0,0 0 9 0,0 0 19 16,0 0 3-16,0 0 5 0,0 0 8 16,0 0 6-16,0 0 10 0,0 0 4 0,0 0 15 15,0 0-6-15,0 0-5 16,0 0 1-16,0 0-10 0,0 0-15 0,0 0-10 15,10-42-11-15,-10 42-16 0,0 0-4 0,9-11-15 16,-9 11-7-16,0 0-5 0,13-16-10 16,-13 16-6-16,12-7-6 0,-12 7-9 0,19-7-3 15,-19 7-3-15,20-8-3 16,-20 8-4-16,20-4-4 0,-20 4-2 0,22-2-3 16,-22 2-1-16,19 0 1 15,-19 0 2-15,0 0 0 0,19 8 5 0,-19-8 6 0,4 15-1 16,-4-15 5-16,-6 23 7 0,6-23-3 0,-15 26 4 15,4-12 4-15,-1 3-1 16,-1-2 4-16,-2 2 7 0,3 1-7 0,-6 1 5 16,6-4-2-16,-3 2-4 0,2 0 8 15,0-2-4-15,1-1-1 0,2-1-9 0,0-1 0 16,4-1-8-16,6-11-2 16,-12 19-1-16,10-7-3 0,2-12-5 0,0 19-3 15,0-19-7-15,10 17-14 0,-10-17-19 0,18 15-20 0,-6-7-36 16,-4-3-37-16,-8-5-55 15,19 6-75-15,-10-6-94 0,-9 0-207 0,15 0-67 16,-15 0 19-16,0 0-399 16,0 0-447-16</inkml:trace>
  <inkml:trace contextRef="#ctx0" brushRef="#br1" timeOffset="72138.72">30274 16755 2972 0,'0'0'-114'15,"-4"-15"23"-15,4 15 10 0,0 0 43 0,0 0 22 0,0 0 36 16,0 0 14-16,8-23 12 0,-8 23 3 0,10-8 3 15,-10 8 11-15,16-7 3 16,-16 7 5-16,21-6-4 0,-21 6 1 0,23-6-2 16,-8 5-1-16,1-2 0 0,-16 3-3 15,30 0 1-15,-13 0-2 0,-17 0-6 16,28 7 1-16,-18-4 4 0,4 4 10 16,-14-7 16-16,14 19 5 0,-10-5-2 0,-4 3-2 15,0-17-4-15,-8 40 2 0,2-17-6 0,-4 4-5 16,0 3-6-16,0 0-4 0,-3 3-8 15,2 0-7-15,1-1 1 0,1 2-9 0,3 1-3 16,2-2-4-16,2 4-5 16,2-3-1-16,2-2-4 0,0 7-1 0,2-3-1 15,-2 2-6-15,0-6 1 0,-2 1-4 16,0-2 1-16,-2 1-3 0,-2 2 3 0,-4 0-6 16,-5-1 1-16,-4-1 3 15,-2-1-5-15,-6 1 1 0,-1-1-16 0,-1-1-31 16,-3-3-46-16,-2-1-57 15,9-3-71-15,-1 0-51 0,-1-6-108 0,8 1-157 16,2-5-41-16,5 0-313 0,2-1-254 0</inkml:trace>
  <inkml:trace contextRef="#ctx0" brushRef="#br1" timeOffset="73101.1">30761 17209 2680 0,'0'0'-9'0,"0"0"21"16,-34-12 16-16,34 12 28 0,0 0 22 0,0 0 13 15,0 0 7-15,0 0 5 0,0 0-1 0,0 0 2 0,-27 14-1 16,27-14 0-16,0 0-3 15,-7 20-9-15,7-20-1 0,-5 17-13 0,5-17-9 16,0 22-7-16,0-22-7 16,-2 20-4-16,2-20-5 0,2 25-4 0,-2-25-5 0,0 23-6 15,0-23 4-15,5 20-2 16,-3-8-1-16,-2-12 4 0,2 18-6 0,-2-18 1 16,0 0 1-16,3 23 7 15,-3-23 6-15,4 11 7 0,-4-11 8 0,0 0 3 16,0 0-12-16,0 0-3 0,0 0-5 15,0 0-4-15,0 0-3 0,0 0-9 0,0 0 0 16,0 0-2-16,0 0-4 0,14-42-4 0,-11 25-3 16,1-1 4-16,-2-2-7 15,2-3 2-15,0-2-4 0,0-1 1 0,1-1-7 0,1-2 4 16,-1-1-1-16,-1 1 6 16,2-5-6-16,0 2-6 0,-2 1 1 0,2-2 0 15,0 4 1-15,-2 1-2 0,0 0 5 0,0 0-3 16,0 1-2-16,0 2-1 15,0 0 8-15,1 2-4 0,-1 0-2 0,0 4 2 0,0 0 14 16,-1 2 0-16,3 0-3 16,-2 0-1-16,-1 2-3 0,-3 15-2 0,8-28 0 15,-6 16 1-15,-2 12-5 16,4-20 10-16,-4 20-6 0,2-19 6 0,-2 19 3 0,6-15-1 16,-6 15 2-16,10-14-14 15,-10 14-6-15,8-11-3 0,-8 11 3 0,14-9 1 16,-14 9 1-16,19-9 1 0,-8 5 1 0,-11 4 2 15,23-8-3-15,-23 8 0 0,26-6-2 16,-10 3 10-16,0 0-11 0,-16 3 6 0,33-3-7 16,-13-1 7-16,-2 2-4 15,4 0 2-15,1 2-4 0,2-2-1 0,0 2 2 16,5 2 4-16,4-2-4 0,3 2 3 16,3-2 0-16,1 2 0 0,7 2 0 0,-4-4 1 15,5 1-6-15,-1 1 4 16,1 1-6-16,8 0 6 0,-9-1-1 0,10 2 2 15,-9-2-4-15,-1 0 7 0,-1 2 6 0,-3-3 4 0,1 2 0 16,-3-2-4-16,1-1 0 16,-9 2 0-16,-1-2-2 0,-1 2-2 0,0-2 0 15,-3 0 1-15,-6 2-1 16,0-2-4-16,1 0 0 0,-2 2-19 0,-4-2-33 0,-18 0-44 16,32 2-62-1,-19-1-76-15,-5-1-75 0,-8 0-156 0,0 0-136 0,0 0-12 16,0 0-282-16,0 0-270 0</inkml:trace>
  <inkml:trace contextRef="#ctx0" brushRef="#br1" timeOffset="73529.01">31070 16974 2780 0,'-10'-16'-11'0,"10"16"-2"0,0 0 19 16,0 0 44-16,0 0 27 15,0 0 22-15,0 0 10 0,0 0 10 0,0 0-6 0,2 53-2 16,-2-53-4-16,4 27 8 16,-4-13 1-16,2 4-2 0,2-1-5 0,0-2-7 15,-2 2-13-15,2-2-9 16,0 2-13-16,-2-1-5 0,3-3-8 0,0 2-4 15,-5-15-4-15,6 25-17 0,-4-15-34 16,-2-10-39-16,4 17-46 0,-4-17-61 0,6 15-74 16,-6-15-100-16,4 8-184 0,-4-8-460 0,0 0-415 15</inkml:trace>
  <inkml:trace contextRef="#ctx0" brushRef="#br1" timeOffset="73838.51">31403 17136 2926 0,'0'0'-15'0,"0"0"28"15,0 0 25-15,0 0 30 16,0 0 34-16,0 0 27 0,0 0 18 0,0 0 2 0,0 0-9 15,0 0-11-15,10-11-6 0,-10 11-9 0,0 0-8 16,0 0-5-16,27 0-13 16,-27 0-6-16,26 0-13 0,-26 0-3 0,28 0-12 15,-28 0-4-15,29 0-21 16,-12 0-25-16,-17 0-24 0,29 0-41 0,-13-3-40 0,-16 3-52 16,29 0-47-1,-29 0-64-15,25-3-107 0,-25 3-154 0,23-2-389 0,-23 2-311 16</inkml:trace>
  <inkml:trace contextRef="#ctx0" brushRef="#br1" timeOffset="74408.53">31929 17011 2829 0,'0'0'0'0,"0"0"-3"16,0 0 2-16,0 0 21 0,0 0 26 0,-2-21 31 0,2 21 14 16,0 0 3-1,0 0-5-15,0 0-9 0,0 0-2 0,7-20-7 0,-7 20-2 16,0 0-5-16,14-7-4 15,-14 7 1-15,15-5-8 0,-15 5-6 0,24-3-2 16,-24 3-1-16,24 0-2 0,-24 0-2 0,30 0-1 16,-15 0 0-16,-15 0 2 0,30 2 1 15,-18-1 1-15,-12-1-1 0,22 7 8 0,-22-7 11 16,14 7 3-16,-14-7 0 16,5 15 4-16,-5-15-2 0,0 0 6 0,-13 29-2 0,5-15-6 15,-2 1 9-15,-2-2-9 0,2 4 6 16,0-3-3-16,-1 3-11 0,2-2 1 15,1 0-6-15,1 3-11 0,3-3 2 0,0 4-6 16,2-2-8-16,2-17 0 16,4 36-2-16,0-17-4 0,0 0 2 0,1 0-5 0,-1-2 10 15,4 4-1-15,-1 0-7 16,-3 2-3-16,1-6 2 0,-1-2-4 0,-4 3-1 16,0-1-5-16,0-17 5 15,-7 28-1-15,1-13 2 0,-1-1-4 0,-1-3-2 0,-1 3-1 16,-3-3-7-16,2 3-11 0,-4-3-29 0,2-2-40 15,-3 3-47-15,0-3-50 16,0 1-50-16,3 0-49 0,-3-3-63 0,2-1-112 16,3-3-144-16,10-3 25 15,-18 10-313-15,18-10-248 0</inkml:trace>
  <inkml:trace contextRef="#ctx0" brushRef="#br1" timeOffset="74902.12">32310 16805 2639 0,'8'-12'-46'0,"-8"12"-8"16,0 0 8-16,12-9 20 0,-12 9 35 0,0 0 23 0,12-12 23 15,-12 12 18-15,0 0-1 0,17-7 1 16,-17 7 7-16,15-4 3 0,-15 4 6 15,0 0 2-15,21-6-6 0,-21 6-6 0,0 0 0 16,0 0-6-16,0 0-1 16,22 14-6-16,-22-14-3 0,0 0-1 0,2 21 3 15,-2-21 13-15,0 0 14 0,-14 26 13 16,14-26 3-16,-8 22 6 0,4-9-11 0,4-13-3 16,-8 19-9-16,8-19-11 15,-5 19-7-15,5-19-2 0,0 17-11 0,0-17-7 0,9 15-9 16,-9-15-22-16,14 13-27 0,-14-13-43 0,22 6-50 15,-12-5-67-15,-10-1-63 16,21 3-68-16,-21-3-142 0,22-6-143 0,-22 6-357 16,16-4-349-16</inkml:trace>
  <inkml:trace contextRef="#ctx0" brushRef="#br1" timeOffset="75778.9">29668 16227 2717 0,'0'0'-124'0,"0"0"30"0,0 0 18 15,0 0 38-15,0 0 30 16,0 0 39-16,0 0 17 0,0 0 22 0,0 0 12 16,0 0 8-16,0 0 5 0,0 0 1 15,0 0 5-15,0 0-2 0,0 0-1 0,0 0-2 16,0 0-7-16,0 0 2 0,0 0-4 15,0 0-2-15,0 0-2 0,0 0-5 16,0 0 3-16,0 0-4 0,45-5 0 0,-45 5-6 0,0 0-3 16,28-2-3-16,-28 2-5 15,22 2-5-15,-22-2 0 0,26 0-1 0,-11 1-4 16,-15-1-2-16,32 3-6 16,-14-3-6-16,2 0-2 0,-1 1-2 0,2-1-3 15,0-1-1-15,1 1-6 0,-2-3-2 0,4 3 0 16,-3 0-4-16,1 0-5 0,0 0-9 15,-2-1-20-15,1 1-38 0,-21 0-47 0,38-2-68 16,-22 4-69-16,-16-2-103 16,30 0-193-16,-17 1-58 0,-13-1-259 0,21 4-204 0</inkml:trace>
  <inkml:trace contextRef="#ctx0" brushRef="#br1" timeOffset="85948.79">13133 17633 2423 0,'0'0'-112'16,"0"0"27"-16,0 0 15 0,0 0 10 0,0 0 10 0,-7-18 7 15,7 18 4-15,0 0 20 16,0 0-1-16,0 0 16 0,0 0-11 0,0 0 1 16,0 0 7-16,0 0-6 15,0 0 2-15,0 0-4 0,0 0-3 16,0 0-5-16,0 0-18 0,0 0-11 0,0 0-28 16,0 0-46-16,0 0-100 0,0 0-190 0,0-12 129 15</inkml:trace>
  <inkml:trace contextRef="#ctx0" brushRef="#br1" timeOffset="86848.73">13185 16172 1218 0,'0'-19'15'15,"0"19"8"-15,0 0 1 16,0 0 0-16,0 0 8 0,0 0 17 0,0 0-9 0,0-19 9 15,0 19 14-15,0 0 9 0,0 0 11 0,0 0 12 16,0 0-8-16,0 0 1 16,0 0 2-16,0 0 0 0,0 0-3 0,0 0 9 15,0 0-16-15,0 0 2 0,0 0-10 16,18 46 2-16,-18-46-9 0,4 21-2 16,-3-10-1-16,-1-11-1 0,2 31-3 15,2-12-3-15,-8 0-4 0,8 3-6 0,-8 1-3 16,4 4 3-16,-2 0-2 0,2 1-3 0,-1 1-4 0,-3 1 1 15,2-1-1-15,0 1-2 16,-4 2 2-16,4 0-4 0,-2 0-2 0,0 2 2 16,1 3-7-16,-1-3-2 15,0 2-1-15,-1-2-1 0,0 3 0 0,-2-4-2 16,3 3-5-16,-2 1 3 0,3-3-2 16,-3 1-1-16,-2-1-3 0,2 0 0 15,1-5-3-15,1 1-1 0,2-1 4 0,-2-1-3 16,0-1 0-16,2 1 5 0,-2-2-5 15,2 0 0-15,0 0-2 0,-1-1-1 0,1-4 3 0,2 2-2 16,-2-2-3 0,2 1 2-16,-2-3 0 0,0-1 0 0,2 1-1 0,-3-1-1 15,3-18 2-15,-2 32 0 16,0-17-1-16,2-15-3 0,-5 24 1 0,3-13-12 16,2-11-23-16,-2 18-20 0,2-18-52 15,-5 18-55-15,5-18-76 0,-6 11-179 0,-1-5-462 16,7-6-243-16</inkml:trace>
  <inkml:trace contextRef="#ctx0" brushRef="#br1" timeOffset="89323.56">13414 15989 2506 0,'0'0'-95'0,"0"0"34"0,9-10 6 0,-9 10 10 0,0 0 4 15,0 0 10-15,13-7 7 16,-13 7 24-16,0 0 11 0,0 0 8 0,21 0 20 16,-21 0 3-16,0 0 3 15,25-2 15-15,-25 2 5 0,21 0-4 0,-21 0-9 0,23-2-4 16,-23 2-8-16,31-2-2 0,-12 1-2 15,-2 1-9-15,6-3-8 0,-2-1 6 16,3 3 3-16,0-3-8 0,3 0-1 0,3-2-6 16,1 3-3-16,2-3 4 0,3 0-3 15,1 0 4-15,-1-1-10 0,2-2 4 16,0 5-5-16,1-4 1 0,-1 3-1 16,2-3-1-16,0 2 8 0,1-2-4 0,-3 0-4 15,5 3 0-15,2-2 1 16,-1-2 0-16,6 2-6 0,2-2 4 0,-3-1-2 0,5 2 2 15,-4-1-2-15,1 1 1 0,1 1-1 0,-1-3 0 16,-3 0 2-16,3 3-4 16,-4-2 4-16,-1-1 2 0,-2 2-4 0,5-1 0 15,-8 1-2-15,3 0 25 0,4-1-2 16,-6 2 0-16,1-3-1 0,-1 1 4 0,-1 2-9 16,1-1-4-16,-2 4 2 15,1-5 1-15,-3 2-9 0,2-1 2 0,-2 3-3 16,2-4 2-16,-2 4-1 0,0 2 2 0,2-4-1 0,-1 6-1 15,1-3 1-15,-4 1-4 16,0 0 3-16,4 2-1 0,0-2 0 0,0 1 1 16,0-2 5-16,3 4-7 15,-1-1-3-15,-1-1 1 0,-3 2 0 0,0 0 3 0,-2-2 1 16,-1 4-3-16,-1-4 1 16,1 4-4-16,-1-2 1 0,1 2-3 0,-3-2 4 15,0 1-1-15,-2 2-1 16,-1-2 1-16,1 1-7 0,-2 1-9 0,-1-2-9 15,0 2-4-15,3-3-6 0,-3 3 13 0,1-1-14 0,1 0 16 16,-1-1-12-16,2 2 12 16,-5-2-8-16,3 2 4 0,-2-2 6 0,-4-1 3 15,6 2-10-15,-1 2-10 16,1-3-15-16,0-1-5 0,-1 3 1 16,-3-2 5-16,-2 2-1 0,2-1 10 0,-3 0 1 15,3-1 7-15,-4 1 5 0,4-2 7 0,-3 2 10 16,0 0 2-16,0 0 8 0,-1 0 3 0,0 1 3 15,0-2 11-15,1 0-8 16,0 1 0-16,-2 1 0 0,2-3 5 0,-4 3-4 0,2 0 1 16,-2-2 7-16,0 2 3 15,-1-3-2-15,0 5 2 0,-16-5 10 16,27 7-3-16,-14-4 3 0,-13-3 3 16,21 9-3-16,-11-5-3 0,-10-4 2 0,18 11-4 0,-10-6-6 15,-8-5-1-15,17 12-7 0,-8-4 0 16,-9-8 4-16,14 15 4 0,-9-8 2 15,-5-7 3-15,10 17 9 0,-6-6 1 0,-4-11-7 16,8 21 3-16,-5-10-2 0,-3-11-1 16,4 25-3-16,-4-13-6 0,0-12 5 0,3 27-5 15,-1-12-2-15,-2-15 1 16,0 29-4-16,2-12-2 0,-2-17 3 0,0 31-3 16,0-14-2-16,0 0 3 15,0 1-1-15,2-1 2 0,-2 0 2 0,0 2-4 0,0-2 8 16,-2 2 5-16,0 0-5 0,2 2 2 0,-5-2-3 15,3 1-2 1,-3 0-4-16,1 2 2 0,2-3-5 0,-2 1 3 0,0-1-1 0,2 0-4 16,-4 0 3-16,3 2 2 15,-1-2 3-15,-2 3 3 0,2 0 1 0,-1-1 0 16,1 0-1-16,0 0-2 16,-1-2 0-16,3 2 0 0,-2-2 0 0,0 0-1 15,2 0-4-15,0 2-1 0,-2 0 5 16,2 1-5-16,0-3-3 0,2 1 2 0,-2 1 0 15,4 0-3-15,-2 1 0 0,0 0 1 0,2-3 0 16,0 4-3-16,0-3 3 16,0 1 2-16,2 0 3 0,-2 2 0 0,0-4 3 0,-2 4-2 15,4-2 1-15,-4-2 1 16,2 2 0-16,-2-2-1 0,0 0-2 0,0 0-2 16,0 1 1-16,0-4-5 15,0-16 4-15,-2 33-6 0,0-16 2 0,2-1 1 0,0-16-5 16,-4 28 2-16,2-15 0 0,2-13 2 0,-4 25 0 15,4-25-2-15,-2 21-1 16,2-21-3-16,-4 18 0 0,4-18 1 16,-2 16-2-16,2-16-2 0,0 0-3 15,-2 21 0-15,2-21-5 0,0 0-7 16,-5 15-6-16,5-15-10 0,0 0-1 0,-5 16 6 16,5-16-2-16,0 0 4 0,-10 9 2 0,10-9 10 15,0 0-3-15,-14 10-1 16,14-10 2-16,0 0 5 0,-20 5-5 0,20-5 5 0,-15 4 1 15,15-4-6-15,-20 2 8 0,20-2 0 0,-22 4 5 16,22-4-4-16,-25 4 3 16,10-3 1-16,15-1 0 0,-34 4-1 0,17 1 2 15,-2-2-1-15,-2-2 2 0,0 4 0 16,-1-3-1-16,-2 2 0 0,-4-1 1 0,0 1-1 16,1 3 0-16,-3-4 2 15,-2 1 0-15,-6 1-3 0,9-1 2 0,-5 0 1 16,-5-1-1-16,5 2-1 0,-3 0 4 0,3-1-1 0,-6 0 0 15,1 2-1 1,1-3 0-16,0 2 0 0,2-4 1 0,-1 5-1 0,2-4 2 16,1 2-5-16,-2-3 3 15,2 4-1-15,-5-4 0 0,-2 3-2 0,1 0 6 0,0 0-9 16,-3-3 5-16,3 2 0 16,0 0 2-16,-3 1-1 0,3 0 1 0,-2 0 3 15,6-3-5-15,3 2 1 0,-8 0 0 16,7-1 0-16,-2 2-3 0,2-2 1 15,1 0 3-15,-1 1 0 0,0 0-2 0,1 0 0 0,2-1 3 16,-1 2 0-16,-2-3-5 16,4 2 2-16,-3 1 1 0,3-3 0 0,-4 2 0 15,5-2 0-15,-3 3-1 16,0-2-1-16,1 2 2 0,1-3-1 0,0 3 1 0,-2-2-1 16,3 1 1-16,-3 2-1 15,0-3 2-15,0 2 0 0,2 1 2 0,-1-2-6 16,-1 0 7-16,1 1-4 0,-1 0 1 0,-2 2-2 15,1-5 2-15,3 3 2 0,-3 3-6 16,2-4 2-16,0 1 1 0,1-1 2 0,0 4 4 16,0-4-1-16,0 1 2 15,1 0 5-15,2 1 1 0,-1-1-2 16,2-2 0-16,-1 2 4 0,4-2-2 0,-4 2-4 16,3 2 1-16,-3-5-2 0,2 3-1 15,1 0 1-15,1-3-2 0,-4 3-1 0,2-1 0 0,2 0-3 16,-6-1 6-16,6 2-4 15,-5-2 1-15,1 0-4 0,2 0 3 0,3-1-2 0,-1 2 1 16,-1-2-1 0,3 2 0-16,-3-2 2 0,4-1-1 0,1 2-1 0,0 0-4 15,19-2 2-15,-37 0 0 16,20 0 1-16,17 0-1 0,-29 0 2 0,12 2 0 0,17-2-2 16,-33 0 0-16,18 2-2 15,15-2 4-15,-34-2-2 0,18 2 3 0,16 0-1 16,-32 0-2-16,17-2-3 0,15 2 4 0,-32-2-1 15,14 0-1-15,18 2-1 16,-33-4-1-16,14 4 3 0,19 0-2 0,-31-1-1 0,15-2 1 16,16 3 0-16,-29-1 0 15,29 1 2-15,-29-2 1 0,15 0-3 0,14 2 1 16,-26-2 3-16,26 2-4 16,-25-4 2-16,25 4 2 0,-25-2-2 0,25 2 1 0,-25-3-3 15,25 3 3-15,-27 0-7 0,27 0 5 16,-27-3-2-16,27 3 4 0,-33 3-3 15,19-3 3-15,-4 1-2 0,18-1 0 0,-36 4 2 16,16-2-2-16,2 0 1 16,-2 0 1-16,3 2-5 0,-2-3 4 0,19-1 0 0,-31 4-5 15,18-1-17-15,13-3-25 16,-23 3-30-16,23-3-52 0,-18 2-64 16,18-2-116-16,-14 0-632 0,14 0-357 0</inkml:trace>
  <inkml:trace contextRef="#ctx0" brushRef="#br1" timeOffset="102079.08">26890 16466 2476 0,'-7'9'-3'16,"7"-9"42"-16,0 0 8 0,0 0 21 0,-8 11 16 16,8-11 17-16,0 0 18 0,0 0 19 15,0 0 6-15,0 0-4 0,0 0-4 16,0 0-3-16,0 0-1 0,0 0-2 0,0 0-1 15,0 0-11-15,0 0-4 0,0 0-13 16,0 0-12-16,0 0-8 0,0 0-12 0,0 0-5 0,0 0-10 16,0 0-5-16,0 0-6 15,0 0-2-15,0 0-8 0,15-45-2 0,-8 31-8 16,0-1 4-16,2-6-6 16,-1 0-4-16,1-2-2 0,1 1 0 0,1-4-4 0,0 0-2 15,0 0-3-15,0-2 0 0,-2 2-4 0,5-2-1 16,-3-1-1-16,-1 4 1 15,0-3-4-15,1 1 1 0,-1 5 2 0,-1-4-1 0,-1 5 0 16,-1 0 2-16,3 0-3 16,-4 6 3-16,-2 0-3 0,1-1-2 0,-5 16 2 15,10-20-1-15,-6 10 1 16,-4 10-3-16,6-15 0 0,-6 15 2 0,0 0-1 0,0 0-1 16,0 0 10-16,0 0-8 15,0 0 3-15,0 0-2 0,0 0 1 0,18 37 0 16,-15-25-1-16,1 3 2 0,-1 1 0 0,-3-16 2 15,6 31-2-15,-4-16-2 16,2 2 2-16,-2 1 0 0,3-4 3 0,-3 4-4 16,3-3 3-16,0 0 0 0,-1 0-4 15,-2-2 2-15,5 3 2 0,-7-16-2 0,6 20 2 16,-2-10-4-16,-4-10 5 16,10 17-3-16,-10-17 3 0,3 15-1 0,-3-15-2 0,8 14 2 15,-8-14-4-15,7 8 5 16,-7-8 0-16,0 0 1 0,12 11-4 0,-12-11 4 15,0 0-2-15,19 0-4 0,-19 0 0 0,0 0 0 0,23-11 0 16,-23 11 0-16,18-12-3 16,-7 5 2-16,-2-6-1 0,3 3 0 0,1-2-4 15,-1-3 7-15,1 1-2 16,3-1 4-16,-5 0-5 0,0 2 3 0,3-3-3 0,-2 4 0 16,1-4 0-16,-1 3 2 15,-5 0 2-15,5 4-3 0,-3-2 2 16,1 2 3-16,-10 9-3 0,13-15-1 0,-13 15 1 15,13-12 1-15,-13 12-1 0,8-10-2 0,-8 10 2 16,0 0 1-16,0 0 0 0,0 0 5 0,0 0-1 16,0 0 0-16,0 0-2 15,0 0 3-15,0 0-3 0,0 0 7 0,8 30-5 16,-8-30 1-16,-2 24 4 16,2-24 3-16,-4 25 5 0,2-8 7 0,2-17-1 0,0 34 8 15,-2-15-5-15,2 0 3 0,0 0 1 0,0 2-3 16,0 1 1-16,0 0-14 15,2 5 5-15,0-6 3 0,0 3 0 0,0-2-9 0,0-2-1 16,0 0 1-16,2-2-3 16,-1 0 0-16,-1-3-4 0,2 2-3 0,-2-2-25 15,-2-15-32-15,5 23-44 16,-5-23-59-16,4 19-73 0,-2-13-87 16,3 1-145-16,-5-7-139 0,0 0 0 0,0 0-273 15,0 0-243-15</inkml:trace>
  <inkml:trace contextRef="#ctx0" brushRef="#br1" timeOffset="102538.8">27808 16309 2590 0,'0'0'-16'0,"0"0"32"0,0 0 6 16,0 0-1-16,0 0 6 0,3-13 18 16,-3 13 22-16,0 0 20 0,0 0 6 0,0 0 6 15,0 0 3-15,0 0 3 16,0 0 1-16,0 0 4 0,0 0 1 0,0 0-5 16,0 0-3-16,0 0-4 0,-2 57-6 15,2-57-6-15,0 19-5 0,0-19-5 16,2 19 7-16,-2-19-8 0,2 17 6 0,-2-17-6 0,3 19-4 15,-3-19 0-15,0 0-4 16,0 21 1-16,0-21-28 0,0 0 2 0,0 18-1 0,0-18 5 16,0 0 9-16,0 0 18 15,0 0 26-15,0 0-1 0,0 0-9 0,0 0-3 16,0 0-3-16,0 0-2 16,0 0-1-16,0 0-6 0,0 0-7 0,24-43-8 0,-17 28-7 15,7-2-7-15,-2-1-6 16,0 2-2-16,4-1-7 0,-1-1-12 0,4 1-17 15,-3 1-26-15,4 2-32 0,-1-1-43 0,-1 2-43 16,0 1-63-16,1 3-75 0,-2-2-89 16,-2 1-192-16,-1 3-63 0,0 2 19 0,-14 5-362 15,18-10-412-15</inkml:trace>
  <inkml:trace contextRef="#ctx0" brushRef="#br1" timeOffset="106428.71">26841 15066 2911 0,'0'0'-107'16,"0"0"5"-16,22-5 20 0,-22 5 12 0,22-3 16 15,-22 3 7-15,23-2 6 16,-8 0 6-16,-15 2-2 0,27-4 17 0,-10 4 2 16,2-3 4-16,-19 3 15 0,38 0 19 15,-17-3-1-15,1 3 4 0,4-1 17 0,-5 1-7 16,9-3 6-16,1 3-5 16,0-2-6-16,4 2 1 0,1 0 2 0,6 0-13 15,3-2 0-15,-2 2-6 0,4-1-1 0,2 1 3 0,-1 0-1 16,3 0-1-16,-1-3-9 15,4 6 3-15,-1-3 4 0,-3 0-6 0,2 0 1 16,-2 1 3-16,1-1-9 16,1 0-2-16,-2 0 7 0,1 0 2 0,-3 0-4 0,4-1-4 15,0 1-2-15,8-3 4 16,-3 2 0-16,2 1-6 0,0 0 9 0,0 0-7 16,0-2 5-16,-5 2 5 15,-1 2-5-15,-3-2 1 0,1-2 5 0,2 2-10 16,-3 0 3-16,2 0-6 0,-1-2 5 0,-1 2 1 15,1-2 0-15,0 2-2 0,-3 0 4 16,1-2-5-16,-3 4 3 0,4-4 0 0,-4 2-6 16,-1 0 2-16,1 2 4 15,1-2-2-15,-1 0-2 0,1 0 1 0,-3 4 3 0,3-4 0 16,-3 2-2-16,3-2 0 16,-1 1 2-16,-1 2-5 0,-1-2 1 0,3 1-1 15,-3 0 7-15,-1 1-7 0,3-2 1 0,-4 2-3 0,3 0 21 16,-1-2-15-1,-1 4 4-15,1-3 0 0,-1-1-5 0,1 3 2 0,-2-1 5 16,1 0-20-16,-1 1-6 16,0-4-1-16,1 6-6 0,-3-5 4 0,0 3 14 15,-3-2-13-15,-2 0 2 0,1-2 6 16,-2 2 2-16,2-1 7 0,-2 2 6 16,-1-2-5-16,4 3 4 0,-3-2-2 15,0 0-3-15,-1 0 0 0,1 0-5 0,0 2 2 16,0-2 9-16,-1 0-9 0,1-1 7 0,3 4-1 15,-3-4 5-15,0 2-1 0,1 0 5 16,-1-1-7-16,6 2-14 0,1-1 16 16,-3 1-10-16,-6 0 8 0,3-2 4 15,-1-1 4-15,-2 4-5 0,0-5 1 0,-1 3-8 0,1 0 1 16,0-2 2-16,-3 1-4 16,1-1 3-16,0 3 3 0,-1-1 0 0,1-2 0 15,0 1 3-15,0 0-5 16,-1 0-8-16,-1 1 2 0,1 0 14 0,-1-1-6 15,-2 0-3-15,-4 0 0 0,2-1 6 0,-3 2-3 0,3-1 5 16,-4 0 4 0,0-1-15-16,1-1 9 0,0 2 5 0,-2 0-8 0,-1 0 0 15,2-2 1-15,-1 1 1 16,2 2-4-16,-4 0 5 0,-17-3-1 0,36 4-1 0,-19-1-7 16,0-3 1-16,0 1 5 15,-17-1 11-15,32 3-12 0,-16 0 2 16,2-1 2-16,-18-2-6 0,27 2 9 0,-14-1-9 15,-13-1 0-15,25 3 6 0,-25-3-4 0,24 1-1 16,-24-1 1-16,23 3-1 0,-23-3 4 0,19 0 2 16,-19 0 4-16,19 0 7 15,-19 0 6-15,16 3 6 0,-16-3 5 16,0 0-4-16,0 0-1 0,26 0 7 16,-26 0-6-16,0 0-10 0,15 1 1 0,-15-1-1 0,0 0-1 15,0 0 4-15,0 0-8 0,17 7 3 16,-17-7 6-16,0 0 14 0,8 13 4 15,-8-13 6-15,5 15-2 0,-5-15 3 0,4 23-2 0,-4-11 1 16,0-12 4 0,6 32-10-16,-6-14-1 0,2 1-5 0,0-1-4 0,-2 6 1 15,0-3-8-15,0 6 3 16,0 1-5-16,0-1-2 0,0 1-2 0,0 1 2 16,0-2-3-16,0 5-3 0,0-2 3 15,2-2-3-15,-2 3 1 0,0-1-3 0,2 1-3 16,-2 0 3-16,0-2-3 0,3 1-3 0,-3-2 4 15,2 1 2-15,0-1-4 16,-2 1 4-16,5 2-5 0,-3-5 3 0,0 3-1 16,2-3-3-16,-2 1 3 0,2 0-3 15,0-1 2-15,0 3-2 0,0-2-1 0,3 0 0 16,0-1 5-16,-3-1-4 16,2 1 1-16,0 0 2 0,-1 0-5 0,1 1 3 0,0-2-2 15,1-1 0-15,-1 1 2 0,1 0 1 0,-3-3-4 16,2 3 6-16,0-2-1 15,-2 1 0-15,0-4 2 0,4 3 1 0,-6-4 0 16,4 3-1-16,-2 2-1 16,0-2 1-16,2 1-2 0,1 0 0 0,-3 1 1 15,2-2 1-15,1 3-8 0,-3-2 6 16,2 1 0-16,1-1-5 0,-3-1 4 0,2 4 0 16,0-4 1-16,-2 2 9 0,4-2 0 15,-4-1 5-15,2 2 1 0,-2-2-6 16,0-2 6-16,-2 0-1 0,2 0-7 0,1 2 3 0,-1-1-3 15,-2-2 2-15,0 1-2 16,1 3-4-16,-1-3 1 0,0 1 0 0,-2 0 0 0,2-2-1 16,-2 1-2-16,2 1-3 15,0-4 3-15,-2 2-6 0,0-1 1 0,2-1-1 16,-2-16 2-16,-2 28 2 16,2-28-1-16,0 27-3 0,-2-17 2 0,2-10 0 0,-2 26-1 15,-2-13-1 1,4-13 3-16,-5 22-7 0,5-22 3 0,-6 19 2 0,1-10-5 15,5-9 4-15,-6 19 0 0,6-19-2 0,-8 15 6 16,8-15-5-16,-8 13 1 16,8-13 0-16,-9 13 0 0,9-13-1 0,-15 10-2 15,15-10 2-15,-15 8 1 0,15-8-1 16,-21 8 0-16,21-8-2 0,-23 3 2 0,9 1 1 16,14-4 2-16,-26 2-6 15,11-1 2-15,15-1 0 0,-32 5-1 0,18-5 2 0,14 0 3 16,-34 1-4-16,14-1 2 0,20 0 1 0,-35 0-3 15,15 0 2-15,0 0 0 16,-2 2 1-16,1 0-1 0,-1 0 0 16,0 0-3-16,-4-1 2 0,5-1-2 0,-9 4 2 15,2-1-2-15,-1-1 1 0,-3 1 1 0,0-3 0 16,0 2-3-16,1 2 1 16,-1-3 4-16,0 2-2 0,-1-2-2 0,3 2 0 15,-2-2-2-15,0 2 4 0,1-1-5 0,1-1 4 0,0 1-2 16,1-2-1-16,1 2 2 15,-2 0 0-15,3-2-2 0,0 2 3 0,2 0-2 16,1-2 3-16,-2 0-2 16,3 0 0-16,-2 2-1 0,4-2 2 0,-5 0-1 15,5 0 2-15,-4 2-2 0,4-2-2 16,-3 0 3-16,3 0-1 0,-2-2 1 0,0 2-2 16,1-2 2-16,2 2 0 15,-2 0 1-15,1 0-2 0,-1 0 1 0,2 0-2 16,20 0-2-16,-41 0 3 0,20 0 1 0,2-2-4 15,-3 2 5-15,22 0-3 0,-37 0 0 16,18-2 1-16,0 2 0 0,-1-2 2 0,20 2-1 16,-36-2-1-16,18 2 2 15,-1 0-1-15,19 0 0 0,-36-3 0 0,16 4 1 0,2-2-2 16,18 1 3-16,-35-2-4 16,15 2-1-16,20 0 5 0,-30 0-3 0,11 0 1 15,19 0 2-15,-32 0-4 0,15 0 2 0,17 0-1 0,-36 0-1 16,17 2 2-16,2-2-1 15,-2 1-1-15,19-1 2 0,-38 0 1 0,19 0 0 16,0 0-2-16,-3 2 1 16,2 0 1-16,-2-2 4 0,-1 2-7 0,0 0 1 15,0-2 0-15,-1 2 0 16,1 2 2-16,-2-3 1 0,-1 2-6 0,3-2 6 0,-3 2-3 16,1 0 1-16,2 0 1 15,0-2 0-15,-5 2 1 0,0-2-1 0,5 1-3 16,-7-1 0-16,3 2 1 0,-3-3-1 0,0 1 2 0,6-1-1 15,-6-1 0-15,2 2 6 16,-1-2-6-16,-3 1 1 0,0-3 0 16,3 3 0-16,-3 0-1 0,0-1 1 15,0-1 0-15,3 2-2 0,-3 0 4 16,2-1-2-16,1-2 0 0,-1 3-1 0,-2-1-1 16,3-2 4-16,-1 3 2 0,0 0-5 0,1-3 0 15,-3 2 1-15,2 1 0 0,1 0 6 0,1 0-7 16,-2 0 2-16,1-2-2 15,3 2-1-15,0 0 2 0,-2 0 0 0,2 0-2 0,-3-1 4 16,3 1-2-16,-2 0 0 16,3 0-3-16,-5 0 3 0,0 0 1 0,1 0-2 15,-1-3 1-15,0 6-1 16,-1-3 0-16,1 0 1 0,-2 1-1 0,1-1 2 0,-1 2-2 16,2-2 2-16,-2 0-1 15,1 0 1-15,-1 0-3 0,0 0 3 0,-2 0 0 16,3 0-2-16,-1 0 2 0,0 1-1 0,-1-1-1 0,1-1 0 15,-2 1 1-15,0 0 0 16,0-2-2-16,1 1 4 0,-2-2-3 0,1 2 1 16,0-3 0-16,3 0 0 15,-7 0 0-15,-2 2 0 0,-1-1-2 0,1-1 3 16,2 0-2-16,0-2 0 16,4 4 4-16,-4-3-3 0,0 0 0 0,4 1 4 0,0 3-8 15,1-3 6-15,-1 2-3 0,2 0-5 0,-4-2 6 16,4 1-1-16,-1 1-1 15,2-2 2-15,-3 2-1 0,3 1-1 0,1-3 1 0,-2 1 0 16,3 2 0 0,-4-3 2-16,4 0 0 0,0 0-2 0,-3 2 1 0,2-2-1 15,-3 0-1-15,6 3 1 16,-4-3 1-16,1 0 4 0,-1 3-6 0,2-2 4 0,0 0-2 16,-1-1-2-16,2 4 3 15,-1-4-3-15,4 2 0 0,2 2 1 0,0-2 2 16,2-2-3-16,0 2 4 0,1 2-3 0,20 0 0 15,-38-3 4-15,19 1-6 0,19 2 1 16,-33-4 1-16,20 2 0 0,13 2 0 16,-28-2 0-16,28 2-1 0,-24-4 1 15,24 4-1-15,-22-1 2 0,22 1-1 0,-21-4-2 16,21 4 0-16,-22-4 4 16,22 4-3-16,-23-2 1 0,23 2 1 0,-26-3-3 0,26 3 2 15,-19-5 0-15,19 5 0 16,-20-6 1-16,20 6-4 0,-13-5 5 0,13 5-2 15,-12-10 0-15,12 10 1 0,0 0 4 0,-15-15 0 0,15 15 3 16,-5-13 6-16,5 13-2 16,-4-18 3-16,4 18-1 0,-4-17 1 0,4 17 2 15,-4-19-2-15,4 19 4 16,-4-23-4-16,4 23 0 0,-7-24-2 0,3 10-1 0,2 0 2 16,2 14 2-16,-12-29 6 15,10 13 4-15,-2 0 0 0,-1 2 8 0,3-4-4 16,2 18-1-16,-4-36 3 0,2 17-3 0,2 0-1 15,0 0 2-15,-2-2 2 0,2 0 0 16,0 0-4-16,0 0-3 0,0-1 2 0,0 1-5 16,-1 0-2-16,1 0-1 15,-2 0-5-15,2-2 1 0,-2 2-5 0,2-1-3 16,0 2 3-16,-2-3-2 16,2 0 4-16,-3 1-1 0,3 0-4 0,0 0-1 15,0-1-3-15,-2 0 0 0,2 0 3 16,0 0-5-16,0 0 5 0,0-4-5 0,0 3 0 15,-3-3-2-15,3 4 1 0,0 0 0 0,-4-2 3 0,4 1-4 16,-2-3-2 0,0 2 4-16,2-1-1 0,0 3 4 0,-2-2-6 0,2-1 1 15,-3 1-1-15,6-2 2 16,-3 0-1-16,0 3 0 0,2-3 2 0,0 0 6 0,0 1 5 16,0-1-8-16,3-2 2 15,-3 2 0-15,5-1 1 0,-5 0-3 0,1-1 2 16,1-3-1-16,0 5-2 0,1-2 1 0,-1-2-4 15,-2 2 2-15,4 4 2 0,-4-4 2 16,0 2-6-16,0 1-3 0,0-1 5 0,0 2-1 16,-2 4-1-16,2-2-2 15,-2 0 2-15,0 2-4 0,0 3 4 0,1-3-6 16,-2-1 3-16,1 1 4 0,-2 3-1 16,2-4-1-16,0 3 1 0,-2 0-2 0,0 0 0 15,0 2-6-15,0-2 3 0,2 19-2 0,-5-35 0 16,2 19 5-16,1-1-8 15,2 17 3-15,-2-31 2 0,2 15-1 0,0 16 1 0,-2-25 18 16,2 25-2-16,0-25 5 16,0 25-11-16,0-25 1 0,0 25 5 0,0-20-9 15,0 20 1-15,0-19 0 16,0 19 3-16,-2-18 0 0,2 18-4 0,0 0 1 0,0-24 2 16,0 24-5-16,0 0-2 15,0-20-3-15,0 20-3 0,2-16-3 0,-2 16 2 16,0 0 3-16,2-21-1 0,-2 21 3 0,0 0 0 0,2-21-1 15,-2 21 2-15,0 0-1 16,5-19-3-16,-5 19-7 0,0 0-14 0,5-15-31 16,-5 15-45-16,0 0-59 15,10-11-69-15,-5 8-53 0,-5 3-149 0,14-4-173 0,-14 4 17 16,0 0-263-16,0 0-201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7:10:49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 7100 878 0,'7'-17'225'16,"-7"17"-53"-16,0 0-16 16,7-13-25-16,-7 13 7 0,0 0 5 15,6-15-4-15,-6 15-4 0,0 0 10 0,7-15-10 16,-7 15 1-16,8-12-1 0,-8 12 3 0,0 0 2 15,10-15 6-15,-10 15-3 0,0 0 1 0,5-11-10 0,-5 11-11 16,0 0-11-16,0 0-8 16,0 0-11-16,0 0 10 0,0 0 1 15,0 0 1-15,0 0 2 0,0 0 17 16,16 30-5-16,-16-30-8 0,0 27-24 16,0-11-8-16,0 2-3 0,-2 3 2 0,2-1-6 15,-3 2 3-15,3 3-2 0,0 0 3 0,-1 3 0 16,1-1 11-16,-2 1-7 0,2 3-4 0,0-3-8 15,0 2-5-15,0 1-1 16,2-2-7-16,-2 0-6 0,1-1-3 0,-1-1-3 0,3-1-3 16,-1-4-5-16,-2 0-4 15,2-3-4-15,-2 1-1 0,3-6-4 0,-3-14-1 16,2 29-4-16,-2-17-7 16,0-12-21-16,2 20-34 0,0-10-33 0,-2-10-54 0,0 13-63 15,0-13-77-15,2 9-70 16,-2-9-172-16,0 0-116 0,0 0 31 0,0 0-425 15,0 0-524-15</inkml:trace>
  <inkml:trace contextRef="#ctx0" brushRef="#br0" timeOffset="809.89">1409 7072 3000 0,'5'-13'-158'0,"-5"13"33"0,0 0 26 0,6-18 26 15,-6 18 18-15,0 0 20 16,6-16 20-16,-6 16 21 0,0 0 18 0,5-19 24 16,-5 19 21-16,8-13 8 15,-8 13 18-15,0 0 7 0,6-12 5 0,-6 12-4 0,0 0-3 16,4-16-8-16,-4 16-3 16,0 0-7-16,0 0-5 0,0 0-10 0,0 0-6 15,-10-22-7-15,10 22-4 16,-17-6-1-16,17 6 3 0,-22 0 4 0,22 0 4 0,-32 6-1 15,16-1 2-15,-3 1-2 0,-4 3-2 16,0 5-2-16,-1-1 0 0,1 3-6 16,-4 3-2-16,6-1-5 0,-1 3-1 0,0 1-3 15,7-2-3-15,-1-1-6 16,5 2 2-16,0 2-3 0,3-2-4 0,4 2-3 0,2-2 0 16,2-1-4-16,4 0 0 15,3 3-4-15,4-5-3 0,3 2-7 0,0-1-5 16,3-3-4-16,1-1-11 15,3-3 1-15,0 0-5 0,-2 1-6 0,2-6-6 0,-2 1-2 16,-1-6 0-16,-4 3 0 0,2-2-2 0,-16-3-2 16,29 0 2-16,-29 0 3 15,20-5 1-15,-20 5-1 0,12-10 5 0,-12 10 3 0,6-13 3 16,-6 13 5-16,0 0 6 16,0 0 12-16,-10-29 12 0,10 29 8 15,-17-12 11-15,17 12 6 0,-9-11 0 16,9 11 5-16,-11-10-1 0,11 10-4 0,0 0-8 0,0 0-3 15,-12-12 0-15,12 12-4 0,0 0-12 0,0 0-23 16,0 0-25-16,30-12-40 16,-30 12-50-16,27-1-62 0,-12-4-78 0,2 1-190 15,-3 1-163-15,-14 3-236 16,25-10-207-16</inkml:trace>
  <inkml:trace contextRef="#ctx0" brushRef="#br0" timeOffset="1480.23">1728 7167 2463 0,'0'0'-60'16,"0"0"36"-16,0 0 19 0,0 0 31 0,0 0 20 0,0 0 13 15,0 0 23-15,-45 26 23 16,31-10 12-16,2 0 25 0,-1 5-8 0,1 0-7 16,-5 5-6-16,10-1-11 0,-1-1-7 15,2 1-12-15,4 1-8 0,-1 3-9 0,6-5-9 16,1 0-29-16,2-1-37 16,2-2-55-16,5 0-65 0,4-2-59 0,0-5-103 0,0-3-190 15,-1-3-379-15,1-3-199 16</inkml:trace>
  <inkml:trace contextRef="#ctx0" brushRef="#br0" timeOffset="1719.84">1953 7374 2726 0,'5'-20'94'16,"-5"20"5"-16,4-13-14 0,-4 13-9 0,0 0-9 0,0 0-9 16,0 0 2-16,0 0-1 15,0 0-4-15,0 0-2 0,0 0-5 0,0 0-7 0,0 0 10 16,0 0 12-16,4 55 4 15,-6-34 2-15,0-1-5 0,0 4-5 0,-3-2-4 16,-1 4-6-16,0-4-1 0,-3 0-3 0,-2 0 3 16,-1-2-5-16,0-1-2 15,-4-2-7-15,2-3-1 0,-3 0-10 0,1-4-23 0,0-5-34 16,1-1-46-16,15-4-38 16,-29 0-71-16,29 0-81 0,-28-18-162 15,15 7-527-15,1-6-394 0</inkml:trace>
  <inkml:trace contextRef="#ctx0" brushRef="#br0" timeOffset="1870.04">1889 6946 2914 0,'12'-11'-84'0,"-12"11"15"16,0 0-6-16,10-11 7 15,-10 11-9-15,0 0-6 0,0 0-33 0,8-10-65 16,-8 10-181-16,0 0-212 0,0 0 227 0</inkml:trace>
  <inkml:trace contextRef="#ctx0" brushRef="#br0" timeOffset="2340.21">2025 7348 1733 0,'0'0'38'0,"0"0"23"0,9 13-10 0,-9-13 4 16,0 0 33-16,4 13 22 0,-4-13 22 16,0 0 3-16,6 15-2 0,-6-15-2 0,5 13-1 15,-5-13 1-15,5 15-11 16,-5-15-11-16,7 15-10 0,-7-15-10 0,9 15-6 16,-9-15-10-16,11 16-7 15,-11-16-11-15,10 13-1 0,-10-13-6 0,10 7-6 16,-10-7-7-16,16 6-6 0,-16-6-4 0,0 0-5 0,0 0-1 15,29-10-3-15,-29 10-3 16,15-11-2-16,-15 11 5 0,15-17 2 0,-9 10 5 0,-6 7 6 16,12-15 15-16,-12 15 2 15,14-14 9-15,-14 14-6 0,12-13-2 0,-12 13-5 16,15-10-4-16,-15 10-3 16,17-7-2-16,-17 7-7 0,17-7-1 15,-17 7 0-15,18-4-8 0,-18 4 12 0,16-4 7 16,-16 4 19-16,16-7 3 0,-16 7 27 0,18-6-10 15,-18 6-1-15,0 0-3 0,18-7-12 0,-18 7 0 16,13-5-8-16,-13 5-1 16,0 0-11-16,13-6-3 0,-13 6-8 0,0 0-17 0,0 0-33 15,13-7-41-15,-13 7-63 16,0 0-72-16,6-5-83 0,-6 5-145 0,0 0-204 16,0 0 23-16,0 0-293 15,0 0-287-15</inkml:trace>
  <inkml:trace contextRef="#ctx0" brushRef="#br0" timeOffset="2640.27">2550 7257 2666 0,'0'0'-94'16,"0"0"22"-16,0 0 18 0,0 0 14 0,0 0 19 0,0 0 33 15,0 0 34-15,0 0 22 0,7-14 11 16,-7 14 11-16,0 0 20 0,0 0-1 16,0 0 13-16,0 0 1 0,0 0 0 0,0 0-10 15,0 0-9-15,12 43-8 0,-12-43-8 16,2 19-3-16,-2-19-12 0,3 20-7 0,-1-6-7 16,-2-14-3-16,-5 24 13 15,5-24-6-15,-6 27-8 0,2-13-19 0,-2-1-43 16,-1 1-64-16,1-1-80 15,6-13-83-15,-15 23-177 0,9-11-205 0,0 0-224 16,6-12-182-16</inkml:trace>
  <inkml:trace contextRef="#ctx0" brushRef="#br0" timeOffset="3330.18">2785 6832 2364 0,'13'-12'-83'0,"-13"12"25"0,0 0 22 0,0 0 29 16,0 0 41-16,0 0 42 0,0 0 43 15,0 0 22-15,0 0 11 0,0 0 1 0,0 0 5 16,-2 40 11-16,2-40-4 16,-4 33-7-16,4-12-8 0,-4 0-6 15,4 1-15-15,0 5-10 0,0 2-9 16,2-1-11-16,0 5-9 0,2 1-10 0,2 3-9 0,-4-1-7 15,4 0-6-15,0 1-24 0,0 2-2 0,0-3-3 16,0 0-6-16,0-1 7 16,0 0-10-16,-1-2-2 0,-1-4-10 15,0-4-37-15,3 0-50 0,-5-7-65 0,4 2-69 16,-2-5-64-16,-4-1-131 0,5-6-183 0,-5-8-337 16,0 0-338-16</inkml:trace>
  <inkml:trace contextRef="#ctx0" brushRef="#br0" timeOffset="3620.34">3135 7472 2733 0,'0'0'-51'15,"0"0"37"-15,0 0 32 0,0 0 25 16,0 0 21-16,10-13 24 0,-10 13 11 16,0 0-6-16,0 0-5 0,0 0-15 15,0 0-5-15,21-2-3 0,-21 2-10 0,21 0-6 16,-21 0 2-16,21 0-10 0,-21 0-3 0,28 0-4 16,-28 0-10-16,26 0-21 15,-26 0-39-15,21-2-48 0,-21 2-60 0,21-4-41 16,-21 4-26-16,15-4-49 0,-15 4-582 15,0 0-180-15</inkml:trace>
  <inkml:trace contextRef="#ctx0" brushRef="#br0" timeOffset="3760.33">3270 7407 2502 0,'0'0'-35'16,"-22"-10"32"-16,22 10 29 15,-18-7 19-15,18 7 35 0,-18-8 28 0,18 8 27 0,-12-5 17 16,12 5 3-16,0 0-6 16,-15-7-15-16,15 7-12 0,0 0-13 0,0 0-19 15,0 0-5-15,0 0-15 16,0 0-29-16,0 0-45 0,30-22-57 0,-30 22-70 0,23-6-46 15,-6 5-64-15,-17 1-87 0,32-6-588 0,-18 3-313 16</inkml:trace>
  <inkml:trace contextRef="#ctx0" brushRef="#br0" timeOffset="4640.22">4836 6502 2627 0,'0'0'-143'15,"0"0"21"-15,0 0 16 0,9-9 36 0,-9 9 32 16,0 0 41-16,0 0 43 16,0 0 30-16,0 0 24 0,0 0 6 0,-13 49 17 15,11-34 2-15,-2 5 1 16,2-1 7-16,-3 5-5 0,3 2-11 0,0 0-7 16,0 1-11-16,2 2-10 0,0-1-8 15,0 1-12-15,0-1-3 0,2 3-9 0,-2-3-4 16,2 1-9-16,0-3-24 0,1 1-57 0,-1-3-67 0,2 1-76 15,-2-3-93 1,2-4-199-16,-4-1-399 0,2 1-233 0</inkml:trace>
  <inkml:trace contextRef="#ctx0" brushRef="#br0" timeOffset="5200.09">3947 7390 2602 0,'0'0'-61'0,"0"0"-5"15,0 0-6-15,0 0 8 0,0 0 4 0,0 0 14 16,0 0-3-16,0 0 4 0,0 0 15 16,59-13-3-16,-41 10 3 0,0 3 7 0,6 0 12 15,1 0 13-15,5 0-2 16,6 0-4-16,0 0 3 0,9 0 1 0,3 0-11 15,1 0 1-15,10 3-4 0,3-2-1 0,-1-1 2 16,5 3 5-16,1-3 5 0,3 1 3 16,21 2 13-16,-17-2 1 0,-6-1 9 0,-3 0 1 15,3 3 8-15,0-3 15 16,0 0 1-16,-2 0 0 0,1 0 1 0,-1 0 13 0,-1 0 8 16,1-3-3-16,-1 3 15 15,2 0 7-15,-4-1 12 0,2 1 4 0,-1 0 5 16,1 0 4-16,-1 0-5 0,-3 1-2 0,1-1-7 15,-3 3-9-15,-8-2-7 16,-1-1-10-16,-1 2-8 0,-3-2-5 0,-1 1-5 0,-9 2-9 16,0-3-13-16,-4 1-26 15,-2-1-32-15,-3 3-51 0,-5-1-55 0,-4 0-63 16,-18-2-82-16,26 1-194 16,-20 1-363-16,-6-2-162 0</inkml:trace>
  <inkml:trace contextRef="#ctx0" brushRef="#br0" timeOffset="6400.03">3806 8846 2459 0,'0'0'-71'0,"-5"15"24"15,5-15 5-15,0 0 31 0,-2 25 31 0,2-25 30 16,0 19 30-16,0-19 24 0,0 21 17 0,0-21 19 0,-2 21 18 16,2-21 13-16,0 27 4 15,2-16-6-15,-2 7-13 0,0-2-15 0,2 0-16 0,-2 3-15 16,3-2-13-16,-3 0-9 16,2 2-11-16,-2-2-10 0,2 1-6 0,0-2-8 15,-2-16-5-15,0 27-5 16,2-15-6-16,-2-12-1 0,2 22-2 0,-2-22-3 0,2 18-6 15,-2-18-2-15,0 0 1 0,0 0-7 0,0 0-7 16,0 0-6-16,0 0-4 16,0 0-2-16,0 0-10 0,8-72-11 0,-6 36-11 15,0-5-9-15,0-2-1 16,4-9-3-16,0 1 0 0,-2-5-1 0,2 3-6 0,-4-1 13 16,4 0 1-16,-2 0 3 15,3-2 3-15,-2 2 3 0,1-1 4 0,-2 3 3 16,2 1 2-16,-1 1 1 0,1 2 4 0,-2 4 1 0,0 5-3 15,0-2 9-15,3 3 2 16,-3 0 5-16,1 4 3 0,-1 5 4 0,0 2 5 16,0 2-2-16,0 2 3 15,2 1-2-15,1 1 0 0,0 3 0 0,1 4-2 16,-2-1-2-16,5 1 0 0,-3 1-2 16,3 1 1-16,0 1 0 0,1 2 0 0,0-1 3 15,2 2-5-15,0 1 2 16,1 1-2-16,2-2-1 0,2 4 0 0,7-2 2 0,-3 1 0 15,2 1-4-15,2 0-7 0,1 1-9 16,4 0-1-16,0-1-4 0,3 3 2 16,2-2-1-16,-1 2 6 0,6-2 3 0,3 3-2 15,1 3 3-15,1-6 3 0,-1 6-3 16,3-3 5-16,1 1-2 0,2-1 4 0,-1 3-2 16,8-2 2-16,-3 3-1 15,-4-4 2-15,5 6-1 0,-2-2 1 0,-1 0-2 16,2 1 2-16,-1-1 4 0,0 2-4 0,0-2 1 0,-11 1 2 15,5 0-4 1,-3-3 2-16,2 2-2 0,-2-3 5 0,1 2 0 0,-1-3 0 16,-1 5 1-16,1-3-4 15,1 1 1-15,-1-3 1 0,-1 2-1 0,1 1 4 16,1 0 2-16,-1-1 0 0,3 2-2 16,-1 0 2-16,8 1 0 0,1 1 3 0,-4-2-3 15,1 1-2-15,-7-1 3 16,7 2 0-16,-8 0 0 0,7 1-2 0,-7-3-1 0,-1 2 4 15,1-3-5-15,-1 3 1 0,1-2 0 0,-1-1-3 16,-1 2 3-16,3-2 0 16,-5 1-2-16,5 1 2 0,-3-4 1 0,1 0-3 15,-1 2 6-15,2-1 0 0,1-2 0 16,-1 1-3-16,1-1-1 0,-1 2 2 0,-1-2-2 16,-1 2 2-16,-5-2 0 15,3-2-4-15,-6 2-4 0,0 0 4 0,-2 0-4 16,-3-2-4-16,-3 1-7 0,-4-1-14 0,-3 2-32 0,-1-3-55 15,0 3-64-15,-5-1-82 16,-15 1-201-16,17-1-409 0,-17 1-237 0</inkml:trace>
  <inkml:trace contextRef="#ctx0" brushRef="#br0" timeOffset="7240.03">4616 8068 2714 0,'0'0'28'0,"0"0"1"15,0 0-3-15,0 0 3 0,0 0 7 0,0 0 11 16,-21-18 10-16,21 18 1 0,-21-2-2 0,21 2 0 16,-23-2 6-16,23 2 13 15,-24-2 16-15,24 2 5 0,-23 0 1 0,23 0-10 16,-21 0-7-16,21 0-10 0,-21 0-7 16,21 0-8-16,-18 4-3 0,18-4-8 0,-12 9-4 15,12-9-3-15,-10 16-5 16,10-16-2-16,-5 18-2 0,5-18-3 0,-4 27-1 15,4-12-2-15,0 5 0 0,-2-3-2 0,4 3-3 0,-2 4 0 16,0-2 2-16,2 3-5 16,-2 4 6-16,2-3 2 0,1 4 3 0,-1-1 3 15,0 2 4-15,2 7-2 16,-2 0 0-16,2-1-3 0,-2 2-19 0,2 3 2 0,-2-3 0 16,0 2 2-1,0 1 6-15,-2 0 2 0,0 2 2 0,3-2 8 0,-3 1-5 16,0 2 8-16,0-2 5 0,-3 2 3 0,3 0-2 0,0-1 0 15,0-1 3-15,-2 2-10 16,2-2-1-16,2 1 0 0,1-5-5 0,0 3 6 16,1-3-10-16,2-3-2 15,2 0-3-15,-2-3 3 0,3-6-7 0,-3 2 0 0,3-7-5 16,-1 1-17-16,1-2-16 16,-1-4-28-16,3-2-33 0,-2-3-49 0,1-1-59 15,2-3-51-15,-1-5-73 16,-11-3-141-16,23 0-123 0,-10-3-358 0,0-7-357 0</inkml:trace>
  <inkml:trace contextRef="#ctx0" brushRef="#br0" timeOffset="7530.16">4790 8651 2892 0,'0'0'-43'0,"6"-12"33"0,-6 12 32 16,0 0 31-16,0 0 39 15,0 0 21-15,0 0 13 0,0 0 8 0,0 0 2 16,13 41 8-16,-13-41 9 16,0 25-18-16,2-8-3 0,-2-1 0 0,0-16-7 0,4 33-13 15,-2-17-12-15,3 1-15 16,-3 1-10-16,0-1-9 0,0-2-18 0,-2-15-26 15,4 27-37-15,-4-17-44 0,0-10-56 0,4 19-82 0,-2-11-81 16,-2-8-152-16,2 11-158 16,-2-11-363-16,0 0-382 0</inkml:trace>
  <inkml:trace contextRef="#ctx0" brushRef="#br0" timeOffset="7790.37">5129 8844 2894 0,'0'0'20'0,"0"0"38"16,16-5 20-16,-16 5 18 0,0 0 14 0,20-6 12 15,-20 6 4-15,20-2-11 16,-20 2-13-16,24-5-9 0,-24 5-12 0,29-1-10 0,-9-1-6 15,-4 2-20-15,-16 0-41 0,32-1-59 0,-19-2-71 16,2 3-73-16,-2 0-87 16,-13 0-173-16,16 0-439 0,-16 0-281 0</inkml:trace>
  <inkml:trace contextRef="#ctx0" brushRef="#br0" timeOffset="8460.14">5755 8564 2609 0,'4'-17'-85'0,"-4"17"39"0,4-14 14 16,-4 14 26-16,0 0 42 15,7-16 42-15,-7 16 39 0,0 0 35 0,5-16 11 16,-5 16 2-16,0 0-2 15,0 0-13-15,2-15-13 0,-2 15 5 0,0 0-8 16,0 0-17-16,0 0-9 0,0 0-9 0,0 0-11 0,-30 36-8 16,23-22-6-16,1-1-9 15,-2 2-6-15,3 2-5 0,-1-2-2 0,1 3-10 0,3-1 22 16,2-17-11-16,0 34-7 16,2-17-7-16,0-4-8 0,3 1-13 0,-5-14-12 15,13 19-18-15,-7-14-12 16,-6-5-19-16,15 6-4 0,-7-6-3 0,-8 0 7 0,0 0 2 15,24-14 8-15,-18 9 9 0,2 0 11 0,-8 5 5 16,0 0 12-16,15-18 6 16,-15 18 8-16,0 0-6 0,11-15 4 0,-11 15-7 0,0 0 2 15,0 0 0-15,10-8-1 16,-10 8-2-16,0 0 5 0,0 0-4 0,0 0 0 16,0 0 0-16,28 19-2 15,-28-19 0-15,13 10 0 0,-13-10-3 0,14 6 2 16,-14-6 1-16,18 6 3 0,-18-6 6 15,0 0-1-15,25-5 3 0,-25 5-1 0,0 0 5 16,21-11 3-16,-21 11-6 0,13-13 0 0,-7 4-3 16,-6 9-3-16,10-19-10 15,-6 7-17-15,2 1-30 0,-2-2-27 0,0-1-31 0,-2 2-35 16,-2 12-52-16,4-17-57 16,-4 17-121-16,2-18-195 0,-2 18-421 0,0 0-438 0</inkml:trace>
  <inkml:trace contextRef="#ctx0" brushRef="#br0" timeOffset="8811.76">5753 8922 3041 0,'0'0'-41'16,"0"0"27"-16,0 0 14 16,0 0 23-16,0 0 32 0,0 0 24 0,0 0 12 0,0 0-1 15,0 0-7-15,0 0-8 16,36 11-7-16,-36-11-7 0,32-4-4 0,-13 3-4 15,2-3-10-15,2 2-1 0,3-2-7 0,1 3-3 16,-1-3-17-16,2 0-28 0,-6 0-50 16,0 2-34-16,1 0-47 0,-5 2-47 0,0-4-72 15,-18 4-152-15,23-1-415 16,-14 1-164-16</inkml:trace>
  <inkml:trace contextRef="#ctx0" brushRef="#br0" timeOffset="9299.95">5884 9241 2559 0,'0'0'52'15,"0"0"20"-15,0 0-4 0,-21 5-9 0,21-5 9 16,0 0 20-16,0 0 21 0,-9 15 3 0,9-15-8 15,-4 17-5-15,4-17-9 0,-6 23-2 0,6-9-4 0,0-14-6 16,-2 30-9 0,2-12-8-16,0-2-7 0,0-16-4 0,4 31-5 0,-2-18-8 15,2 1-21-15,-4-14-21 16,11 18-22-16,-4-10-25 0,-7-8-3 0,14 6-8 0,-14-6 8 16,0 0 0-16,0 0 11 15,30-19-1-15,-24 8 4 0,0-1 5 0,-6 12 9 16,9-20 4-16,-5 10 14 15,-4 10 3-15,7-19 4 0,-7 19 7 0,4-15 3 0,-4 15 5 16,4-14-5-16,-4 14 3 0,0 0 1 0,0 0 2 16,0 0-2-16,0 0 1 15,0 0-2-15,0 0-3 0,27 6 2 0,-27-6 0 16,0 0 4-16,20 16 2 0,-20-16 14 16,12 5 16-16,-12-5 24 0,0 0 11 0,17 6 6 15,-17-6-3-15,0 0 4 16,0 0-6-16,26-10 1 0,-26 10-5 0,10-14-6 15,-10 14-10-15,8-15-5 0,-8 15-9 0,10-17-22 0,-10 17-24 16,6-16-42 0,-6 16-65-16,4-14-76 0,-2 4-86 0,-2 10-169 0,2-13-148 15,-2 13-342-15,0 0-335 16</inkml:trace>
  <inkml:trace contextRef="#ctx0" brushRef="#br0" timeOffset="9669.87">6208 9358 2784 0,'0'0'-42'0,"3"21"40"0,-3-21 13 0,0 0 31 16,-3 24 27-16,3-24 15 0,-3 19 11 16,3-19 7-16,-2 19-11 0,2-19-12 0,-2 18-5 15,2-18-6-15,-2 19-6 16,2-19-9-16,0 0-5 0,0 19-2 0,0-19-7 15,0 0-15-15,0 0-13 0,0 0-11 0,0 0-7 0,0 0 1 16,0 0-8-16,0 0-3 16,0 0 0-16,32-36 4 0,-23 25 4 0,-3-2 13 15,3-1 14-15,-1 5 20 16,-8 9 11-16,11-19 11 0,-11 19 5 0,12-13 11 0,-12 13 12 16,10-10 11-1,-10 10 11-15,0 0-4 0,0 0-13 0,0 0 0 0,32 21-6 16,-25-10-17-16,-3 3-4 0,3-3-6 15,-3 5-13-15,2-3-17 0,-1 2-36 16,-5-15-51-16,6 24-74 0,0-12-93 0,-4-4-125 0,0 1-244 16,-2-9-20-16,0 0-281 15,0 0-275-15</inkml:trace>
  <inkml:trace contextRef="#ctx0" brushRef="#br0" timeOffset="9940.09">6433 8680 2826 0,'10'-19'32'0,"-10"19"11"0,0 0 14 0,0 0 18 0,0 0 28 16,0 0 11-16,0 0-3 15,32 32 0-15,-26-15-7 0,-1 6-4 0,1 2-8 0,-2 2-8 16,2 2-11-16,-2 1-6 0,-4 4-8 0,0 1-17 16,-2 3-36-16,-4 2-42 15,-2 0-62-15,-3 3-71 0,-4 0-64 0,-4-5-118 16,2-2-613-16,-6 0-406 0</inkml:trace>
  <inkml:trace contextRef="#ctx0" brushRef="#br0" timeOffset="10560.38">5666 8527 2886 0,'0'0'-82'0,"0"0"31"0,0 0 9 16,0 0 22-16,0 0 18 16,0 0 28-16,-34 33 30 0,30-19 28 0,-2 3 6 0,-1 0 6 15,3 2 0-15,0 5-7 16,0 2 2-16,0 0 2 0,0 4 2 0,1 1-2 15,0 2-6-15,6 1-8 0,2 2-7 0,-1 4-10 0,4-2-5 16,5 8-14-16,-1-4-27 16,1-8-44-16,2 6-58 0,7-4-75 0,-6-5-67 15,1-5-130-15,0 0-592 16,0-7-375-16</inkml:trace>
  <inkml:trace contextRef="#ctx0" brushRef="#br0" timeOffset="11160.39">6611 8338 3020 0,'-8'-10'4'0,"8"10"5"0,0 0-5 0,0 0 0 0,0 0 0 15,0 0 6-15,0 0 3 16,-2-19-2-16,2 19-33 0,0 0-1 0,0 0 1 15,0 0 2-15,28-6 3 0,-28 6 4 0,0 0 9 16,26 3 7-16,-26-3 4 0,0 0 25 16,23 10 11-16,-23-10 3 0,10 15 18 0,-10-15 17 15,4 20 25-15,-4-20 18 16,-2 24 18-16,2-24 11 0,-4 25 7 0,4-25-2 16,-4 23-33-16,4-23 5 15,-4 19-26-15,4-19-2 0,-2 19-19 0,2-19-3 0,0 16-3 16,0-16-12-16,4 15-10 0,-4-15-20 15,10 11-42-15,-10-11-50 0,18 9-64 16,-10-3-77-16,2-5-75 0,-10-1-136 0,20 3-184 16,-20-3-387-16,23-3-437 0</inkml:trace>
  <inkml:trace contextRef="#ctx0" brushRef="#br0" timeOffset="12780.17">7017 8226 2846 0,'0'0'-144'0,"0"0"29"0,0 0 27 16,0 0 26-16,0 0 34 0,0 0 16 15,0 0 35-15,0 0 24 0,0 0 10 0,0 0 8 16,0 0 0-16,0 0-2 0,0 0-12 0,0 0-2 16,0 0-8-16,0 0-3 15,0 0-2-15,0 0-6 0,23-19 0 0,-23 19-6 0,0 0 1 16,19-1-2-16,-19 1-4 16,0 0-2-16,19 0 1 0,-19 0-4 0,0 0-4 15,0 0 6-15,24 1 8 16,-24-1 2-16,0 0 7 0,14 8 10 0,-14-8 10 0,10 10 10 15,-10-10 1-15,7 19 14 0,-2-8 10 0,-5-11-1 16,4 31 1-16,-2-14 0 16,0 3-9-16,-2 2-5 0,2-2-7 0,-2 8-7 15,2-2-3-15,-2 1-3 0,2 1-11 16,0 1-1-16,-2 1-5 0,2 1-2 0,0 0-2 16,1 1-2-16,1 4-2 15,0 0-4-15,-2 3 0 0,2-3-3 0,1 2 4 16,-1 0-9-16,0-2 1 0,1 2-5 15,-1-2 2-15,-2 3-2 0,2-3-3 0,-2 0 2 16,0-6-1-16,0 4 1 0,-2-4-4 0,2 4 5 16,-2-2-1-16,0-2 1 15,0 1 1-15,0-2-1 0,0-1 1 0,0 1-2 0,0-3-1 16,2 1 1-16,-2 0-3 16,0-7 2-16,0 2-3 0,0-1 3 0,0-2-7 15,2-2 1-15,-2 0 1 16,0-17-2-16,0 26 0 0,0-26-5 0,-4 26-17 0,2-15-33 15,2-11-46-15,-6 17-63 0,6-17-77 0,-10 11-79 16,10-11-171-16,-13 8-94 16,13-8-326-16,-22 1-297 0</inkml:trace>
  <inkml:trace contextRef="#ctx0" brushRef="#br0" timeOffset="13491.88">7372 8139 2686 0,'0'0'-35'0,"0"0"33"0,0 0 23 0,0 0 13 16,0 0 14-16,0 0 14 16,-4-19 16-16,4 19 15 0,0 0-2 0,0 0-13 15,0 0-6-15,17-15-8 16,-17 15-7-16,15-6-6 0,-15 6-6 16,17-6-1-16,-17 6-7 0,0 0 1 0,23 0-6 15,-23 0 4-15,0 0 1 0,19 12 4 0,-19-12-1 16,6 15 6-16,-6-15-4 0,2 21 10 15,-2-21 0-15,-2 26 9 0,2-26 2 0,-6 23 11 16,6-23-10-16,-4 24 2 0,0-16-1 0,4-8 4 16,-2 20-4-16,2-20 0 15,-4 15-7-15,4-15 2 0,0 0-8 0,0 0-6 16,4 25-10-16,-4-25-16 16,14 8-25-16,-14-8-29 0,21 3-51 0,-21-3-55 15,30 4-59-15,-12-4-80 0,-18 0-142 16,31-4-176-16,-14 3-324 0,0-1-324 0</inkml:trace>
  <inkml:trace contextRef="#ctx0" brushRef="#br0" timeOffset="13840.11">7726 8757 2918 0,'0'0'53'0,"0"0"3"15,0 0-5-15,0 0-5 0,0 0-4 16,0 0 0-16,0 0 4 0,0 0-1 0,0 0-7 16,28 10-4-16,-28-10-2 0,25-3-5 15,-25 3-1-15,30-1-4 0,-16 1-11 16,-14 0-22-16,32-5-57 0,-17 5-45 16,-15 0-58-16,27-5-86 0,-10 1-192 15,-9 2-304-15,-8 2-36 0</inkml:trace>
  <inkml:trace contextRef="#ctx0" brushRef="#br0" timeOffset="14029.88">7895 8677 2446 0,'0'0'83'0,"0"0"-4"16,0 0 2-16,-23 22 18 0,23-22 15 0,-5 18 17 16,5-18 0-16,0 22 0 0,0-7-6 15,0-15-7-15,3 29-11 0,-1-12-9 16,2 1-8-16,-2 0-9 0,0 1-10 15,0 0-10-15,3 0-20 0,-1 1-46 0,-2-4-48 16,0 4-67-16,3-2-55 0,-3-4-60 0,-2-14-106 16,4 25-609-16,-2-16-380 0</inkml:trace>
  <inkml:trace contextRef="#ctx0" brushRef="#br0" timeOffset="14649.92">8270 8482 2777 0,'0'0'-91'0,"0"0"57"15,0 0 15-15,0 0 28 0,-51 6 25 0,51-6 29 16,0 0 21-16,0 0 9 0,0 0-7 0,0 0-13 0,0 0-8 15,0 0-12-15,0 0-20 16,0 0-3-16,0 0-14 0,0 0-4 0,0 0-13 16,0 0 2-16,0 0-3 15,53-10 3-15,-53 10-1 0,0 0 1 0,23 3-3 16,-23-3 4-16,0 0-4 0,19 3 8 16,-19-3 5-16,0 0 10 0,13 8 4 0,-13-8 2 15,0 0-1-15,0 0 0 16,0 20 6-16,0-20 12 0,0 0 11 0,0 0 7 15,-15 29 7-15,15-29 9 0,-10 17 4 0,3-4-3 0,-1-3 3 16,8-10-4-16,-9 22-8 16,9-22-5-16,-8 19-8 0,3-10-7 0,5-9-2 15,-8 15-5-15,8-15-4 0,-4 15 0 16,4-15 3-16,0 0-6 0,-4 19-1 0,4-19 2 16,0 0-3-16,0 0 1 15,10 19-2-15,-10-19-4 0,11 10-5 0,-11-10-3 16,15 9-19-16,-15-9-26 0,21 4-52 0,-9-2-55 0,-12-2-85 15,26 4-64 1,-12-3-162-16,0-1-142 0,-14 0-345 0,23-1-335 0</inkml:trace>
  <inkml:trace contextRef="#ctx0" brushRef="#br0" timeOffset="15370.33">8166 8290 2688 0,'0'0'-110'0,"0"0"41"0,0 0 16 0,0 0 17 16,0 0 13-16,0 0 22 16,-18 39 8-16,14-23 15 0,4-16 11 0,-6 30 2 15,4-10 13-15,0-1 17 0,0 2 12 16,-2 4 18-16,0-1-4 0,2 1 3 0,-2 4 1 15,2 1-20-15,-3 5-2 0,1 1-1 0,-1-1 1 16,3 4-6-16,0-3-3 16,0 2-5-16,2 0-2 0,0 2-3 0,4-2-3 15,-2 2-4-15,5-2-2 0,2 0-6 16,1 1-3-16,2 3-1 0,6-3-5 0,0 0-14 16,2-3-21-16,1-8-32 15,1-1-18-15,0 0-33 0,2-5-42 0,1-1-31 0,-1-2-20 16,-4-3-51-16,-2-5-144 15,3-1-451-15,-5-2-154 0</inkml:trace>
  <inkml:trace contextRef="#ctx0" brushRef="#br0" timeOffset="16080.17">8564 8422 2426 0,'0'0'-79'0,"-24"-3"33"0,24 3 16 0,0 0 18 16,0 0 12-16,0 0-3 0,0 0 6 16,0 0-9-16,0 0-5 0,0 0-8 15,0 0-1-15,0 0-7 0,0 0 1 16,43-16-3-16,-43 16 11 0,23-3 3 0,-23 3 6 16,26-1 9-16,-26 1 6 15,23 1 4-15,-23-1 18 0,22 3 2 0,-22-3 32 0,14 11 11 16,-14-11 21-16,6 15 20 0,-6-15 14 0,-2 22 7 15,2-22 11-15,-8 26 6 16,0-11 2-16,1-1-9 0,-2 2-6 0,-1 1-11 0,0 2-10 16,3-3-10-1,0-1-13-15,3 2-13 0,0-1-6 0,2 1-8 0,2-17-6 16,0 35-8-16,4-16-7 16,5 3-7-16,0 1-10 0,-1-1-2 15,4 1-7-15,1 4 1 0,2-1-3 0,-2 3-3 16,-1-1-1-16,-1 1-3 0,-2-2 0 0,-1 0-2 15,-4 1 0-15,0 1 0 0,-2-2 1 0,-4 1-3 16,-2 1 1-16,0-1-2 0,-6 5-3 16,-1-5-12-16,0 3-30 0,-2-8-42 0,3-1-49 15,-3 2-57-15,2-4-44 16,3-1-35-16,-2-6-79 0,3 1-108 0,-2-3-427 16,5-3-249-16</inkml:trace>
  <inkml:trace contextRef="#ctx0" brushRef="#br0" timeOffset="18150.16">9132 8496 862 0,'0'0'349'0,"0"0"-98"15,0 0-88-15,0 0-37 16,0 0-11-16,0 0-30 0,0 0 5 0,-20-38 17 0,20 38-26 15,0 0 11-15,0 0 1 0,0 0 20 0,0-22 17 16,0 22 10-16,0 0 7 16,0 0-2-16,2-19 3 0,-2 19 6 0,0 0 2 15,0 0 0-15,3-14-9 0,-3 14-5 16,0 0-11-16,0 0-22 0,0 0-2 0,0 0 1 16,0 0-7-16,0 0-28 15,0 0-2-15,0 0-10 0,-30 33-4 0,24-18-2 16,0 1-6-16,0-1-2 0,0 2-5 0,4 2-8 0,0-1 0 15,0-1-6-15,4 1-2 16,0 0-6-16,4-3-6 0,2 0-14 0,-2-3-10 0,2-1-14 16,2-2-12-16,1 0-8 15,0-6-2-15,2-1 3 0,-3 0 3 0,-10-2 5 16,22-4-3-16,-22 4 8 16,16-5 8-16,-8 1 8 0,-8 4 14 0,16-6 3 15,-16 6 7-15,12-6-1 0,-12 6-2 16,0 0 5-16,0 0-6 0,19-6-1 0,-19 6 0 15,0 0 1-15,0 0-2 0,0 0 3 0,24-1-1 16,-24 1 4-16,0 0 4 0,18 0-4 16,-18 0 11-16,0 0 5 0,28-2 7 0,-28 2 4 15,21-4 11-15,-21 4-7 16,22-7 28-16,-10-1-5 0,0 0 1 16,0 1 5-16,0-3 2 0,-4 0-8 0,1-1-12 15,2-1-7-15,-5-1-17 0,-6 13-20 0,13-25-35 16,-9 13-44-16,-2 3-57 0,0 0-79 0,-2 9-76 15,0-17-133-15,0 17-189 0,0 0 21 16,-8-11-407-16,8 11-453 0</inkml:trace>
  <inkml:trace contextRef="#ctx0" brushRef="#br0" timeOffset="18510.04">9237 8810 3038 0,'-21'2'-43'0,"21"-2"36"16,0 0 16-16,-17 3 25 0,17-3 31 15,0 0 34-15,0 0 31 0,0 0 16 0,-17 4 5 16,17-4-6-16,0 0-7 0,0 0-11 0,0 0-12 16,0 0-11-16,0 0-11 15,0 0-15-15,0 0-1 0,53-11-10 0,-34 7-10 0,2 3-8 16,5-3-1-16,-1-1-11 16,3 2-1-16,0-1-7 0,-2 2-13 0,2 0-20 15,-3-2-33-15,1 0-45 16,-3 1-58-16,-4 2-76 0,0-2-69 0,-3 2-182 15,-4-2-102-15,-12 3-351 0,0 0-320 0</inkml:trace>
  <inkml:trace contextRef="#ctx0" brushRef="#br0" timeOffset="18980.05">9239 9088 2813 0,'0'0'38'16,"-17"9"37"-16,17-9-1 0,0 0 2 0,0 0 9 16,-10 12 17-16,10-12 26 15,0 0 1-15,-11 17-7 0,11-17-7 0,-4 19-15 0,4-19-10 16,0 23-7-16,0-23-11 16,4 26-6-16,1-12-8 0,-1 1-6 0,0-1 0 15,2-1-21-15,3-2-18 16,-1 1-19-16,2-3-16 0,2-1-15 0,-12-8-7 0,20 7 2 15,-20-7 2-15,20-1 4 0,-20 1 4 16,19-10 0-16,-19 10 7 0,12-15 1 16,-12 15 0-16,13-17 8 0,-13 17 3 0,11-17-2 15,-11 17 10-15,8-14 10 0,-8 14 7 16,6-11 4-16,-6 11-5 0,0 0 11 0,14-9 19 16,-14 9 6-16,0 0 1 15,0 0-1-15,22 1 6 0,-22-1 0 0,0 0 4 16,0 0 3-16,28 8 5 0,-28-8 6 15,0 0 17-15,0 0 15 0,19 2 30 0,-19-2-14 16,0 0-12-16,0 0-12 0,20-10-9 0,-20 10-11 16,6-10-9-16,-6 10-6 15,8-13-13-15,-8 13-20 0,4-13-21 0,-4 13-30 16,6-10-35-16,-6 10-45 0,0-11-61 16,0 11-76-16,0 0-72 0,0 0-160 0,0-15-129 15,0 15 28-15,0 0-343 0,0 0-314 16</inkml:trace>
  <inkml:trace contextRef="#ctx0" brushRef="#br0" timeOffset="19350.55">9614 9199 2868 0,'0'0'37'0,"0"0"29"15,0 0-7-15,11 7 1 0,-11-7 22 0,0 0 24 0,0 0 16 16,4 13 6-1,-4-13-10-15,0 0-7 0,2 20-5 0,-2-20-1 0,2 15-11 16,-2-15-9-16,2 17-5 0,-2-17-8 0,2 17-6 16,-2-17-10-16,4 13-5 15,-4-13-7-15,0 0-12 0,0 0-22 0,7 14-18 0,-7-14-12 16,0 0-10-16,0 0-1 16,0 0 1-16,0 0 1 0,29-31 6 15,-23 21-2-15,4-1 8 0,-10 11 6 0,10-21 15 16,-4 10 10-16,3 2 20 0,-9 9 12 0,10-16 9 15,-10 16 15-15,13-9 32 0,-13 9 9 0,13-6-27 16,-13 6 3-16,0 0 2 16,0 0-10-16,28 13-10 0,-28-13-3 0,12 19-10 15,-6-9-10-15,-2 2-18 0,-4-12-30 16,13 22-35-16,-6-11-51 0,-1-1-57 0,-2-1-78 16,0 0-56-16,-4-9-108 0,9 11-173 15,-9-11-45-15,6 4-317 0,-6-4-326 0</inkml:trace>
  <inkml:trace contextRef="#ctx0" brushRef="#br0" timeOffset="19670.22">9970 8396 2797 0,'0'0'-48'16,"6"-9"20"-16,-6 9 22 0,0 0 27 0,0 0 33 15,22 0 18-15,-22 0 17 16,0 0 4-16,20 23-5 0,-11-10 4 0,1 4 9 0,-1 4 5 16,4 2 6-16,-3 5 4 15,0 5-4-15,2 3-5 0,-4 0-10 0,0 5-8 16,0 4-10-16,-1-3-6 15,-5 0-11-15,0 2-10 0,-2-2-7 0,-2 2-25 0,0-3-32 16,-5 0-34-16,-1-1-41 0,-2-2-53 0,2 0-62 16,-4-6-67-16,2 0-151 15,-5-5-546-15,5-6-409 0</inkml:trace>
  <inkml:trace contextRef="#ctx0" brushRef="#br0" timeOffset="20140.03">10257 8023 3013 0,'0'0'-18'0,"0"0"16"0,5-15 1 15,-5 15 4-15,0 0 6 16,0 0 6-16,0 0-7 0,13-9 6 0,-13 9-1 0,0 0-3 15,18 0 4-15,-18 0 5 0,0 0 13 0,0 0 18 16,0 0 21-16,26 15 22 16,-26-15 15-16,2 15 16 0,-2-15 9 0,-4 19 8 0,4-19-1 15,-8 20 6-15,8-20-6 16,-10 22-4-16,6-13-11 0,4-9-6 16,-6 18 14-16,6-18-19 0,-2 15-12 15,2-15-15-15,0 0-32 0,6 19-55 0,-6-19-60 0,14 3-82 16,-6-2-87-16,-8-1-77 15,0 0-156-15,23-4-142 0,-23 4 26 0,10-8-270 16,-10 8-191-16</inkml:trace>
  <inkml:trace contextRef="#ctx0" brushRef="#br0" timeOffset="21292.59">7895 7974 2473 0,'0'0'-79'0,"0"0"26"0,0 0 5 0,0 0 20 16,2-20 8-16,-2 20 0 16,0 0 10-16,0 0 17 0,0 0 0 0,19-9 0 15,-19 9 4-15,16-4 1 0,-16 4 20 16,18-4 13-16,-18 4 4 0,22-5 10 0,-22 5-7 16,31-7 2-16,-14 6-2 15,2-4-9-15,0 3-6 0,0-3-2 0,4 1 1 16,-1 1-2-16,4-2-5 0,2 0 0 0,0 2-2 0,-1-3-23 15,3 2 6-15,-2-1 3 16,1-1 2-16,1 2 3 16,0-2-1-16,-1 0 2 0,3 1-5 0,0 1-1 15,-2-2-2-15,1 2-7 0,7-1 7 0,-6-1 1 0,0 2 6 16,4-2 4-16,-2 2 2 16,0-1 4-16,0 2-5 0,2-4-3 0,1 1 1 15,1 0-2-15,-3 3-3 16,1-3 2-16,2 0 0 0,-3 1 1 0,-1 1-4 0,0 0 9 15,-2 1 2-15,2-1 0 0,0 0 10 16,-2 1-2-16,0-1 0 0,2 4 1 16,-3-5 1-16,1 1-2 0,0 2-3 0,-1-1-5 15,1-2 1-15,0 4-4 0,2-1-3 16,-5 2-1-16,3-4-4 0,-2 4 3 0,-1-1-4 16,-3 1-3-16,4 0 0 15,-1 0-1-15,-3 0-2 0,-2 0 3 0,6 0-3 16,-6 1 1-16,1-1-5 15,1 0-2-15,-1 2 5 0,-2-2-3 0,0 0 1 0,1 2 1 16,-4-2-1-16,2 0 5 0,-1 2 6 0,1-2-2 16,-4 0 4-16,4 1 2 15,-4 2 4-15,2-3-3 0,1 2 3 0,-2-2 7 0,0 1 8 16,2-1-3-16,-2 2 6 16,2-2 3-16,-1 2-1 0,0-2 3 0,2 2-3 15,-3-2-1-15,0 0-3 16,-19 0-5-16,33 0-3 0,-19 0-4 0,-14 0 0 0,25 0-4 15,-25 0-15-15,23 0-30 0,-23 0-37 0,0 0-55 16,21 0-87-16,-21 0-72 16,0 0-164-16,0 0-143 0,0 0-307 0,0 0-258 15</inkml:trace>
  <inkml:trace contextRef="#ctx0" brushRef="#br0" timeOffset="22469.88">6581 7427 2572 0,'0'0'-102'0,"0"0"28"0,0 0 26 0,0 0 24 15,0 0 33-15,0 0 34 16,0 0 0-16,0 0 2 0,14-10-1 0,-14 10-2 16,0 0-3-16,0 0-10 15,22-4 13-15,-22 4-7 0,16-2-1 0,-16 2 5 0,0 0-10 16,26-4-3-1,-26 4-4-15,19-2-2 0,-19 2 9 0,22-1 3 0,-22 1 8 16,22-2 7-16,-22 2 4 0,28 2 0 16,-28-2-5-16,34-2-5 0,-17 2-4 15,3 2-5-15,4-2-1 0,-1 0-3 0,3 0-2 0,2 3-7 16,1-3 0-16,3 2-3 16,2 0-8-16,0 0-3 0,1-2-1 0,7 2-1 15,3 2-5-15,-3-1 0 0,3-2-6 16,1 0 0-16,-1 2-4 0,1-1 0 0,2 0-3 15,-2 2-3-15,1-2-2 0,-3-1 0 0,3 0-11 16,-1 2-9-16,1-1-4 16,-1 1-4-16,1-1 3 0,-1 3-6 0,-1-4 4 0,1 3-2 15,-1-4-4 1,-1 2-4-16,-2 0 10 0,1-1-9 0,1 2 18 0,-1-3 2 16,-7 1-2-16,0-1 11 15,6 4 7-15,-6-4-4 0,0 2 9 0,-2 0-2 0,8 0-1 16,1-1 18-16,-3 3-10 0,-4-4-1 0,4 4 7 15,-2-2-5-15,2-2 1 16,2 2 10-16,1 0 8 0,-7 0-22 0,6-2 12 0,1 0 0 16,-7 2-4-1,2-2 11-15,-3 0-2 0,1 0 1 0,0 2 16 0,1-2-7 16,-1 0 0-16,-5 0 0 16,3 0 0-16,0 0 3 0,-2 2-5 0,-1-2-1 15,3 0 3-15,-2 0-7 0,0 2 2 16,1-2 0-16,-1 2 2 0,0-2-9 0,-2 0 7 15,1 0-7-15,-1 0 6 0,0-2 0 0,-5 2 6 16,1 0 4-16,1 0 2 0,1 0 7 16,2-2-5-16,-1 2 2 0,1-2-3 0,0 2 1 15,-3-2 2-15,-2 2 5 16,5-2 2-16,-7 2 2 0,7-2-8 0,-7 2-4 16,3-2 4-16,-4 2 9 0,2-2 7 15,-1 0 7-15,-1 2 6 0,-4-1 8 0,2-2 0 16,-2 1-4-16,2 0 1 0,-20 2-8 0,33-3-5 15,-15-1 3-15,-4 2-6 16,-14 2-1-16,28-3 7 0,-28 3-10 16,25-4-2-16,-25 4-3 0,24-6-4 15,-14 4-7-15,-10 2-5 0,20-4-6 0,-20 4-16 0,18-4-19 16,-18 4-26-16,0 0-44 16,26-3-53-16,-18 3-52 0,-8 0-69 0,13-6-216 15,-13 6-356-15,12-3-172 16</inkml:trace>
  <inkml:trace contextRef="#ctx0" brushRef="#br0" timeOffset="22930.27">11068 7419 2412 0,'0'0'-44'0,"0"0"37"16,0 0 14-16,0 0 21 0,0 0 5 0,0 0 13 15,0 0 9-15,0 0 8 0,0 0-2 16,0 0-8-16,0 0 11 0,0 0 0 0,30 3 3 16,-30-3 7-16,0 0 4 15,27-5-2-15,-27 5 3 0,24-2-4 0,-24 2 0 16,25-2-2-16,-25 2-8 0,26-4-7 0,-12 4-3 0,-14 0-8 15,28-2-6-15,-28 2-15 16,23-3-23-16,-10 1-37 0,-13 2-40 16,19-2-58-16,-19 2-45 0,16-7-65 15,-16 7-155-15,12-4-425 0,-12 4-149 0</inkml:trace>
  <inkml:trace contextRef="#ctx0" brushRef="#br0" timeOffset="23120.09">11105 7310 2482 0,'-24'-4'8'16,"24"4"25"-16,-15-1 22 16,15 1 28-16,0 0 11 0,0 0 16 15,0 0-4-15,-13-10-9 0,13 10-10 0,0 0-5 16,0 0-14-16,0 0-5 0,0 0-8 0,0 0-10 16,50-14-2-16,-50 14-17 15,28-3-31-15,-10 3-38 0,1-4-48 16,0 3-54-16,0-2-40 0,-1 0-93 0,2-1-577 0,-3-1-202 0</inkml:trace>
  <inkml:trace contextRef="#ctx0" brushRef="#br0" timeOffset="23920.13">12389 6859 2353 0,'0'0'-167'0,"0"0"28"16,0 0 34-16,0 0 27 0,0 0 26 0,0 0 26 15,0 0 26-15,0 0 24 0,0 0 15 16,0 0 13-16,0 0 22 0,0 0 8 0,0 0 15 15,0 0 14-15,0 0 9 0,0 0 13 16,0 0 20-16,0 0 14 0,0 0 9 0,0 0 1 16,0 0-5-16,0 0-3 0,0 0-7 0,0 0-7 15,0 0-11-15,10 50-3 16,-10-50-32-16,0 20-9 0,0-20-7 0,0 25-4 0,2-10 3 16,-1 2-1-16,1-1-13 15,2 0-10-15,-2 2-6 0,2-1-4 0,1 0 13 16,-1 2-9-16,3-2-3 15,0-1-9-15,-2 0-16 0,-1-3-47 0,0 1-54 0,-4-14-75 16,10 25-95-16,-8-16-89 0,0 3-173 16,-2-12-118-16,2 20 36 0,-2-12-268 15,0-8-192-15</inkml:trace>
  <inkml:trace contextRef="#ctx0" brushRef="#br0" timeOffset="24480.46">12048 7402 2493 0,'0'0'-71'16,"0"0"25"-16,0 0 23 0,0 0 28 0,0 0 24 15,0 0 24-15,0 0 22 0,0 0 10 0,0 0 13 0,0 0 8 16,0 0 1-16,0 0 6 16,0 0 0-16,0 0-5 0,0 0-14 0,0 0-5 15,0 0-5-15,50-12-9 16,-50 12-8-16,27-1-3 0,-9 1-1 0,4 0-3 0,1 0-4 16,1 0 2-16,5 0-1 15,0 0 2-15,3 1 5 0,5-1-1 0,-2 0 2 16,1 0-2-16,-2 0-5 0,2 0 3 0,1 0-2 0,0-1 0 15,-5 1 1-15,3-3-7 16,-4 2 2-16,1 1-1 0,-5-3-8 16,0 2-6-16,-3 1-7 0,-3 0-3 15,1-3-3-15,-4 3-6 0,2-1-1 0,-20 1-10 0,30 0-22 16,-30 0-46-16,22-3-63 16,-22 3-71-16,22 3-57 0,-22-3-93 15,14 1-167-15,-14-1-76 0,7 4-310 16,-7-4-276-16</inkml:trace>
  <inkml:trace contextRef="#ctx0" brushRef="#br0" timeOffset="25719.97">12253 8050 2742 0,'0'0'-31'15,"-29"-26"13"-15,29 26 5 0,0 0 21 0,0 0 12 16,0 0 14-16,0 0 15 0,0 0 11 16,0 0 0-16,0 0-2 0,-9 30 0 0,9-30-5 15,0 20-4-15,0-20-2 16,2 29-4-16,0-12-2 0,-1 1 1 0,1-3-5 16,2 2-1-16,-2 0 0 0,2 0-5 15,0-2 3-15,1 1-3 0,-5-16-4 0,5 26-2 16,-3-15-1-16,-2-11-2 0,5 21 1 0,-5-21 16 15,4 17 14-15,-4-17 10 16,0 0 3-16,3 15-7 0,-3-15-12 0,0 0 0 16,0 0-3-16,0 0-5 0,0 0-5 15,0 0-3-15,0 0-7 0,0 0-2 0,12-46-2 16,-9 30-1-16,2-3-8 16,-5 0-1-16,2-6-1 0,0-1-3 0,-2-1-2 15,1-2-2-15,2 2 0 16,0-1 3-16,-1 0-3 0,-2-1 1 0,2 0-2 0,0 1-1 15,-1-2 2-15,1 4-3 0,0 2 2 0,-2-3 2 0,3 6-5 16,-1-1 4 0,0 2-2-16,0-1 1 0,2 5 6 0,1-1 1 0,-3 3 3 15,1-2-3-15,-3 16 2 16,8-25 1-16,-4 15-2 0,-4 10-2 0,8-18 0 16,-8 18-1-16,11-17 0 0,-11 17 0 15,12-10-1-15,-3 5 0 0,-9 5-2 16,17-11-1-16,-5 7 3 0,-12 4-1 0,29-8-1 0,-12 6-1 15,6 0-2-15,-3 2 3 16,6-2-1-16,-2 2 0 0,7 0 3 0,2 2-1 0,2-2 0 16,-2 2-1-16,1 0 1 15,0-1 0-15,0-1-6 0,-3 0-16 0,0 0-19 16,-6 0-32-16,-3 0-39 16,0 0-53-16,-1 0-46 0,-21 0-49 0,32-1-127 0,-22-1-581 15,-10 2-405-15</inkml:trace>
  <inkml:trace contextRef="#ctx0" brushRef="#br0" timeOffset="26360.1">12569 7960 2905 0,'0'0'-79'16,"0"0"27"-16,7-11 20 15,-7 11 19-15,0 0 29 0,0 0 26 16,7-14 16-16,-7 14 6 0,0 0 2 0,0 0-4 0,7-11-3 0,-7 11-8 15,0 0-4-15,0 0 1 16,17-7-2-16,-17 7-4 0,0 0 12 0,19-5 2 16,-19 5 5-16,0 0 0 15,0 0-5-15,29 7-3 0,-29-7-3 0,11 10 5 16,-11-10 9-16,9 13 4 0,-9-13 4 16,5 19-1-16,-5-19 1 0,0 21 7 0,0-21 3 15,-8 29-1-15,4-16 4 16,0 1-2-16,1 2 2 0,-1-2 23 0,4-14 2 15,-7 25-2-15,3-13 2 0,4-12-9 0,-5 19-8 0,5-19 0 16,-5 17-9-16,5-17-15 16,0 14 1-16,0-14-4 0,0 0-7 0,12 19-5 0,-12-19-7 15,18 9-8 1,-7-5-12-16,7-1-29 0,-2-1-30 0,4-2-31 0,-4 0-41 16,1-3-58-16,2 1-71 15,1-2-61-15,-5 0-129 0,-1 0-166 0,-3 1-21 0,-2-2-387 16,-9 5-472-16</inkml:trace>
  <inkml:trace contextRef="#ctx0" brushRef="#br0" timeOffset="54140.12">926 10947 894 0,'0'0'350'0,"0"0"-78"0,-6-15-27 16,6 15-47-16,0 0-9 0,0 0-4 0,0 0-6 15,0 0-11-15,0 0 3 16,-5-15-5-16,5 15-5 0,0 0 0 0,0 0 1 16,0 0 0-16,0 0-4 0,0 0-8 15,0 0 11-15,0 0-16 0,0 0-18 0,0 0-13 16,0 0-15-16,0 0-17 16,0 0-2-16,0 0-5 0,0 0-10 0,0 0-1 15,0 0 5-15,0 0-14 0,0 0 0 16,-4 55-17-16,4-55 4 0,0 25-2 0,0-12 4 15,0-13-6-15,2 31 2 0,0-14-1 0,-2-1 0 16,2-1-7-16,3 1-6 16,-5-16 0-16,6 28-3 0,-6-11 0 0,0-17-4 0,5 21-5 15,-5-21 22 1,4 18-8-16,-4-18 1 0,5 16-5 0,-5-16 2 0,0 0-6 16,6 15-3-16,-6-15 1 15,0 0-7-15,10 6-1 0,-10-6-2 0,0 0-4 16,0 0 2-16,0 0-5 0,31-19-3 0,-22 11 5 0,0-4-4 15,0 2-6-15,1-4-5 16,-2-2-1-16,1 1 6 0,0-2-5 0,4-2 11 16,-6 1-8-16,2 2 3 15,-3-1 0-15,-1 1 1 0,3 1 3 0,-2 2-1 16,1-1 0-16,-1 3 3 0,-6 11-1 16,7-18 1-16,-7 18-1 0,5-18-1 15,-5 18-2-15,6-14-2 0,-6 14 3 0,0 0-2 16,0 0-1-16,0 0 4 0,0 0 1 0,0 0 1 15,0 0 4-15,0 0 3 0,0 0 4 0,0 0 3 0,-18 49 6 16,14-37-4-16,4-12 2 16,-7 29 3-16,5-14-3 0,2-15 3 0,-3 29-6 15,3-15 2-15,0-14-3 16,0 27 2-16,0-13-5 0,3 1 0 0,-3-15-2 0,4 25-3 16,-4-25-9-16,3 22-14 15,1-12-27-15,-4-10-28 0,4 16-33 0,-2-11-39 16,-2-5-65-16,7 10-72 0,-7-10-87 0,7 5-172 15,-7-5-64-15,0 0 6 0,0 0-320 16,0 0-316-16</inkml:trace>
  <inkml:trace contextRef="#ctx0" brushRef="#br0" timeOffset="54480.3">1307 11187 2661 0,'0'0'-89'15,"0"0"35"-15,0 0 24 0,0 0 17 0,0 0 43 16,0 0 24-16,0 0 14 15,0 0 25-15,0 0-1 0,0 0 4 0,0 0-4 16,0 0 5-16,0 0-1 0,0 0 1 0,0 0-11 16,28 0-4-16,-28 0-10 0,0 0-6 15,20 0-8-15,-20 0-6 0,21-1-4 16,-21 1-21-16,0 0-25 0,24 0-21 16,-24 0-33-16,18-2-41 0,-18 2-38 0,16-4-39 0,-16 4-43 15,11-2-70-15,-11 2-580 16,13-6-218-16</inkml:trace>
  <inkml:trace contextRef="#ctx0" brushRef="#br0" timeOffset="54680">1360 11090 2612 0,'0'0'5'0,"0"0"18"16,-12-7 14-16,12 7 15 0,0 0 25 15,0 0 33-15,0 0 9 0,-13-8 7 0,13 8-8 16,0 0-1-16,0 0-5 0,0 0-3 0,0 0-13 15,0 0-5-15,0 0-12 16,0 0-8-16,55 3-20 0,-55-3-25 0,30 0-39 0,-13 0-46 16,-17 0-54-16,35-1-65 15,-18-1-72-15,2 1-156 0,-1-2-507 0,1 0-308 16</inkml:trace>
  <inkml:trace contextRef="#ctx0" brushRef="#br0" timeOffset="55290.13">1818 10810 2726 0,'0'0'-55'0,"0"0"5"16,0 0 4-16,4-16 15 0,-4 16 1 16,0 0 12-16,0 0 21 0,0 0 7 15,0 0 17-15,0 0 24 0,0 0 16 0,0 0 5 16,0 0 18-16,0 0 8 0,0 0 4 16,-34 33-7-16,30-19-5 0,-2-1-9 0,2 2-8 15,4-15-5-15,-7 31-4 16,5-14-5-16,0-2-5 0,2-15-8 0,0 27-3 15,2-11-2-15,1-2-7 0,3 0-3 0,0-1-6 0,2-2-11 16,-1-1-20-16,-7-10-21 16,23 16-26-16,-13-11-6 0,-10-5-17 15,22 6 3-15,-22-6 4 0,24 0 10 16,-24 0 2-16,25-8 15 0,-25 8 21 0,18-11 23 0,-18 11 10 16,15-10 12-16,-15 10 2 15,11-9 2-15,-11 9 2 0,0 0 10 0,10-8-2 16,-10 8-1-16,0 0 1 15,0 0 2-15,0 0-3 0,0 0-1 16,0 0 0-16,0 0-2 0,0 0-1 0,0 0-4 0,0 0-1 0,2 38-3 16,-2-38-3-16,11 8-2 15,-11-8-2-15,11 5-3 0,-11-5-1 0,21 2-3 16,-21-2 5-16,0 0 7 16,27-6 5-16,-27 6 4 0,21-12 6 0,-13 4 3 0,3-2-4 15,-2-2 1 1,0-1-3-16,-3 0-4 0,-6 13-5 0,10-26-3 0,-6 13-4 15,0-1-10-15,-4 14-20 0,8-25-31 0,-8 25-37 16,2-23-46-16,-2 23-54 16,0-19-61-16,0 19-92 0,0-17-156 0,0 17-386 0,0 0-239 15</inkml:trace>
  <inkml:trace contextRef="#ctx0" brushRef="#br0" timeOffset="55700.06">1763 11205 2615 0,'0'0'-28'16,"-24"2"22"-16,24-2 12 0,0 0 25 0,0 0 40 0,0 0 34 15,0 0 29 1,-18 3 11-16,18-3 1 0,0 0-4 0,0 0-4 0,0 0-2 16,0 0-8-16,0 0-13 15,0 0-11-15,0 0-15 0,0 0-5 0,0 0-12 16,0 0-9-16,0 0-7 0,67-9-5 0,-46 5-11 0,4 1-5 15,6 0-2 1,1-1-2-16,1 1-5 0,1-1-2 0,6 2-6 0,-6-1 3 16,-2 0-12-16,1 2-16 15,-4-3-31-15,-2 0-33 0,-4 2-46 0,-1 0-70 0,-6 1-68 16,-1 1-102-16,-2-3-160 16,-13 3-415-16,0 0-343 0</inkml:trace>
  <inkml:trace contextRef="#ctx0" brushRef="#br0" timeOffset="56400.27">1768 11539 2762 0,'0'0'-38'16,"0"0"28"-16,0 0 10 0,0 0 9 15,0 0 8-15,0 0 18 0,0 0 38 16,0 0 20-16,0 0 7 0,0 0 5 16,0 0-6-16,0 0 0 0,0 0 0 15,0 0-5-15,-11 14-7 0,11-14-5 0,-2 19-10 16,2-19-9-16,2 22-5 0,-2-22-3 0,6 20-8 15,-6-20-7-15,7 19-5 0,-1-11-2 0,-6-8-9 0,8 15-2 16,-8-15-4-16,9 13 0 16,-9-13-2-16,12 10-2 0,-12-10 0 0,11 10-1 15,-11-10-2-15,0 0 1 16,17 5-4-16,-17-5 1 0,0 0-1 0,17 0-3 16,-17 0-1-16,0 0 2 15,19-13 0-15,-19 13 3 0,8-13-2 0,-8 13 8 16,10-17-3-16,-10 17 7 0,8-18-3 0,-8 18 2 0,6-16 1 15,-6 16-3-15,4-12-3 16,-4 12 2-16,0 0-6 0,2-18 0 0,-2 18-1 0,0 0-1 16,0 0 1-16,0 0 1 15,0 0 4-15,0 0-1 0,0 0 3 0,0 0 2 16,0 0-5-16,0 0 1 16,-24 45 2-16,24-45-4 0,-2 22-2 0,2-22 3 0,0 23-7 15,0-23 2-15,4 20-7 16,-4-20 2-16,4 20 1 0,-4-20-1 0,8 15-3 15,-8-15 3-15,10 12-3 0,-10-12 3 0,12 6-2 16,-12-6 2-16,0 0 0 0,26-6 2 16,-26 6 7-16,19-14-3 0,-9 5 3 0,1-4 3 15,4-2 1-15,-3-3 6 16,-1-1 3-16,2 2 14 0,-3 0 8 0,-2 2-3 16,1 2-6-16,-2-1-5 15,1 1 3-15,-1 1-7 0,-7 12-9 0,8-16-12 16,-8 16-25-16,8-16-37 0,-8 16-55 15,0 0-56-15,4-13-71 0,-4 13-89 0,0 0-163 16,0 0-124-16,0 0-312 0,0 0-331 0</inkml:trace>
  <inkml:trace contextRef="#ctx0" brushRef="#br0" timeOffset="56820.06">2152 11675 2871 0,'0'0'3'0,"0"0"21"0,0 0 3 0,0 0 11 0,15 7 3 15,-15-7 14-15,0 0 5 16,2 19-4-16,-2-19-4 0,1 18 0 0,-1-18-3 16,0 21 5-16,0-21 11 15,4 22 10-15,-4-22 5 0,2 22-1 0,0-12-5 16,-2-10-1-16,2 19-7 0,-2-19-8 0,0 0 3 15,0 20 0-15,0-20 9 16,0 0-4-16,4 13-7 0,-4-13-6 0,0 0-6 0,0 0-5 16,0 0-3-16,0 0-5 15,0 0-1-15,26-33-6 0,-18 17-2 0,-2 3-5 0,2-2 7 16,3 1 7-16,-5 3 8 16,3-1 2-16,0 1 19 0,-9 11-9 0,14-14 6 15,-5 7 6-15,-9 7 5 16,17-6-10-16,-17 6 4 0,0 0 3 0,25 3-4 0,-25-3-6 15,15 11-7-15,-15-11-2 0,13 15-9 0,-9-6-2 16,-4-9-11-16,10 21-24 16,-5-9-43-16,-1-1-47 0,-4-11-61 15,5 19-82-15,-1-9-71 0,-4-1-159 16,0-9-142-16,-2 18-12 0,2-18-320 0,0 0-346 0</inkml:trace>
  <inkml:trace contextRef="#ctx0" brushRef="#br0" timeOffset="61340.36">3695 11332 1084 0,'0'0'250'16,"0"0"-68"-16,0 0-86 15,0 0-6-15,0 0-28 0,-6-28-1 0,6 28 4 0,0 0-4 16,0 0 10-16,0 0 21 0,0 0-9 0,0 0 15 15,0 0 4-15,0 0 3 16,0 0 2-16,0 0-1 0,0 0-7 0,0 0 1 0,0 0-4 16,34-7-1-16,-34 7-7 15,0 0-2-15,26 3-9 0,-26-3-7 0,27 1-9 16,-27-1-6-16,38 0-3 16,-14 3-5-16,2-3-7 0,9 1-5 0,-3-1-3 0,10 0-23 15,2 3 3-15,3-3 0 16,2 2-2-16,-1-2 0 0,3 0 0 0,-3 1 2 15,-1-2-1-15,-3 2-1 0,1-1 0 0,-7-1-2 16,-2 1-2-16,-4-2-4 0,-1 2-9 16,-5-3-20-16,-2 2-21 0,-4 1-16 0,-1-3-21 15,-1 2-16-15,-18 1-14 16,24-4-22-16,-24 4-14 0,14-4-12 0,-14 4-25 16,0 0-24-16,0 0-19 15,-4-13-500-15,4 13-1 0</inkml:trace>
  <inkml:trace contextRef="#ctx0" brushRef="#br0" timeOffset="61540.39">4618 11246 2088 0,'0'0'-35'0,"-17"-9"34"0,17 9 34 0,-12-7 22 16,12 7 11-16,0 0 18 0,-18-8 25 0,18 8 9 0,0 0 7 16,0 0-14-16,0 0-12 15,0 0-10-15,0 0-9 0,0 0-4 0,0 0-5 16,0 0-5-16,0 0 5 16,0 0-4-16,0 0-7 0,0 0 3 0,62 17-1 0,-51-7-5 15,-3-1-4-15,0 2-7 16,-4 2 0-16,4 1-5 0,-8-14-6 0,2 23-1 15,-2-10-8-15,0-13-14 0,-4 26-31 0,-4-13-50 16,8-13-41-16,-8 23-57 0,4-12-66 16,4-11-124-16,-8 15-540 0,6-5-280 0</inkml:trace>
  <inkml:trace contextRef="#ctx0" brushRef="#br0" timeOffset="62370.27">5833 10849 2581 0,'0'0'-99'0,"0"0"33"0,0 0 12 0,0 0 20 16,0 0 27-16,0 0 11 15,0 0 16-15,0 0 22 0,0 0 8 0,0 0 7 16,0 0-4-16,-4-22 20 16,4 22 22-16,0 0 28 0,0 0 15 0,0 0 10 0,0 0 1 15,0 0-2-15,0 0-1 16,0 0-9-16,0 0 1 0,-8 56-11 0,6-43-5 15,2-13-5-15,2 33-11 0,-2-15-3 0,0 2-5 16,2 0-29-16,0 1-2 0,0 0 1 16,2 3-7-16,-2 0 2 0,3-5-10 0,-1 6-4 15,-2-6-7-15,2 2-2 16,0-4-6-16,-2 2-1 0,0-2-6 0,1-4-7 16,1 3-23-16,-4-16-30 15,5 21-46-15,-5-21-65 0,2 15-89 0,-2-15-91 0,0 0-172 16,0 8-106-16,0-8-367 0,0 0-410 0</inkml:trace>
  <inkml:trace contextRef="#ctx0" brushRef="#br0" timeOffset="62639.97">6100 11163 2941 0,'0'0'-50'0,"0"0"27"0,0 0 13 0,0 0 30 15,0 0 27-15,0 0 31 16,0 0 19-16,0 0 8 0,0 0 3 0,0 0-9 16,30-4-4-16,-30 4-10 0,21 2-9 15,-21-2-4-15,32 4-3 0,-16-2-14 0,4-2-14 16,-20 0-34-16,36 1-44 0,-19-2-63 0,-17 1-64 15,32 0-90-15,-18-2-168 16,-1 0-471-16,-13 2-271 0</inkml:trace>
  <inkml:trace contextRef="#ctx0" brushRef="#br0" timeOffset="63180.17">6629 11033 2593 0,'0'0'-49'0,"4"-13"47"0,-4 13 35 16,0 0 21-16,0 0 32 15,9-13 29-15,-9 13 16 0,0 0 4 0,0 0-12 16,0 0-10-16,0 0-13 0,0 0 5 0,0 0-7 0,0 0-1 15,0 0-5-15,0 0-1 16,0 0-2-16,0 0-3 0,0 0-12 0,0 46-11 16,0-46 2-16,2 22-9 15,0-10-2-15,-2-12 0 0,5 23-9 0,-1-12-4 0,-4-11-3 16,8 22-3 0,-4-14-2-16,-4-8-6 0,11 16-5 0,-11-16 3 0,14 13-11 15,-6-7-7-15,-8-6-9 16,14 3-8-16,-14-3-1 0,0 0 1 0,0 0-1 0,30-11 2 15,-30 11 0-15,14-17 5 0,-7 6-1 0,1-3 0 16,-2-1 2-16,1-1 11 16,2 1 8-16,-3 2 9 0,-2-2 18 0,-4 15 7 15,12-21-5-15,-8 11 7 16,-4 10-12-16,12-15-3 0,-12 15-3 0,0 0 0 0,6-9-13 16,-6 9 5-16,0 0 4 15,0 0 1-15,0 0 1 0,0 0 5 0,0 0 0 16,12 38 14-16,-12-38-3 0,7 20-7 0,-3-8-1 0,2 0-12 15,-6-12-17-15,11 22-26 16,-6-12-37-16,-1-2-41 0,-4-8-60 0,10 14-96 16,-10-14-87-16,12 3-190 15,-12-3-101-15,0 0 33 0,0 0-273 0,0 0-224 16</inkml:trace>
  <inkml:trace contextRef="#ctx0" brushRef="#br0" timeOffset="63460.31">6920 10747 2599 0,'2'-21'-10'0,"-2"21"8"0,2-16 4 15,-2 16-19-15,4-16 2 16,-4 16 5-16,6-11-1 0,-6 11 1 0,0 0 7 16,15-10-2-16,-15 10 4 15,0 0-5-15,0 0 4 0,21 2 22 0,-21-2 13 16,0 0 11-16,0 0 11 0,13 19 7 15,-13-19 8-15,0 17 9 0,0-17 14 0,-2 21 10 16,2-21 5-16,-7 21 7 0,7-21-3 0,-4 23 5 16,4-23-6-16,-4 23-7 15,4-23-8-15,0 21-9 0,0-21-8 0,4 21-20 16,0-12-51-16,-4-9-71 0,13 18-94 16,-5-11-95-16,-8-7-185 0,16 10-512 0,-8-9-379 15</inkml:trace>
  <inkml:trace contextRef="#ctx0" brushRef="#br0" timeOffset="63710.1">7195 10797 2839 0,'0'0'-93'0,"0"0"14"16,0 0 5-16,0 0 11 0,0 0 8 0,0 0 8 0,4 49 25 15,-2-31 28 1,0 1 11-16,2 5 21 0,0 2 18 0,0 2 15 0,-2 5 12 16,0 4-1-16,0 1-8 15,-2 4-13-15,-2-2 7 0,-2 0-21 0,0 4-32 16,-2-2-43-16,0 6-59 0,-5-2-61 16,-4-4-77-16,0-2-163 0,-3 0-288 0,-4-3 82 15</inkml:trace>
  <inkml:trace contextRef="#ctx0" brushRef="#br0" timeOffset="64432.5">5726 10987 1900 0,'-11'-9'-67'0,"11"9"23"16,0 0 19-16,0 0 16 16,0 0 32-16,0 0 14 0,-13-7 23 0,13 7 13 15,0 0 45-15,0 0 30 16,0 0 26-16,0 0 16 0,-16 24 13 0,16-24 4 0,-10 25-5 16,8-8 0-1,-4 4-30-15,2 2-11 0,0 1-11 0,0 3-20 0,-3 2-10 16,3 1-13-16,2 1-5 15,0 1-16-15,0-1-8 0,-1 3-11 0,3-3-7 0,3 1-9 16,-1-1-24-16,4 1-23 0,5-2-51 0,-1-1-63 16,6-1-86-16,0-5-76 15,3-2-161-15,0-3-151 0,0-4-342 0,3-2-335 16</inkml:trace>
  <inkml:trace contextRef="#ctx0" brushRef="#br0" timeOffset="65190.05">7322 10494 2839 0,'-2'-23'-35'16,"2"23"14"-16,0 0 6 0,0 0 16 0,0 0 23 15,0 0 18-15,0 0 21 16,8-17-3-16,-8 17-9 0,0 0-3 0,10-8-4 0,-10 8-10 15,0 0 2-15,15-7-6 0,-15 7 4 0,0 0-11 16,21-2-2-16,-21 2-1 16,0 0 2-16,21 2-3 15,-21-2 0-15,0 0 1 0,18 11 7 0,-18-11 3 0,6 15 2 16,-6-15 4-16,2 18 7 0,-2-18 10 0,-4 21 9 16,4-21 3-16,-4 24 7 15,2-10 2-15,-3 2 2 0,5-16 4 0,-4 25 0 16,-1-13-7-16,5-12-4 0,-2 23-5 0,2-23-3 0,0 19-4 15,0-19-5 1,5 17-6-16,-5-17-9 0,17 14-30 0,-5-11-37 0,4 3-46 16,-2-2-62-16,5 0-64 15,0-3-99-15,4-1-180 0,-1 3-134 0,-1-3-224 0,2-3-176 16</inkml:trace>
  <inkml:trace contextRef="#ctx0" brushRef="#br0" timeOffset="65670.42">7702 11085 2521 0,'0'0'-25'0,"0"0"28"0,0 0 9 0,0 0 7 16,0 0-5-16,0 0 4 15,0 0 3-15,0 0-4 0,0 0 3 0,0 0-4 0,0 0 0 16,0 0-2-16,0 0 2 0,60-4-3 0,-60 4 15 15,36 0-6-15,-17 0-11 16,1 0-19-16,0 0-32 0,-1-3-45 0,-19 3-50 0,36-1-80 16,-21-1-150-16,-2-2-242 15,-5 2 184-15</inkml:trace>
  <inkml:trace contextRef="#ctx0" brushRef="#br0" timeOffset="65870.14">7924 10978 1932 0,'0'0'80'0,"0"0"7"0,0 0 6 16,0 0 11-16,0 0 12 16,0 0 5-16,0 0 13 0,0 0 5 0,-14 36-4 0,14-36 0 15,0 27-11-15,0-10-2 16,0-17-13-16,4 36-8 0,-4-15-11 0,2 0-6 16,2 4-12-16,-2-4-14 15,0-2-29-15,3 2-45 0,-2-2-50 0,1-2-47 16,-2 2-61-16,2-4-55 0,-4-15-133 0,6 21-523 0,-2-11-257 15</inkml:trace>
  <inkml:trace contextRef="#ctx0" brushRef="#br0" timeOffset="66269.92">8241 10865 2654 0,'0'0'-58'0,"8"-11"18"0,-8 11-2 0,0 0-2 16,0 0 6-16,14-5 3 15,-14 5 2-15,0 0 4 0,0 0 4 0,28 0-4 16,-28 0 5-16,0 0 0 0,27 1 3 0,-27-1 3 0,20 6 5 15,-20-6 12 1,16 6 5-16,-16-6 10 0,16 7 19 0,-16-7-14 0,8 14 13 16,-8-14 14-16,0 17 20 15,0-17 19-15,-4 21 14 0,4-21 22 0,-14 21 12 0,8-8 6 16,0-1 8-16,0 1 3 16,0 1-14-16,6-14-11 0,-11 24-13 0,6-15-10 15,5-9-10-15,-4 22-9 16,4-22-12-16,6 16-26 0,-6-16-38 0,14 16-40 0,-4-8-37 15,2-1-48-15,4-2-49 0,-2-1-51 0,-14-4-82 16,26 5-644-16,-11-5-369 16</inkml:trace>
  <inkml:trace contextRef="#ctx0" brushRef="#br0" timeOffset="67259.91">8681 10839 2769 0,'0'0'-74'16,"0"0"19"-16,0 0 2 16,0 0 4-16,0 0 4 0,0 0 7 0,0 0 2 0,0 0 14 15,4-19-25-15,-4 19 7 16,0 0-14-16,25-4 4 0,-25 4 3 0,22 0 0 15,-22 0 8-15,22 0 15 0,-22 0 17 0,22 2-1 16,-22-2 10-16,19 4 12 16,-19-4 10-16,13 7 6 0,-13-7 20 15,6 12 19-15,-6-12 26 0,0 0 6 16,-4 23 18-16,4-23 10 0,-13 21 10 0,6-12 3 0,7-9 0 16,-14 23-1-16,8-14-15 15,-1 4-7-15,7-13-14 0,-11 19-7 0,11-19-9 16,-4 14-7-16,4-14-14 0,2 17-8 0,-2-17-13 0,8 18-8 15,2-9-6-15,-2 2-5 16,-8-11-4-16,16 23-2 0,-7-11-1 0,-2 1 0 16,1 2-2-16,-2 3 1 0,1 0 5 15,-5 0 6-15,0 3-2 0,-2-2 2 0,0 2-3 16,-4 1-2-16,-3 0-4 16,1 0 0-16,-5-1-4 0,1 0 0 0,-1 2-2 15,-1-4-5-15,-4 2-21 0,4-2-36 16,0-1-50-16,-2-4-56 0,4 2-55 0,1-5-52 15,1-1-94-15,2-1-161 0,-2-1-368 0,8-8-250 16</inkml:trace>
  <inkml:trace contextRef="#ctx0" brushRef="#br0" timeOffset="67930.11">9093 10820 2518 0,'0'0'-68'16,"0"0"55"-16,0 0 26 15,0 0 25-15,0 0 19 0,0-19 10 0,0 19 17 0,0 0 4 16,0 0-3-16,0 0 15 0,0 0 17 0,0 0 1 16,0 0-2-16,0 0 0 15,0 0-5-15,0 0-1 0,0 0-8 0,-20 48-6 0,16-37-12 16,4-11-11-16,-2 25-8 16,2-25-5-16,0 25-4 0,0-25-5 0,2 23-7 15,4-9-8-15,-6-14 0 16,6 21-1-16,-2-11-10 0,-4-10 0 15,8 17-5-15,-8-17-4 0,13 13-12 0,-13-13-8 0,13 8-3 0,-13-8 2 16,0 0 0-16,23 0 0 16,-23 0 1-16,0 0 1 0,26-17 1 0,-18 5 0 15,0 1-1-15,3-2 1 16,0-4 1-16,-1 0 14 0,1-1 11 0,-3 3 12 0,0 2 11 16,-1-1 12-16,0 1-2 15,-7 13-4-15,10-19 0 0,-4 11-9 0,-6 8-8 16,0 0-2-16,8-16-13 0,-8 16 10 0,0 0-8 15,0 0-20-15,0 0-24 16,0 0-35-16,0 0-45 0,0 0-49 0,0 0-50 16,0 0-55-16,0 0-66 0,0 0-135 15,20 18-128-15,-20-18-282 0,4 10-222 0</inkml:trace>
  <inkml:trace contextRef="#ctx0" brushRef="#br0" timeOffset="68805.03">9250 10831 2521 0,'0'0'-86'0,"0"0"25"16,0 0 26-16,0 0 31 15,0 0 16-15,0 0 28 0,0 0 28 0,0 0 25 16,0 0 8-16,0 0 18 0,0 0 1 0,0 0-2 0,0 0-7 16,0 0-1-16,0 0 16 15,0 0 3-15,0 0-2 0,0 0-4 0,0 0-9 16,0 0-1-16,0 0-4 16,0 0-4-16,0 0 1 0,-9 27-3 0,7-12-6 0,2-15-7 15,-4 31-15-15,2-18-6 16,2 3-5-16,0-16-9 0,2 34-6 15,0-17-8-15,4-2-31 0,1 2-21 0,0-2-29 0,5 3-30 16,-4-5-38-16,5 0-44 0,0-1-44 16,-1-3-39-16,1-4-57 0,-13-5-124 15,20 10-140-15,-10-8-315 0,-2 0-236 16</inkml:trace>
  <inkml:trace contextRef="#ctx0" brushRef="#br0" timeOffset="69909.84">9457 10623 2674 0,'0'0'-22'15,"0"0"-3"-15,26 18 6 16,-26-18-2-16,4 23 8 0,-2-9 5 0,2 5 4 0,0 5 19 16,1 2-6-16,-1 3 14 15,3 0 1-15,-1 7 4 0,-2 1-3 0,0 0 6 16,0 3-3-16,-4 0 8 15,-2 2-48-15,0-1-11 0,-2 2-19 0,-4 3-35 16,-3 0-30-16,-6-3-28 0,1-3-50 0,-8 0-109 0,0-4-313 16,-3 0 186-16</inkml:trace>
  <inkml:trace contextRef="#ctx0" brushRef="#br0" timeOffset="70730.12">8194 10646 1755 0,'0'0'-5'0,"0"0"29"0,0 0 14 16,0 0 19-16,0 0 17 15,0 0 25-15,0 0 20 0,0 0 22 0,-7 46 6 16,3-31 6-16,4-15 0 15,-7 35-3-15,5-16 3 0,-2 2 1 0,4 4-5 0,-2-1-6 16,2 3-15-16,0 0-11 0,0 3-17 0,2-1-6 16,2 3-14-16,1 2-9 15,-1 1-24-15,5 1-3 0,-1 0-9 0,3-2 1 16,-1 1-13-16,2-1-23 16,4-1-24-16,-2-4-43 0,6-1-38 0,-1-2-66 0,1-1-53 15,-2-8-111-15,2 0-195 16,0-4-334-16,1 1-217 0</inkml:trace>
  <inkml:trace contextRef="#ctx0" brushRef="#br0" timeOffset="71409.99">9610 10307 2565 0,'0'0'-59'15,"0"0"31"-15,0 0 14 0,0 0 17 0,0 0 15 16,0 0 9-16,-6-13 15 16,6 13 1-16,0 0-3 0,0 0 5 0,0 0-7 0,0 0-5 15,0 0-2-15,23-16-3 16,-23 16 3-16,0 0-8 0,0 0 2 0,23-1-4 15,-23 1-1-15,0 0 4 0,0 0 6 0,23 9 7 0,-23-9-1 16,8 11 2 0,-8-11 7-16,7 18 4 0,-7-18 8 0,-3 24 2 0,3-24 8 15,-8 29 7-15,4-14 4 16,-2-1 3-16,2 1 3 0,-2 0 2 16,-1-1-4-16,7-14 0 0,-9 26-3 0,5-16-2 15,4-10 0-15,-2 20-9 0,2-20-7 0,0 0-9 16,4 28-5-16,3-21-17 0,-7-7-33 0,17 12-30 15,-7-7-45-15,-10-5-52 0,26 9-45 16,-12-6-41-16,1-2-40 0,-15-1-105 0,30 5-596 16,-16-5-388-16</inkml:trace>
  <inkml:trace contextRef="#ctx0" brushRef="#br0" timeOffset="71920.34">9968 10975 2833 0,'0'0'-84'0,"0"0"39"0,0 0 9 0,-15 9 35 15,15-9 20-15,0 0 22 0,0 0 15 16,0 0 1-16,0 0-1 0,0 0-6 0,0 0-10 16,0 0 4-16,0 0-6 15,0 0-5-15,0 0-2 0,0 0 2 0,51-2-4 16,-51 2-1-16,20 0-5 0,-20 0-1 0,26 0-7 0,-26 0 2 15,23-2-17 1,-23 2-31-16,24-2-35 0,-24 2-36 0,21-3-35 0,-11 0-36 16,-10 3-39-16,17-5-95 15,-8 1-404-15,-9 4 29 0</inkml:trace>
  <inkml:trace contextRef="#ctx0" brushRef="#br0" timeOffset="72170.36">10020 10854 2058 0,'0'0'18'16,"0"0"43"-16,0 0 22 0,-16-8 25 0,16 8 30 15,0 0 29-15,0 0 19 16,-16-5 2-16,16 5-6 0,0 0-12 16,0 0-22-16,0 0-6 0,0 0-19 0,0 0-11 15,0 0-16-15,0 0-12 0,0 0-7 0,0 0-8 16,0 0-10-16,43-12-6 0,-43 12-20 0,23 0-13 0,-23 0-30 15,25 0-26 1,-25 0-38-16,28 0-31 0,-28 0-57 0,28 0-40 16,-13 0-37-16,-1-2-62 0,4 2-672 15,-4 0-422-15</inkml:trace>
  <inkml:trace contextRef="#ctx0" brushRef="#br0" timeOffset="73419.97">10543 10641 2793 0,'0'0'-169'0,"0"0"23"0,0 0 9 16,0 0 13-16,0 0 14 0,0 0 6 0,0 0 10 16,0 0 5-16,0 0 4 15,0 0 10-15,21-19 7 0,-21 19 9 0,0 0 7 16,0 0 11-16,16-8 7 0,-16 8 5 15,0 0 1-15,0 0 4 0,12-7 10 0,-12 7 11 16,0 0 3-16,0 0 9 0,0 0 1 0,14-6 2 16,-14 6 5-16,0 0-5 15,0 0 5-15,0 0-1 0,0 0 1 0,0 0 3 0,26 3 9 16,-26-3-3-16,0 0 16 16,0 0 2-16,11 14 16 0,-11-14 11 0,0 0 5 15,6 15 5-15,-6-15 2 16,0 17 6-16,0-17 3 0,0 0-3 0,-4 27-1 15,4-27-6-15,-4 19-2 0,4-19-3 0,-11 21 3 0,5-10 1 16,6-11 7-16,-10 19 5 16,2-7 8-16,8-12-5 0,-12 17 2 0,6-7-6 15,6-10-4-15,-8 13 0 16,8-13-6-16,-9 15-5 0,9-15-4 0,0 0-2 0,-9 15-1 16,9-15 2-1,0 0-2-15,0 0 4 0,-4 16-10 0,4-16-2 0,0 0-9 16,0 0-8-16,19 11-5 15,-19-11-2-15,17 6-11 0,-17-6-8 0,24 2-21 0,-24-2-24 16,25 1-31-16,-25-1-40 0,27 3-44 0,-12-3-50 16,-15 0-51-16,28 1-101 15,-14-2-642-15,-3 1-442 0</inkml:trace>
  <inkml:trace contextRef="#ctx0" brushRef="#br0" timeOffset="-85702.45">5347 12519 1390 0,'0'0'247'0,"0"0"-57"16,0 0-30-16,0 0-22 0,0 0-2 0,0 0-1 16,0 0-4-16,0 0-12 15,0 0-9-15,0 0-10 0,0 0-8 0,0 0-6 16,0 0 6-16,0 0 16 15,0 0 5-15,0 0 7 0,0 0 0 0,0 0-1 0,0 0-1 16,0 0-2-16,0 0-8 0,0 0-1 0,0 0-6 16,0 0-4-16,-2 63-5 15,-1-46-8-15,3-17-3 0,-2 32-6 0,4-14-4 0,-4 1-6 16,0-2-2-16,2-17-7 16,0 36 2-16,0-18-9 0,2 0-4 0,-2 0-3 15,2-3-5-15,1 2-4 16,-3-17-2-16,4 30-1 0,0-17-6 0,-2 1-1 0,-2-14-5 15,6 21 0-15,-6-21-3 16,4 18-4-16,-4-18 7 0,6 15-4 0,-6-15-1 16,4 13 0-16,-4-13-3 0,0 0-2 0,6 15 1 15,-6-15 6-15,0 0-7 0,0 0 3 16,14 6-8-16,-14-6 0 0,0 0-1 0,0 0-1 16,0 0 1-16,0 0-4 15,34-15-1-15,-34 15-6 0,13-12 3 0,-13 12 0 16,16-13-4-16,-9 8-7 0,-7 5 5 15,17-18-3-15,-11 8 2 0,2-1 0 0,-8 11 0 16,14-22 2-16,-8 9-2 0,0 2 7 0,-6 11-8 16,13-24 6-16,-9 10 2 15,0 1 17-15,-4 13-3 0,9-27-1 0,-5 14 1 0,-4 13 0 16,7-23-1-16,-5 12-1 16,-2 11 2-16,4-21 2 0,-4 21-2 0,6-21-5 15,-6 21 2-15,2-19-6 16,-2 19-3-16,4-18 6 0,-4 18 0 0,4-15 3 0,-4 15-3 15,0 0 1-15,2-21-1 16,-2 21-4-16,0 0 3 0,5-19 5 0,-5 19-3 16,0 0-2-16,3-17-1 0,-3 17-3 0,0 0 7 0,4-13 4 15,-4 13-3-15,0 0 0 16,0 0 4-16,0 0 1 0,2-18-4 0,-2 18 1 16,0 0 2-16,0 0-4 15,0 0 0-15,0 0-7 0,0 0 10 0,0 0-4 0,0 0-4 16,0 0 2-16,0 0 3 15,0 0 3-15,0 0 12 0,0 0-1 0,0 0 4 16,0 0-5-16,0 0 5 0,0 0-4 0,-6 60 4 0,3-47-2 16,3-13 3-16,-3 30 9 15,3-12 2-15,-2-1-1 0,2-17-2 0,0 36-1 16,0-18 0-16,0 2 0 16,0-1 2-16,5 1-6 0,-5-2 1 0,5 1-5 0,-1 2 3 15,0-2-5-15,0 0-3 16,2 2 1-16,3-1-5 0,-1-4-8 0,1 4-14 15,-1-5-24-15,3-2-30 16,-3 2-42-16,0-5-54 0,4 1-75 0,-4-3-79 0,0-2-146 16,0-2-175-16,-8-4 12 0,9 5-425 0,-9-5-572 15</inkml:trace>
  <inkml:trace contextRef="#ctx0" brushRef="#br0" timeOffset="-84852.16">5767 12186 3103 0,'0'0'-158'0,"0"0"22"0,-2-21 20 16,2 21 17-16,0 0 32 15,0 0 24-15,0 0 20 0,0 0 14 0,18-14 16 16,-18 14 4-16,0 0 18 15,0 0 20-15,16-7 6 0,-16 7 6 0,0 0 1 16,16-4-3-16,-16 4-2 0,0 0-1 0,0 0-5 0,23 0 3 16,-23 0-9-16,0 0 4 15,0 0-6-15,25 6 3 0,-25-6 2 0,13 8-6 16,-13-8 7-16,8 9 0 16,-8-9 1-16,6 13 2 0,-6-13 4 0,4 18-1 0,-4-18-2 15,0 17 5-15,0-17 1 16,0 0 2-16,-4 26 1 0,4-26 1 0,-6 17-1 15,6-17-2-15,-8 18 2 16,8-18-7-16,-4 17 3 0,4-17 1 0,-9 15 2 0,9-15-12 16,-7 13-2-16,7-13-1 0,-6 13-6 0,6-13-3 15,0 0-6-15,-4 16 2 16,4-16 0-16,0 0-7 0,0 0 0 0,0 0 0 16,0 0-3-16,8 25-5 0,-8-25-2 15,0 0-3-15,20 7-12 0,-20-7-20 0,16 3-31 16,-16-3-42-16,20 1-51 15,-20-1-47-15,21 2-42 0,-13 0-61 0,-8-2-149 16,22 0-174-16,-22 0-227 0,14 0-184 0</inkml:trace>
  <inkml:trace contextRef="#ctx0" brushRef="#br0" timeOffset="-84111.21">6187 12883 2453 0,'0'0'-66'0,"0"0"18"0,0 0 10 0,0 0 18 15,0 0 15-15,0 0 20 16,0 0 30-16,0 0 1 0,0 0 15 0,0 0 7 15,0 0 21-15,0 0 0 0,0 0 6 16,0 0 10-16,0 0 1 0,0 0-8 0,0 0-4 16,0 0-13-16,57 0-8 15,-57 0-7-15,19 2-3 0,-19-2-9 0,21 2 0 16,-21-2-8-16,26 2-4 0,-26-2-5 0,25 2-2 0,-25-2-6 16,26 0-2-16,-14 2-12 15,-12-2-12-15,24 1-24 0,-24-1-27 0,22 0-38 16,-22 0-41-16,20 0-46 15,-20 0-41-15,0 0-81 0,21-5-574 0,-21 5-232 16</inkml:trace>
  <inkml:trace contextRef="#ctx0" brushRef="#br0" timeOffset="-83841.99">6235 12739 2565 0,'0'0'-57'16,"-8"-10"27"-16,8 10 7 0,0 0 20 0,0 0 18 16,0 0 24-16,0 0 32 0,0 0 10 0,0 0 6 0,0 0 1 15,0 0 1-15,0 0 10 16,0 0 4-16,0 0 0 0,49 2-9 0,-49-2-9 16,28 2-11-16,-28-2-7 15,31 0-7-15,-12 0-5 0,-2 0-14 0,-17 0-20 0,32 0-24 16,-16-2-24-16,-16 2-21 15,28-2-32-15,-28 2-40 0,28-4-34 0,-28 4-37 16,23-4-54-16,-23 4-121 0,19-3-407 0,-10 0-66 16</inkml:trace>
  <inkml:trace contextRef="#ctx0" brushRef="#br0" timeOffset="-82532.43">6968 12533 2318 0,'0'0'-2'0,"0"0"16"0,0 0 9 0,0 0 12 15,0 0 26-15,0 0 16 16,9-14 9-16,-9 14 4 0,0 0 11 0,0 0 10 0,0 0 10 16,0 0 9-16,0 0-4 15,0 0 9-15,0 0 5 0,0 0-8 0,0 0-5 16,-5 54-2-16,5-54-9 0,2 25-7 0,-2-12-9 0,0-13-6 16,0 30-3-1,0-14 1-15,3-1-8 0,-3-15 4 0,2 32-11 0,0-17 18 16,2 0-3-16,-2-1-12 0,2 0-10 15,-4-14-7-15,6 24-2 0,-4-12-7 0,-2-12-11 16,8 19 2-16,-8-19-10 0,2 16-5 0,-2-16-7 16,4 13-9-16,-4-13-25 15,4 14-36-15,-4-14-43 0,2 9-58 0,-2-9-87 0,0 0-81 16,6 9-173-16,-6-9-141 16,0 0 21-16,0 0-283 0,0 0-269 0</inkml:trace>
  <inkml:trace contextRef="#ctx0" brushRef="#br0" timeOffset="-81762.02">7360 12729 2602 0,'0'0'-96'0,"0"0"28"0,0 0 27 0,0 0 9 16,0 0 34-16,0 0 4 15,0 0 29-15,0 0 18 0,0 0 19 0,0 0 19 0,0 0 14 16,0 0 6-16,0 0 12 15,0 0 8-15,0 0 3 0,0 0-9 0,0 0-4 16,0 0-12-16,0 0-11 0,0 0-8 0,0 0-9 0,0 0-13 16,55 5-6-16,-39-6-6 15,4 1-6-15,-1-2-6 0,-19 2-5 0,40-2-11 16,-22 2-21-16,0 0-28 16,-18 0-32-16,32-2-36 0,-32 2-57 0,25 0-45 0,-15-2-47 15,-10 2-84-15,20 2-626 16,-12 0-372-16</inkml:trace>
  <inkml:trace contextRef="#ctx0" brushRef="#br0" timeOffset="-81009.57">7849 12519 2822 0,'0'0'-90'0,"0"0"22"0,-4-21 16 0,4 21 12 15,0 0 18-15,0 0 16 16,0 0 24-16,0 0 16 0,4-19 0 0,-4 19-3 16,0 0 0-16,8-11-6 0,-8 11 7 0,0 0-3 0,19-8 2 15,-19 8 2-15,15-3-3 16,-15 3 0-16,17-4-6 0,-17 4-2 0,19-3 1 16,-19 3 5-16,0 0-3 15,25-1 5-15,-25 1-4 0,20 1 5 0,-20-1 0 16,0 0-4-16,23 4-3 0,-23-4 5 15,14 6-5-15,-14-6 3 0,13 8 5 0,-13-8-4 16,0 0 6-16,17 11-6 0,-17-11 4 0,4 12 5 16,-4-12-2-16,0 0 0 15,2 21 6-15,-2-21 1 0,0 0 0 0,-4 23 7 0,4-23 0 16,-4 17-5-16,4-17-1 16,-6 17-2-16,6-17-3 0,-6 19-5 0,6-19-1 15,-9 17-5-15,4-8 1 16,5-9-6-16,-8 17 3 0,8-17-5 0,-8 19-2 0,8-19-2 15,-7 15-1-15,7-15-1 16,-8 16 1-16,8-16-3 0,-6 13 1 0,6-13-1 16,-7 13-4-16,7-13 2 0,-7 12-1 15,7-12-2-15,0 0 3 0,-8 17-7 0,8-17 2 16,0 0 0-16,-6 14-1 0,6-14 0 0,0 0 1 16,-6 12-3-16,6-12 3 15,0 0-2-15,0 0 3 0,0 0 0 0,-8 11-1 16,8-11-1-16,0 0 3 0,0 0-1 15,0 0 0-15,0 0 4 0,0 0 0 0,0 0 6 16,-5 15 8-16,5-15 7 0,0 0-6 0,0 0 7 16,0 0-3-16,0 0-1 15,25 7-2-15,-25-7-4 0,22 0 1 0,-22 0-6 0,25 3-5 16,-25-3-12-16,28 2-18 16,-14-2-27-16,-14 0-32 0,30 1-36 0,-18 1-59 15,-12-2-60-15,26 0-109 16,-11 0-217-16,-15 0-377 0,0 0-346 0</inkml:trace>
  <inkml:trace contextRef="#ctx0" brushRef="#br0" timeOffset="-80202.33">8318 12500 2702 0,'-8'-17'-143'16,"8"17"25"-16,0 0 24 0,0 0 4 0,0 0 28 0,0 0 25 16,0 0 5-16,0 0 15 15,-4-15 6-15,4 15 3 0,0 0-3 0,0 0 1 16,0 0 1-16,0 0 7 15,34-4 2-15,-34 4 3 0,18-2 2 0,-18 2-2 0,26 0-3 16,-26 0 4-16,28 0 14 0,-28 0-6 0,29 2 3 16,-17-2 6-16,-12 0 4 15,26 1-3-15,-26-1 3 0,24 4 4 0,-24-4 18 16,15 6 2-16,-15-6 14 16,10 10 2-16,-10-10 4 0,0 0-3 0,0 22 9 0,0-22-1 15,0 0 14-15,-12 26 0 16,5-16 0-16,1 2 3 0,-1 2 0 0,-1-2-1 15,1 1-3-15,-1-2-11 16,2 2-4-16,0 0-7 0,6-13-1 0,-10 27-14 0,6-13-3 16,4-14-4-16,0 26-5 0,0-26-1 0,0 25-5 15,4-12-3-15,2 3-4 16,-2-2-2-16,2-1-2 0,0-1-2 0,0 2-4 0,3-1 1 16,1 0-5-16,-1 1 1 15,0-1-3-15,1 1-3 0,-2-1 3 0,0-1-2 16,0 2 0-16,0-2-1 15,-2 2-1-15,0-1 1 0,-2 0 2 0,-4-13-4 0,9 29 3 16,-7-18 5-16,-2-11 6 0,3 28 5 0,-3-14 0 16,0-14 1-16,-7 33 0 15,2-16-2-15,-1 0 5 0,0 0 1 0,-4 4 0 16,-2-2-1-16,2 0-2 0,-4 2-1 16,1-2-1-16,-2-2-1 0,-4 2-3 0,1-1-4 15,2-2 1-15,-3 2-2 16,-2-3-1-16,2 1-2 0,-3-1-3 0,4-2 0 15,-4 0-16-15,3-3-26 0,-2 1-30 16,2-2-54-16,3-1-48 0,2-2-57 0,0-5-94 16,3 3-168-16,-2-4-471 0,13 0-389 15</inkml:trace>
  <inkml:trace contextRef="#ctx0" brushRef="#br0" timeOffset="-79432.24">8677 12236 2745 0,'0'0'-119'0,"0"0"29"0,0 0 15 15,0 0 13-15,0 0 19 16,-10-16 14-16,10 16 13 0,0 0 16 0,0 0 13 0,0 0 13 15,0 0 17-15,0 0 13 16,0 0 12-16,0 0 9 0,0 0 3 0,0 0-2 16,10-22 6-16,-10 22-4 0,0 0-7 15,0 0-8-15,12-10-4 0,-12 10 3 0,0 0 0 16,19-4 2-16,-19 4 9 0,0 0-4 0,26 0 0 16,-26 0 1-16,18 0 3 15,-18 0-5-15,0 0-3 0,28 4-7 0,-28-4-4 16,17 6-2-16,-17-6 0 0,15 7-6 15,-15-7-1-15,8 13-1 0,-8-13-5 0,2 16-1 16,-2-16 3-16,0 16-1 0,0-16 4 0,0 0-7 16,-8 29 2-16,8-29 8 15,-11 21-3-15,5-9 5 0,-1-1 4 0,1 0-3 0,6-11-5 16,-12 24-16-16,6-13 2 16,6-11 0-16,-10 17-3 0,10-17-1 0,-6 16 1 15,6-16-1-15,-4 15-1 16,4-15-1-16,0 0-5 0,-4 17 2 0,4-17-1 15,0 0-4-15,8 16 0 0,-8-16-6 16,16 8-10-16,-16-8-14 0,20 4-23 0,-5-2-33 16,-15-2-44-16,28 0-52 0,-10 0-57 0,2 2-51 15,-6-2-61-15,6 0-130 0,-6 0-129 16,1 0-292-16,0 0-254 0</inkml:trace>
  <inkml:trace contextRef="#ctx0" brushRef="#br0" timeOffset="-78906.96">9283 12693 2679 0,'0'0'6'0,"0"0"16"16,0 0-5-16,0 0 4 0,0 0 3 16,0 0 1-16,0 0 1 0,0 0 5 0,0 0-3 15,0 0 4-15,0 0 2 16,35-25 7-16,-35 25 14 0,21-4 2 0,-21 4 6 15,27-2 0-15,-9 0-7 0,-2 0-8 16,-16 2-1-16,34-1-7 0,-17-1-4 0,3 0 0 16,-20 2-6-16,31 0-13 0,-18-3-17 15,-13 3-23-15,25-1-26 0,-25 1-33 16,24 0-14-16,-24 0-46 0,18-3-21 0,-18 3-28 0,10-1-67 16,-10 1-526-16,0 0-84 15</inkml:trace>
  <inkml:trace contextRef="#ctx0" brushRef="#br0" timeOffset="-78472.05">9430 12555 2242 0,'0'0'-62'16,"0"0"21"-16,0 0 9 0,0 0 2 15,0 0 16-15,0 0 31 0,0 0 18 0,0 0 37 16,0 0 9-16,0 0 15 15,0 0 9-15,0 0 9 0,0 0 30 0,0 0 25 16,0 0 20-16,0 0-11 0,0 0-11 0,0 0-13 0,0 0-8 16,0 0-9-16,0 0-6 15,0 0-7-15,0 0-13 0,15 52-3 0,-13-38-15 16,-2-14-5-16,4 29-10 16,0-14-5-16,-2 3-11 0,2-1-11 0,-2 1-2 0,2-2-14 15,2 2-20-15,-2-1-31 16,0-2-33-16,0 2-41 0,0-1-56 15,-2-2-56-15,2 1-48 0,-2-3-73 16,0 2-176-16,-2-3-90 0,0-11-247 0,0 0-171 0</inkml:trace>
  <inkml:trace contextRef="#ctx0" brushRef="#br0" timeOffset="-76432.1">9834 12850 2505 0,'0'0'-26'0,"0"0"14"0,0 0 6 0,0 0 14 16,0 0 13-16,4-19 37 15,-4 19 27-15,0 0 11 0,0 0-2 0,0 0-3 16,0 0-2-16,0 0 5 0,0 0-1 15,0 0-5-15,0 0 4 0,0 0-6 0,-6 54-4 16,6-54-6-16,0 0-5 0,0 26-11 16,0-26 0-16,2 14-8 0,-2-14-1 15,2 18-7-15,-2-18-2 0,2 15-2 0,-2-15-5 0,0 0-2 16,7 21-3-16,-7-21-4 16,0 0-1-16,4 16-3 0,-4-16 3 0,0 0-5 15,2 14 1-15,-2-14 0 16,0 0 4-16,0 0-3 0,0 0 3 0,4 15-3 15,-4-15-3-15,0 0-3 0,0 0-3 16,0 0 1-16,0 0-3 0,0 0-1 0,0 0 0 16,0 0-2-16,0 0-2 0,0 0 5 0,0 0-7 0,30-30 2 15,-30 30-3-15,8-15 1 16,-8 15-2-16,6-17 1 0,-6 17 0 0,7-23-3 16,-5 9-3-16,3 0 3 15,-3-3 0-15,0 1-1 0,0-4 0 0,2-1 0 0,-2 2 0 16,0-1 1-16,0-2 2 15,3 1-3-15,-3 0-3 0,0-1 4 0,0 1-1 16,-2-1-1-16,2 2 0 0,0-1 1 0,0 2 1 16,0 0-3-16,0-2 6 0,1 2-6 15,1 2 1-15,-2-2 1 0,0-1-1 0,1 4-1 16,1-2 1-16,-2 1 0 16,0-2 1-16,0 2 3 0,0 0-3 0,0 0-4 15,0-1 3-15,2 2 1 0,-2 0-1 16,0 0 1-16,-2 16-1 0,4-32 1 0,-1 17-2 15,0 0-1-15,-3 15 3 16,6-27-2-16,-4 14 2 0,-2 13-2 0,4-27 1 16,0 14 2-16,-4 13-1 0,6-25-1 0,-2 14 1 15,1-3-1-15,-5 14 1 0,6-22 1 16,-6 22-1-16,7-20 0 0,-3 9 0 0,-4 11-1 16,6-19 0-16,-6 19 0 15,5-19 0-15,-5 19 1 0,6-19-2 0,-6 19 2 0,6-17 4 16,-6 17-6-16,4-16 3 15,-4 16-1-15,6-15 0 0,-6 15-1 0,8-14 2 16,-8 14 0-16,6-14 0 0,-6 14 3 0,6-14-1 0,-6 14 2 16,0 0 0-16,10-17 0 15,-10 17 2-15,6-11-3 0,-6 11 0 0,0 0 0 16,11-14-2-16,-11 14 0 16,0 0 0-16,11-11 3 0,-11 11-4 0,0 0 1 15,15-9 0-15,-15 9 0 0,0 0 0 16,16-4-1-16,-16 4 2 0,0 0 0 15,22-4-2-15,-22 4 5 0,0 0-4 16,23-2 0-16,-23 2-2 0,17-2 0 0,-17 2 0 16,21-2 3-16,-21 2-2 0,22 0 1 0,-22 0-4 0,20 0 2 15,-20 0 0-15,26-2-4 16,-26 2 4-16,29-2 0 0,-11 2-2 0,-2-2 4 0,-16 2-2 16,34-1-1-1,-15 1 1-15,-2-2-1 0,2-1 0 0,1 2-1 0,-2-1 3 16,4 2 0-16,-3-2-2 15,-1 0 2-15,2 0-1 0,-20 2 0 0,36-1 2 16,-17 1-3-16,-19 0-1 0,32-3 5 0,-18 3 1 0,-14 0-3 16,30-1-1-16,-18-1 0 15,-12 2 1-15,28-2-3 0,-28 2 3 0,27 0 0 16,-11-2-2-16,-16 2 3 16,25 0-1-16,-25 0-3 0,28-2 5 0,-28 2-4 0,27 0 3 15,-12 0-2-15,-15 0 1 16,30-2 0-16,-12 4 1 0,-18-2-1 0,32 0 0 15,-15 0-1-15,1 0 1 16,-2 2 0-16,-16-2 0 0,36 2 0 0,-19-2 0 0,0 0 0 16,-17 0 1-16,29 0-2 0,-13 0 5 15,2 2-4-15,-18-2 0 0,31 0 2 16,-17 0-1-16,-14 0 2 0,28 0-2 0,-14 0-3 16,-14 0 3-16,28 0 0 0,-13 2-2 15,-15-2 0-15,30 0 3 0,-15 0-4 0,-15 0 3 16,29 0-2-16,-15 0 1 15,-14 0 0-15,30 0 1 0,-13 0 0 0,-17 0-4 16,30-2 4-16,-30 2-2 0,27 0 2 0,-12 0-1 0,-15 0 3 16,29-4-6-16,-15 2 5 15,-14 2-2-15,27-2 0 0,-12 0 1 0,-15 2-3 16,27-2 2-16,-27 2 5 16,28-2-5-16,-14 0 0 0,-14 2-3 0,28-1 2 0,-12 1 1 15,-16 0-1-15,29-3 2 16,-15 2-1-16,-14 1 0 0,32-3 1 0,-15 2-1 15,-17 1 0-15,34-2 0 16,-20 2 0-16,5-2 0 0,-19 2 0 0,32-2 0 0,-14 0 0 16,-18 2-2-16,34-2 3 0,-15 2-1 0,-3-1 1 15,-16 1 2-15,34-3-4 16,-14 3 2-16,-20 0-1 0,34 0 0 0,-18-1-1 16,-16 1 1-16,31 0 0 0,-11-2 0 15,-20 2 1-15,30 0-1 0,-15 0 0 0,3-2-3 16,-18 2 6-16,30 0-6 15,-30 0 3-15,28-2 0 0,-14 2 0 0,-14 0 3 16,29-2-4-16,-29 2 2 0,25 0-1 0,-10-1 0 0,-15 1-1 16,25 0 4-16,-25 0-4 15,27-3 2-15,-27 3-1 0,27-2-1 0,-11 0 2 16,-16 2-1-16,26 0 0 16,-10-2 0-16,-16 2 0 0,28 0 0 0,-13-2 2 0,-15 2-2 15,27 0-1-15,-27 0 0 16,27 0 3-16,-11-1-2 0,-16 1-2 0,26 0 4 15,-26 0-3-15,27-2 1 16,-11 2 1-16,-16 0-1 0,25 0 0 0,-25 0 0 0,28-2 3 16,-28 2-3-16,26 0-2 0,-26 0 2 15,27-2-1-15,-27 2 2 0,25 2-3 16,-25-2 2-16,25-2-1 0,-25 2 2 0,27 0 0 0,-14-1-2 16,-13 1 0-16,27 0 1 15,-27 0 0-15,27-3 0 0,-27 3-1 0,23-1 1 16,-23 1 1-16,27-3-1 15,-27 3 0-15,21 0-1 0,-21 0 1 0,25-4-1 0,-25 4-2 16,23-2 9-16,-23 2-5 0,23-1-3 0,-23 1 1 16,21-2 2-16,-21 2-2 15,21-2 0-15,-21 2 1 0,23 0 0 0,-23 0-1 16,21-2 1-16,-21 2 1 0,23 0-4 16,-23 0 5-16,25 0-1 0,-25 0-2 0,23-2 2 15,-23 2-1-15,20-2 0 16,-20 2 1-16,22 0-2 0,-22 0 2 0,21-2-1 15,-21 2 1-15,19-2 1 0,-19 2-3 16,0 0 2-16,25-1-2 0,-25 1-2 0,0 0-19 16,19-3-26-16,-19 3-38 0,0 0-53 0,0 0-62 15,19 0-66-15,-19 0-171 16,0 0-542-16,0 0-433 0</inkml:trace>
  <inkml:trace contextRef="#ctx0" brushRef="#br0" timeOffset="-73202.26">10364 12388 2875 0,'0'0'-142'16,"0"0"20"-16,0 0 13 0,0 0 32 0,0 0 17 0,0 0 22 16,0 0 21-16,0 0 11 0,0 0 21 0,0 0 34 15,-7 34 14-15,7-34 12 16,0 0 6-16,0 0 5 0,2 24 2 0,-2-24 2 16,0 0 5-16,5 22-3 0,-5-22 2 15,2 15 4-15,-2-15 2 0,2 15 4 0,-2-15-1 16,2 17 6-16,-2-17-5 15,0 0 0-15,0 25-12 0,0-25-2 0,0 19-9 16,0-19 0-16,2 22-7 0,-2-22 1 0,-2 18-3 0,2-18 3 16,2 22-4-16,-2-22-7 15,0 20-4-15,0-20-8 0,0 23-5 0,0-23 1 16,2 17-12-16,-2-17-6 16,2 19 4-16,-2-19-5 0,2 15-2 0,-2-15-2 0,0 0-4 15,2 19 1-15,-2-19 0 16,0 0-1-16,0 0-5 0,2 20-1 0,-2-20-5 15,0 0-14-15,0 0-24 16,0 0-32-16,0 0-42 0,0 0-63 0,0 19-64 0,0-19-71 16,0 0-132-16,0 0-170 0,0 0-366 0,0 0-408 15</inkml:trace>
  <inkml:trace contextRef="#ctx0" brushRef="#br0" timeOffset="-72652.53">10719 12650 2809 0,'0'0'-154'0,"0"0"20"16,0 0 24-16,0 0 35 0,0 0 21 0,0 0 33 0,0 0 19 16,0 0 8-16,0 0 19 15,0 0 6-15,0 0 10 0,0 0 14 0,0 0 9 16,0 0 11-16,0 0 1 16,0 0 3-16,15 19-3 0,-15-19 3 15,0 0-9-15,25 3 0 0,-25-3-3 16,21 1 0-16,-21-1-1 0,26 0-7 0,-12 3-4 15,-14-3-3-15,35 2-4 0,-19-1-5 16,2-1-3-16,-2 2-6 0,-16-2-1 0,30 2-5 16,-18 0-3-16,-12-2-2 0,28 2-10 0,-28-2-13 0,23 0-17 15,-23 0-12-15,22-2-21 16,-22 2-35-16,18 0-33 0,-18 0-15 0,0 0-26 16,20-2-31-16,-20 2-61 15,0 0-559-15,6-10-129 0</inkml:trace>
  <inkml:trace contextRef="#ctx0" brushRef="#br0" timeOffset="-72262.43">10952 12508 2347 0,'0'0'-85'0,"0"0"9"16,0 0 15-16,0 0 15 0,0 0 16 0,0 0 19 15,-7-14 7-15,7 14 28 0,0 0 28 16,0 0 8-16,0 0 20 0,0 0 11 0,0 0 8 16,0 0 8-16,0 0 4 15,0 0 0-15,0 0 6 0,0 0-6 0,0 0 2 16,-8 49 1-16,8-49-2 0,-2 19-2 15,2-19-3-15,0 24-3 0,-2-11-6 0,2-13-5 16,0 27 2-16,0-10-18 0,0-17-3 0,0 29-12 16,2-12-6-16,0-2-6 15,0 0-3-15,-2-15-8 0,4 29-3 0,-4-15-4 0,0-14-15 16,4 22-29-16,-4-22-32 16,3 17-45-16,-3-17-49 0,4 20-51 0,-4-20-51 15,5 10-86-15,0-5-154 16,-5-5-407-16,0 0-263 0</inkml:trace>
  <inkml:trace contextRef="#ctx0" brushRef="#br0" timeOffset="-71672.12">11388 12335 2530 0,'0'0'-133'0,"0"0"24"0,0 0 24 16,0 0 19-16,0 0 24 15,0 0 27-15,0 0 26 0,0 0 2 0,0 0 47 16,0 0-16-16,0 0 24 0,-38 24 17 0,38-24 13 0,-9 23 24 16,5-11 7-16,4-12-27 15,-10 26-6-15,6-10 0 0,2-2-2 0,0 4-3 16,-2 1-5-16,2-2-5 16,-2 2 2-16,4 1-5 0,-4-1-1 0,2 0 2 0,2-1-2 15,0-18-4-15,0 37-2 16,0-20-6-16,2 2-9 0,0-2-6 0,2 1-2 15,0-2-6-15,2 1-4 16,-2-2-6-16,0 3 0 0,3-5-3 0,-2 1-6 0,1-1-10 16,-6-13-20-16,11 23-23 0,-4-16-35 0,-7-7-42 15,12 15-61-15,-12-15-47 16,11 11-60-16,-11-11-140 0,11 4-505 0,-11-4-322 16</inkml:trace>
  <inkml:trace contextRef="#ctx0" brushRef="#br0" timeOffset="-71262.24">11570 12468 2705 0,'4'-14'-106'0,"-4"14"16"0,0 0 16 16,0 0 15-16,7-15 8 0,-7 15 21 0,0 0 43 0,0 0 32 15,0 0 36-15,0 0 15 16,0 0 11-16,0 0 7 0,0 0 9 0,0 0 2 16,0 0 0-16,0 0-6 15,0 0 5-15,6 46-9 0,-6-46 3 0,0 25-7 0,0-25 4 16,2 23-8-16,-2-12 2 15,0-11-7-15,3 27-2 0,-1-14-8 0,1 2-9 16,-3-15-2-16,5 27-32 0,-3-16-7 0,-2-11-2 16,6 23-4-16,-4-14-3 0,-2-9-7 15,4 20 2-15,-4-20-7 0,5 15 0 0,-5-15-8 16,3 14-14-16,-3-14-24 16,0 0-39-16,0 0-60 0,9 15-75 0,-9-15-63 15,0 0-105-15,0 0-174 16,0 0-428-16,0 0-410 0</inkml:trace>
  <inkml:trace contextRef="#ctx0" brushRef="#br0" timeOffset="-70892.02">11834 12507 2817 0,'0'0'-143'16,"0"0"22"-16,0 0 23 0,0 0 25 0,0 0 24 15,0 0 29-15,0 0 40 16,0 0 9-16,0 0 21 0,0 0-10 0,0 0 4 0,0 0-1 15,16 14 5-15,-16-14 2 16,0 0 1-16,20 6-3 0,-20-6-6 0,19 2 0 16,-19-2-1-16,27 2 0 0,-16 0-7 0,-11-2-2 15,31 2-3-15,-19-1-6 0,-12-1-2 16,29 3-3-16,-29-3-5 0,24 1-14 0,-24-1-29 16,21 3-43-16,-21-3-44 15,21-3-46-15,-21 3-79 0,0 0-519 0,21-5-46 16</inkml:trace>
  <inkml:trace contextRef="#ctx0" brushRef="#br0" timeOffset="-70222.36">12262 12351 2198 0,'0'0'-48'0,"6"-16"13"0,-6 16 5 0,0 0 2 16,0 0 9-16,0 0 1 16,12-12 10-16,-12 12 2 0,0 0-2 0,0 0 1 0,17-8 6 15,-17 8-6-15,0 0 9 16,21-3 3-16,-21 3-4 0,18 0-1 0,-18 0 16 15,0 0-5-15,24 0 2 16,-24 0 17-16,17 2 7 0,-17-2 10 0,14 3 13 16,-14-3 8-16,13 6 12 0,-13-6-11 0,0 0-1 0,10 13-5 15,-10-13-1-15,2 14 0 16,-2-14-4-16,0 0 1 0,-4 25 3 0,4-25 8 0,-10 16-1 16,7-4 0-1,3-12 2-15,-14 21-1 0,8-8-4 0,-3-4 2 0,9-9 1 16,-12 23 3-16,3-11 5 15,5 0-2-15,-4-1-4 0,8-11-3 0,-10 21-3 16,10-21 1-16,-9 18 0 0,9-18-2 0,-7 12-22 16,7-12 0-16,-6 14-1 0,6-14 1 15,0 0-1-15,-3 17-4 0,3-17-3 0,0 0-1 16,0 0-7-16,16 17 1 16,-16-17-5-16,15 10-4 0,-15-10-2 0,16 5-3 15,-16-5 0-15,23 6-2 0,-23-6-8 16,25 6-14-16,-14-5-24 0,-11-1-36 0,27 2-48 15,-27-2-46-15,29 0-47 16,-13-2-54-16,-16 2-131 0,24-5-569 0,-11 0-407 16</inkml:trace>
  <inkml:trace contextRef="#ctx0" brushRef="#br0" timeOffset="-69552.34">12617 12365 2785 0,'0'0'-152'0,"0"0"28"15,0 0 20-15,0 0 14 16,0 0 18-16,0 0 15 0,0 0 21 0,0 0 7 16,0 0 11-16,0 0-6 0,0 0 3 0,0 0 9 0,0 0-9 15,0 0 8-15,27-10 2 16,-27 10-8-16,0 0-1 0,26 2 12 0,-26-2-8 16,25 0 2-16,-25 0-2 15,23 5 13-15,-23-5-7 0,23 1-5 0,-23-1 4 16,21 2 3-16,-21-2 1 0,17 4 7 15,-17-4 29-15,14 6-7 0,-14-6 2 0,10 9 5 16,-10-9 16-16,0 0 4 0,0 17 13 0,0-17 8 16,0 0 11-16,-12 27 7 15,4-16 5-15,8-11 8 0,-15 21-6 0,5-9-4 0,1 1 6 16,1-1-3-16,0-1-8 16,1 0-2-16,-1 1-5 0,1 1-4 0,7-13-3 15,-10 25-5-15,4-12-8 16,6-13-2-16,-2 21-10 0,2-21-1 0,0 23-5 0,0-23-5 15,4 24-3-15,1-10-1 16,2 0-3-16,-1 1-6 0,1 0-3 0,2-2 0 16,0 2-4-16,-4 1-2 0,3-1 0 0,1 0 0 15,-3 1-3-15,2-1 2 0,-3 0-6 16,-1 2 4-16,-2-2 2 0,-2 3 0 0,0-18 3 16,-2 34 5-16,-4-17 5 15,3-2 1-15,-5 3-2 0,2-1 0 0,-5 2-5 0,1-3 1 16,2 1-3-16,-5 1-2 15,0-1 1-15,3 0-4 0,-1-3-2 0,0 0 0 16,0-2-5-16,-1-1-10 0,1 1-10 16,0-3-27-16,0-1-36 0,11-8-41 0,-18 16-47 15,7-13-47-15,11-3-53 0,0 0-134 16,-19 3-494-16,19-3-270 0</inkml:trace>
  <inkml:trace contextRef="#ctx0" brushRef="#br0" timeOffset="-68902.22">13003 12291 2572 0,'0'0'-120'0,"0"0"22"0,0 0 15 16,0 0 20-16,0 0 19 15,0 0 27-15,14-12 21 0,-14 12 17 0,0 0 24 16,0 0 25-16,0 0-4 0,0 0 21 16,0 0 29-16,21 22-17 0,-21-22 11 0,6 16 0 15,-6-16-5-15,6 19 2 0,-1-7-4 0,-5-12-1 16,8 27-2-16,-5-12 4 16,3 2 0-16,1-2 0 0,0 2-4 0,-3 2-5 15,3-2-7-15,-3 2-7 16,0 1-5-16,0-1-7 0,-2 0-7 0,0 2-10 0,-2-4-4 15,-2 2 3-15,2-19-11 16,-4 36-2-16,2-19-6 0,-2 0-2 0,0 1-3 16,-3-3-7-16,1 0-12 0,-1-2-19 0,7-13-22 0,-11 26-29 15,8-17-27-15,3-9-34 16,-8 19-28-16,8-19-46 0,-7 15-55 0,7-15-80 16,-2 8-148-16,2-8-402 15,0 0-249-15</inkml:trace>
  <inkml:trace contextRef="#ctx0" brushRef="#br0" timeOffset="-68202.01">13169 12062 2553 0,'0'0'-104'0,"0"0"16"16,0 0 11-16,0 0 12 0,0 0 15 0,9-13 18 15,-9 13 5-15,0 0 29 16,0 0-2-16,9-12 0 0,-9 12 3 0,0 0-3 15,14-10 14-15,-14 10 8 16,0 0-3-16,17-5 8 0,-17 5 4 0,12-5-6 0,-12 5 18 16,0 0-6-16,20-3 4 0,-20 3 4 0,0 0 2 15,20 0-1-15,-20 0 7 16,0 0-6-16,18 6 7 0,-18-6 3 0,0 0 3 16,16 13 8-16,-16-13-5 0,6 13-2 15,-6-13-2-15,3 16 7 0,-3-16-11 16,0 17 2-16,0-17 4 0,0 0 5 15,-9 29 6-15,5-20-1 0,4-9-2 0,-12 19 2 16,9-9-4-16,3-10 2 0,-10 17 2 0,10-17 2 0,-9 18-7 16,9-18-3-16,-5 13-1 15,5-13 6-15,-9 11-3 0,9-11 2 0,0 0-1 16,-4 15-1-16,4-15-4 16,0 0-6-16,0 0-4 0,16 16-9 0,-16-16-3 0,15 3-3 15,-15-3-6-15,21 4-2 16,-21-4-4-16,25 2-3 0,-25-2-14 0,29 1-3 15,-18-1-19-15,-11 0-30 16,27-1-39-16,-27 1-46 0,25 0-61 0,-25 0-67 16,19-2-101-16,-9 0-188 0,-10 2-413 0,15-4-395 0</inkml:trace>
  <inkml:trace contextRef="#ctx0" brushRef="#br0" timeOffset="52107.62">18457 6669 1730 0,'0'0'-81'0,"0"0"17"15,0 0 14-15,0 0 16 16,0 0 7-16,0 0 7 0,0 0 8 0,0 0 12 16,0 0-4-16,0 0 4 0,0 0 11 0,0 0 11 0,0 0-2 15,0 0 5-15,0 0 1 16,0 0 2-16,0 0 9 0,0 0-20 0,0 0-2 0,0 0 6 16,29-15-7-1,-29 15 1-15,0 0 3 0,20 0-2 0,-20 0 4 0,0 0-3 16,18-3-4-16,-18 3 10 15,0 0-10-15,24 0 11 0,-24 0-3 0,0 0-8 16,23 3 12-16,-23-3-17 0,20 0-2 0,-20 0 7 16,0 0-10-16,27 0-1 0,-27 0 9 15,17 0-8-15,-17 0 4 0,0 0 12 0,23 0-11 16,-23 0 5-16,0 0-2 16,22 0-1-16,-22 0-1 0,0 0 2 15,20 0 2-15,-20 0-6 0,0 0-3 0,22 0 4 16,-22 0 7-16,0 0-9 0,23 0-3 0,-23 0 0 15,0 0 5-15,23 0-2 16,-23 0-4-16,0 0 15 0,25 0-14 0,-25 0-3 16,16-3 4-16,-16 3 7 0,0 0 6 0,20 0-19 0,-20 0 12 15,0 0-4-15,22 3-4 16,-22-3-4-16,0 0 10 0,0 0 0 0,25-3-8 16,-25 3 4-16,0 0-4 15,0 0-6-15,26 0 11 0,-26 0-5 0,0 0 6 0,16 0 5 16,-16 0-6-16,0 0 4 15,22 0 3-15,-22 0-12 0,0 0 2 0,0 0-4 16,25 3 6-16,-25-3-6 0,0 0-9 0,19 0-8 16,-19 0 5-16,0 0-9 0,19 2-7 15,-19-2 6-15,0 0-7 0,21 3-1 16,-21-3-3-16,0 0 6 0,23 0 7 16,-23 0-4-16,17 0 2 0,-17 0 11 0,0 0-6 15,22 0 4-15,-22 0-8 16,0 0 10-16,22 2-3 0,-22-2 0 0,0 0 6 0,22 0-3 15,-22 0 8-15,0 0-2 16,21 0 4-16,-21 0 8 0,0 0 0 0,24 0-4 16,-24 0 4-16,0 0 2 0,22 2 1 0,-22-2 8 0,18 0 2 15,-18 0-8-15,16 1-2 16,-16-1 9-16,0 0 4 0,28 0-12 0,-28 0 1 16,17 3-3-16,-17-3 1 15,22 2-4-15,-22-2 4 0,18 0 7 0,-18 0-4 0,22 1 2 16,-22-1 5-16,23 2-10 15,-23-2-2-15,21 4-1 0,-21-4 3 16,21 1-3-16,-21-1-1 0,22 2 8 0,-22-2 4 0,20 4-4 16,-20-4-4-16,22 3 5 15,-22-3-1-15,21 3-4 0,-21-3-1 0,20 2-4 0,-6 0 6 16,-14-2-2-16,18 2 4 16,-18-2 1-16,24 4-7 0,-24-4-4 0,23 1 4 15,-23-1-3-15,24 4 9 16,-24-4-13-16,23 2 1 0,-23-2 5 0,23 2-2 0,-23-2 1 15,23 3-5-15,-23-3 2 16,24 3-3-16,-24-3 0 0,23 1 6 0,-23-1 2 16,23 3 1-16,-23-3-6 0,21 2 0 0,-21-2 13 0,20 0-7 15,-20 0-14-15,18 2 7 16,-18-2 18-16,18 1-22 0,-18-1-1 0,0 0 3 16,25 0 0-16,-25 0 3 15,17 2-5-15,-17-2 3 0,0 0 6 0,23 0-8 0,-23 0 8 16,0 0-17-16,22 3 8 15,-22-3 13-15,0 0-11 0,20-3 3 0,-20 3 3 16,0 0-4-16,24 0-4 0,-24 0 3 16,21 0 1-16,-21 0 2 0,21 3-5 0,-21-3 5 15,23 1 4-15,-23-1-4 0,24 0-1 16,-24 0 5-16,23 2-3 0,-23-2 1 16,26 2-8-16,-26-2 2 0,22 2 12 0,-22-2-9 15,24 2-4-15,-24-2 2 16,17 0 2-16,-17 0 3 0,17 1-6 0,-17-1 2 0,0 0 2 15,21 0-2-15,-21 0 1 16,0 0 1-16,22 3-1 0,-22-3-3 0,0 0 1 16,20-3 1-16,-20 3 2 0,0 0-2 0,26 0-1 0,-26 0 13 15,0 0-12-15,27 0 1 16,-27 0-2-16,22-1-1 0,-22 1 1 0,22 0-2 16,-22 0-1-16,24 0 10 15,-24 0-7-15,23 0 2 0,-23 0 0 0,26 0-5 0,-26 0 9 16,20 0-11-16,-20 0 4 15,22 0 0-15,-22 0 5 0,21 0-2 0,-21 0-7 16,0 0 4-16,28 0 3 0,-28 0-3 0,16 0 3 16,-16 0 6-16,0 0-13 0,26-2 7 15,-26 2 4-15,0 0-2 0,23 0-5 0,-23 0 1 16,0 0 2-16,24-2 8 16,-24 2-10-16,16-2 2 0,-16 2 2 0,0 0 3 15,24 0-10-15,-24 0 2 16,0 0-2-16,25 0 7 0,-25 0 5 0,17-2-3 15,-17 2 2-15,0 0-6 0,30 0 8 16,-30 0-10-16,19 0 4 0,-19 0-4 0,23 0-3 16,-23 0 12-16,21-1-3 0,-21 1 4 0,24 0-11 15,-24 0 0-15,21 0 5 0,-21 0-4 16,20 0 2-16,-20 0-3 0,26 0 9 16,-26 0-12-16,24-3 7 0,-24 3-5 15,25 0 1-15,-25 0 3 0,28 0-5 16,-28 0 10-16,27 0-1 0,-12-2 1 0,-15 2-7 15,29 0 9-15,-14-1-7 0,-15 1 1 0,27 0-4 16,-27 0 0-16,28 0 16 0,-13-2 1 0,-15 2-18 16,26 0 8-16,-26 0-12 0,27 0 16 15,-27 0-13-15,25-2 8 0,-25 2 8 16,28-3-14-16,-28 3 18 0,25 0-15 16,-12-1 3-16,-13 1 1 0,25 0 6 0,-25 0-8 15,26 0 3-15,-11-3-2 16,-15 3 1-16,27 0 3 0,-27 0-3 0,27 0 2 0,-13-1-2 15,-14 1 13-15,27 0-11 16,-27 0 17-16,28-2-14 0,-14 2-4 0,-14 0-2 16,28-2 1-16,-28 2 2 0,27 0-4 0,-27 0 3 0,28 0-4 15,-28 0 2-15,26 0 11 16,-12 0-8-16,-14 0-11 0,28-2 1 0,-28 2 7 16,27 0 8-16,-12 0 2 15,-15 0-2-15,29-2 10 0,-29 2-1 0,32 0 6 0,-17-2-7 16,-15 2 7-1,30-1-2-15,-14 1-3 0,-16 0 1 0,30 0-3 0,-15-3 4 16,-15 3-7-16,30-1-6 0,-30 1 0 0,30 0-11 16,-16-2 10-16,-14 2-3 0,30 0 4 15,-13-2-7-15,-17 2 7 0,30-2-2 0,-30 2-4 16,29 0 2-16,-14 0 3 16,-15 0-2-16,27-2-1 0,-27 2-12 0,30 0 10 15,-16 0-1-15,-14 0-3 0,28-1 2 16,-28 1-2-16,26 0 3 0,-26 0-5 0,27 0 1 15,-12 0-1-15,-15 0 2 16,25-3 0-16,-25 3-3 0,28 0 6 0,-28 0 0 16,25-2-4-16,-25 2-5 0,26 0 3 0,-26 0 3 0,26 0 3 15,-26 0-8-15,24 0 7 16,-24 0 1-16,24 0 0 0,-24 0-3 0,25 2 1 16,-25-2-5-16,26 0 7 15,-26 0-3-15,23 0 3 0,-23 0-3 0,25 3 3 0,-25-3-5 16,23 0 6-16,-23 0-6 15,26 0 3-15,-14 1-2 0,-12-1 2 0,24 0-2 16,-24 0 2-16,25 2 2 0,-25-2 0 0,24 0 4 0,-24 0-3 16,23 0-6-16,-23 0-4 15,21 0-2-15,-21 0 8 0,23 0-2 0,-23 0 2 16,20 0-3-16,-20 0 3 16,20 0-3-16,-20 0 4 0,20 0 4 0,-20 0-8 0,21 2 3 15,-21-2 13-15,21 0-18 16,-21 0 5-16,21 0-4 0,-21 0 1 0,22 0 2 15,-22 0 1-15,20-2 1 16,-20 2-5-16,24 2-2 0,-24-2 6 0,21 0-4 0,-21 0-1 16,21 0 2-16,-21 0 0 0,23 0-1 0,-23 0 2 15,22 2-2-15,-22-2-5 16,23 0 0-16,-23 0 5 0,23 2-5 0,-23-2-3 16,23 1-2-16,-23-1-1 0,24 3 3 15,-24-3 3-15,25 0 3 0,-25 0 2 0,24 1-11 16,-24-1 3-16,22 2-1 15,-22-2 8-15,24 2 2 0,-24-2 5 0,24 0-10 16,-24 0 5-16,20 2-4 0,-20-2-10 0,24 2 11 0,-24-2-4 16,23 0-5-16,-23 0 4 15,26 2-10-15,-26-2 3 0,23 1 1 0,-23-1 8 16,25 0 8-16,-25 0-15 16,21 3 7-16,-21-3 9 0,24 0 3 0,-24 0-24 0,21 1 16 15,-21-1-5-15,21 0-1 16,-21 0 12-16,17 0-7 0,-17 0 8 0,19 3-7 15,-19-3 2-15,19 0-4 16,-19 0 3-16,0 0 1 0,26 0 2 0,-26 0-2 0,0 0 6 16,25-3-8-16,-25 3 1 0,19 3 7 0,-19-3-3 15,17 0-3-15,-17 0 1 16,18 2 1-16,-18-2 1 0,0 0-4 0,26 0 3 16,-26 0 6-16,17 0-7 0,-17 0 7 15,0 0-8-15,24 2 4 0,-24-2 1 0,0 0-18 16,22 1 13-16,-22-1 14 15,0 0-16-15,24 2 1 0,-24-2-6 0,0 0 9 16,23 0-1-16,-23 0-1 0,17 3 6 0,-17-3-1 0,0 0 13 16,25 1-13-16,-25-1-2 15,20 0-9-15,-20 0 9 0,18 2-3 0,-18-2-1 16,20 0 11-16,-20 0-6 16,17 2-4-16,-17-2 9 0,0 0-13 0,25 2 5 0,-25-2-4 15,19 2 1-15,-19-2 1 16,17 1 0-16,-17-1-3 0,19 3 8 0,-19-3-4 15,19 1 0-15,-19-1-2 16,17 4 2-16,-17-4 5 0,17 2-7 0,-17-2-3 0,16 2 15 16,-16-2-7-16,0 0-2 0,28 1 5 0,-28-1-6 15,18 3-8-15,-18-3 7 16,16 2-1-16,-16-2 11 0,19 0-11 0,-19 0 1 16,20 1 2-16,-20-1-1 0,0 0-5 15,25 2 22-15,-25-2-21 0,17 4 3 0,-17-4-6 16,0 0 10-16,21 0 6 15,-21 0-8-15,0 0 1 0,24 0 4 0,-24 0-8 16,0 0 4-16,20 2 1 0,-20-2 0 0,0 0 6 0,22 2-9 16,-22-2-2-16,16 0 2 15,-16 0 3-15,17 3-5 0,-17-3 1 0,0 0 7 16,28 0 0-16,-28 0-5 16,20 0-1-16,-20 0 12 0,18 0-13 0,-18 0 1 0,21 3-4 15,-21-3 4-15,19 0 8 16,-19 0-8-16,19 1 4 0,-19-1 3 0,24 3-3 15,-24-3-4-15,21 3-5 16,-21-3 8-16,23 2 5 0,-23-2-11 0,23 3 7 0,-23-3 5 16,26 1-12-16,-26-1 0 0,23 2 6 0,-10-2-8 15,-13 0 0-15,23 1 7 16,-23-1-7-16,24 3 3 0,-24-3 5 0,22 0-6 16,-22 0 7-16,24 1-1 0,-24-1-1 15,23 0 7-15,-23 0-9 0,21 0 6 0,-21 0-12 16,21 3 4-16,-21-3 6 15,24 0-5-15,-24 0 4 0,24 0-5 0,-24 0 3 16,22 0-1-16,-22 0-3 0,23 0 3 16,-23 0 6-16,24 1-3 0,-24-1 0 0,26 0 6 15,-26 0 1-15,25 0-9 0,-25 0 2 0,25 0-5 16,-25 0 2-16,25 0 5 16,-25 0-1-16,27 0 4 0,-16 3-3 0,-11-3-1 0,27 0-6 15,-27 0 2-15,23-3 6 16,-23 3 1-16,23 0-6 0,-23 0 7 0,21 0-7 15,-21 0 1-15,21-1 7 16,-21 1-6-16,21-3 0 0,-21 3 5 0,22-1-5 0,-22 1 6 16,18 0-9-16,-18 0 1 0,20-3 4 0,-20 3-1 15,18-1-2-15,-18 1 13 16,0 0-13-16,31-2-1 0,-31 2-4 0,20 0 0 16,-20 0 4-16,21 0 4 0,-21 0-2 15,22 0 0-15,-22 0 3 0,21 0 2 0,-21 0-13 16,22 0 6-16,-22 0 10 15,23 2-10-15,-23-2-1 0,20 0 8 16,-20 0-5-16,22 0-2 0,-22 0 2 0,21 0-1 0,-21 0 2 0,21 0 12 16,-21 0-4-16,21 1-2 15,-21-1-9-15,25 0 10 0,-25 0-7 0,19-1 1 16,-19 1 0-16,24 1 2 16,-24-1-2-16,26 0 1 0,-26 0-5 0,27 0 12 0,-15 0-18 15,-12 0 6-15,28 0-1 16,-13 0 3-16,-15 0 5 0,29 3 3 0,-16-3-2 15,-13 0-3-15,27 0 13 16,-27 0-10-16,25 1 3 0,-25-1 5 0,23-1-9 0,-23 1 4 16,21 0-9-16,-21 0 3 0,21 0 11 0,-21 0-12 15,21-3 1-15,-21 3 5 16,21 0-5-16,-21 0 0 0,23 0 0 0,-23 0-2 16,25 0 2-16,-25 0-6 0,27 3 6 15,-12-3-3-15,-15 0 3 0,29 0-6 0,-14 0 3 16,-15 0 2-16,26 0 3 15,-10 0-1-15,-16 0 1 0,31 1 1 0,-18-1-8 16,-13 0 4-16,29 0 6 0,-29 0-4 0,30 0-4 0,-14 0 0 16,-16 0 6-16,27 3-4 15,-12-3-1-15,-15 0-5 0,31 0 2 0,-18 0 7 16,-13 0-5-16,31 0-3 16,-16 0 3-16,-15 0 7 0,31 1-2 0,-17 2-3 0,-14-3 10 15,30 0-12-15,-13 1 6 16,-17-1-8-16,27 0 4 0,-11 2 1 0,-16-2-5 15,29 0 2-15,-13 2 8 16,-16-2-6-16,33 2 1 0,-16-2 12 0,-2 2-11 0,-15-2 3 16,29 0-10-16,-13 2 13 0,-16-2-1 0,26 0-7 15,-11 2 10-15,-15-2-11 16,27 2 2-16,-27-2-4 0,29 2 2 0,-16 0 4 16,-13-2-7-16,29 1 4 0,-29-1 3 15,27 0 5-15,-14 2-7 0,-13-2 5 0,25 2-8 16,-25-2 3-16,23 3-3 15,-23-3 3-15,25 0 6 0,-25 0-6 0,21 1 3 16,-21-1-5-16,23 0 11 0,-23 0 0 0,21 3-9 0,-21-3 9 16,22 0-3-16,-22 0-1 15,18 1 1-15,-18-1-3 0,20-1 0 0,-20 1 1 16,0 0-4-16,28 1 3 16,-28-1 1-16,17 0-1 0,-17 0 2 0,0 0-5 0,27 0-5 15,-27 0 7-15,18 0 6 16,-18 0-12-16,18 0 7 0,-18 0-8 0,0 0-1 15,24 0 3-15,-24 0 2 16,17 0-1-16,-17 0 8 0,0 0-9 0,24 0 2 0,-24 0-4 16,0 0 1-16,23 0 4 0,-23 0 1 0,0 0 1 15,22 3-7-15,-22-3 5 16,0 0 4-16,23 0-4 0,-23 0 0 0,17 0-3 16,-17 0 5-16,21 0-1 0,-21 0 2 15,21 0-6-15,-21 0 0 0,21 3 3 0,-21-3 10 16,21 4-10-16,-21-4-1 15,22 0-1-15,-22 0-4 0,18 3 2 0,-18-3 2 16,20 0-1-16,-20 0-3 0,18 0 3 0,-18 0 0 0,18 2 3 16,-18-2-3-16,23 0-4 15,-23 0 5-15,20 0 1 0,-20 0 1 16,24 3-5-16,-24-3 1 0,21 0 6 16,-21 0-6-16,23 0-2 0,-23 0 2 0,29 3-1 0,-16-3 4 15,-13 0 1-15,33 1-5 16,-16 2 8-16,-4-1-9 0,-13-2 0 0,35 1 2 15,-18 2 1-15,-17-3-2 16,29 4 1-16,-14-4-2 0,-15 0 4 0,28 3-2 0,-16-3 7 16,-12 0-3-16,23 2 10 0,-23-2 7 0,21 2 3 15,-21-2-8-15,20 1 4 16,-20-1-3-16,19 3-2 0,-19-3-2 0,0 0-4 0,22 0-19 16,-22 0-41-16,12 1-47 15,-12-1-47-15,0 0-78 0,12 0-502 0,-12 0 9 16</inkml:trace>
  <inkml:trace contextRef="#ctx0" brushRef="#br0" timeOffset="134087.65">25489 6847 80 0,'0'0'6'0,"0"0"16"16,0 0 9-16,0 0-6 0,0 0-5 0,0 0-3 0,0 0 11 15,0 0-5-15,0 0 13 16,0 0 9-16,0 0 2 0,0 0 1 0,0 0-3 16,0 0-5-16,0 0-1 15,0 0 0-15,0 0-5 0,0 0-2 0,0 0-3 0,0 0-5 16,0 0 7-16,0 0-3 15,0 0 3-15,0 0 2 0,0 0-1 0,0 0 5 16,0 0-1-16,0 0-4 0,0 0 4 16,0 0-8-16,0 0 6 0,0 0 1 0,0 0-3 15,0 0 2-15,0 0 2 0,0 0-1 0,0 0 2 16,0 0-6-16,0 0 7 16,0 0-11-16,0 0-15 0,0 0 12 0,0 0-2 15,0 0-8-15,0 0 7 16,0 0-6-16,0 0 0 0,0 0-5 0,0 0 4 0,0 0-1 15,0 0-4-15,0 0-1 16,0 0 12-16,0 0-15 0,0 0 17 0,0 0-19 16,0 0 6-16,0 0-4 0,0 0 1 0,0 0 3 15,0 0-6-15,0 0-3 0,0 0 8 16,0 0-8-16,0 0 5 0,0 0 4 0,0 0-3 16,0 0-4-16,0 0 6 15,0 0-6-15,0 0 1 0,0 0 2 0,0 0 4 16,0 0-6-16,0 0-6 15,2-50 9-15,-2 50 1 0,0 0-7 0,0 0 5 0,0 0 1 16,0 0-4-16,0 0 1 0,0 0 4 0,0 0-9 16,0 0 4-16,0 0-4 15,0 0 6-15,0 0-4 0,0 0 0 0,0 0-5 0,0 0 11 16,0 0-14-16,0 0 10 16,0 0 3-16,0 0-9 0,0 0 3 15,0 0 2-15,0 0-2 0,0 0-1 0,0 0 2 16,0 0 7-16,0 0-2 0,0 0 1 15,0 0 11-15,0 0 2 0,0 0-2 16,0 0 4-16,0 0 0 0,0 0-5 0,0 0-4 16,0 0 7-16,0 0-6 0,0 0 3 0,0 0-3 15,0 0-1-15,0 0-1 16,0 0 5-16,0 0-3 0,0 0 16 0,0 0-14 0,0 0 6 16,0 0 3-16,0 0-5 15,0 0-2-15,2-17 5 0,-2 17-9 0,0 0-2 16,0 0 5-16,0 0-10 15,0 0 5-15,0 0-6 0,0 0-4 0,0 0 7 0,0 0-5 16,0 0-1-16,0 0-2 0,0 0-6 0,0 0 6 16,0 0 4-16,0 0-10 15,0 0 4-15,0 0-4 0,0 0 5 0,0 0 19 16,0 0-22-16,0 0 4 0,0 0 0 16,0 0 0-16,0 0-3 0,0 0 6 0,0 0-5 15,0 0 2-15,0 0 5 16,0 0 10-16,0 0-13 0,0 0 1 0,0 0-5 15,0 0 1-15,0 0 1 16,0 0 0-16,0 0 3 0,0 0-6 0,0 0 9 0,0 0 3 16,0 0-5-16,0 0 0 0,0 0 6 0,0 0 5 15,0 0-1-15,0 0 1 16,0 0-1-16,9-10 2 0,-9 10-7 0,0 0 6 0,0 0-1 16,0 0-5-16,0 0 3 15,0 0-7-15,0 0-3 0,0 0 4 0,0 0 0 16,0 0-3-16,0 0-2 15,0 0-4-15,0 0 2 0,0 0 2 0,0 0-1 16,0 0 23-16,0 0-15 0,0 0-10 0,0 0 5 0,0 0 11 16,0 0-20-16,0 0 1 15,0 0 2-15,0 0 2 0,0 0 4 0,0 0-8 16,0 0 2-16,0 0 0 16,0 0 9-16,0 0-12 0,0 0 3 0,0 0-6 15,0 0-2-15,0 0 8 0,0 0-3 16,0 0 0-16,0 0 1 0,0 0 1 0,0 0-5 15,0 0-2-15,0 0 22 16,0 0-17-16,0 0 4 0,0 0 5 0,0 0-3 0,0 0-3 16,0 0 3-16,0 0 3 0,0 0-4 15,0 0 5-15,0 0-1 0,0 0-4 16,0 0 2-16,0 0-2 0,16-7 2 0,-16 7 4 16,0 0-4-16,0 0 2 0,0 0 2 15,0 0-3-15,0 0-4 0,0 0 14 0,0 0-18 16,0 0 3-16,0 0-3 15,0 0 4-15,0 0-1 0,0 0 5 0,0 0-2 16,0 0 0-16,0 0 3 0,0 0 3 0,0 0-1 0,0 0-7 16,0 0 1-16,0 0 1 15,0 0-11-15,0 0 11 0,0 0 4 16,0 0 0-16,0 0-1 0,0 0-8 16,-8-25 2-16,8 25-2 0,0 0 2 0,0 0 0 0,0 0 8 15,0 0-10-15,0 0 1 16,0 0 8-16,0 0-8 0,0 0-4 0,0 0 6 15,0 0-16-15,0 0-5 16,0 0-9-16,0 0-2 0,0 0-13 0,0 0-5 16,0 0 0-16,0 0 5 0,0 0-3 0,0 0 12 0,0 0 2 15,11 48 1-15,-11-48 4 16,0 0 7-16,0 0-1 0,0 0-3 0,0 0 10 16,0 0-1-16,0 0 4 15,2 15-5-15,-2-15 7 0,0 0 1 0,0 0-3 0,0 0 9 16,0 0 1-16,0 0 8 15,0 0-5-15,0 0 9 0,0 0-2 0,0 0-2 16,0 0-4-16,0 0 6 0,0 0 10 0,0 0-17 16,0 0 2-16,0 0 0 0,0 0-7 15,0 0 6-15,0 0 1 0,0 0-2 0,0 0 2 16,0 0 3-16,0 0-1 16,0 0 3-16,0 0-5 0,0 0 7 0,0 0 4 15,0 0-18-15,0 0 6 0,0 0 7 16,0 0-11-16,0 0 7 0,0 0-4 0,0 0 2 15,0 0-3-15,0 0 8 16,0 0 7-16,0 0-17 0,0 0-4 0,0 0 8 16,0 0 4-16,0 0-3 0,0 0 10 0,0 0-5 0,0 0 5 15,0 0-2-15,0 0 5 16,-15-44 10-16,15 44-11 0,0 0 4 0,0 0-1 16,0 0 4-16,0 0 3 15,0 0-3-15,0 0 2 0,0 0-14 0,0 0 9 0,0 0 1 16,0 0-7-16,0 0 4 15,0 0 3-15,-6-15-9 0,6 15-5 0,0 0 6 16,0 0-1-16,0 0-1 0,0 0-3 0,0 0-4 16,0 0 12-16,0 0-12 15,0 0 4-15,0 0 0 0,-9-13-6 0,9 13 5 0,0 0 5 16,0 0-3-16,0 0 16 16,0 0-18-16,0 0-3 0,0 0 6 0,0 0-6 15,-9-11 6-15,9 11 1 16,0 0-3-16,0 0 9 0,0 0-5 0,0 0 3 0,0 0-5 15,0 0 8-15,0 0-14 16,0 0 3-16,0 0-4 0,0 0 6 0,0 0-4 16,0 0 5-16,0 0-2 0,0 0-1 0,0 0-6 15,0 0 6-15,0 0-5 0,0 0 10 16,0 0-11-16,0 0 22 0,0 0-19 0,0 0-3 16,0 0 6-16,0 0-6 15,0 0-1-15,0 0 1 0,0 0 3 0,0 0 3 16,0 0-6-16,0 0 3 0,0 0 0 15,0 0-9-15,0 0 6 0,0 0-5 0,0 0 2 16,13 45 4-16,-13-45 4 0,0 0 12 0,0 0-19 16,0 0-1-16,9 10 7 15,-9-10-5-15,0 0-3 0,0 0 3 0,0 0-1 0,0 0 10 16,0 0-5-16,0 0 6 16,7 12-8-16,-7-12 2 0,0 0-7 15,0 0-1-15,0 0 4 0,0 0-5 16,0 0 14-16,0 0-24 0,0 0 3 0,10 11 2 0,-10-11 14 15,0 0-19-15,0 0 11 16,0 0-2-16,0 0 2 0,0 0 7 0,0 0 1 16,0 0-5-16,0 0 0 0,0 0 7 0,0 0-4 15,0 0-3-15,0 0-3 16,0 0 4-16,0 0 2 0,0 0-3 0,0 0-3 0,0 0 18 16,8 9-15-16,-8-9 4 15,0 0 2-15,0 0-4 0,0 0 16 0,0 0-13 16,0 0 3-16,0 0-3 15,0 0 5-15,0 0 4 0,0 0-4 0,0 0 1 0,0 0-1 16,0 0 8-16,0 0-7 0,0 0-1 0,0 0 6 16,0 0-9-16,0 0 4 15,0 0-1-15,0 0-4 0,0 0 6 0,0 0-7 16,0 0 8-16,0 0 1 0,0 0-11 16,0 0 7-16,0 0-2 0,0 0 0 0,0 0 1 15,-15-46-1-15,15 46 0 16,0 0 5-16,-10-9-2 0,10 9-4 0,0 0-2 15,0 0 7-15,-9-12-2 0,9 12 12 16,0 0-7-16,0 0-2 0,0 0 4 0,0 0-7 16,0 0 13-16,0 0-11 0,-8-13-6 0,8 13-1 15,0 0 10-15,0 0-28 16,0 0-20-16,0 0-36 0,0 0-56 0,0 0-119 0,0 0-308 16,0 0 254-16</inkml:trace>
  <inkml:trace contextRef="#ctx0" brushRef="#br0" timeOffset="141027.72">3460 14341 1498 0,'-6'-14'-46'15,"6"14"19"-15,0 0 4 0,0 0 20 0,-4-16 18 0,4 16 25 16,0 0 16-16,0 0 1 15,0-20 1-15,0 20 11 0,0 0 1 0,0 0 2 16,0 0 3-16,4-18 5 0,-4 18 11 0,0 0-4 16,0 0 3-16,6-19 10 15,-6 19 5-15,0 0-1 0,0 0-6 0,4-17-2 0,-4 17 4 16,0 0-6-16,0 0-2 16,0 0 0-16,5-14-9 0,-5 14 1 0,0 0-7 15,0 0-9-15,0 0 1 16,0 0-5-16,0 0-8 0,0 0-3 0,2-18-7 0,-2 18-3 15,0 0-5-15,0 0-2 16,0 0-1-16,0 0 6 0,0 0 6 0,0 0-3 16,0 0 3-16,0 0 3 0,-45 32-3 0,37-20 2 15,0 0-1-15,-3 0-2 16,0 6 3-16,1-1-5 0,-3 2 3 0,5 2-2 0,-3 0-7 16,2 0-1-16,3 1-4 15,0-4-4-15,2 2-3 0,2-1 1 0,2-2-4 16,0 2-2-16,4-2-1 15,0-2-1-15,0 2 0 0,2-4-7 0,1 1 1 0,2 0 0 16,-1-5 0-16,0 0-3 0,-8-9 2 0,17 17-5 16,-17-17 0-16,18 7 0 15,-18-7-2-15,18 0-4 0,-18 0 2 16,0 0-3-16,24-14 5 0,-18 4-7 16,2-1-1-16,-8 11 0 0,13-27 1 0,-6 12 1 15,-3-1 1-15,0 3-2 0,-4 13 4 16,6-29-4-16,-3 14 2 0,-3 15 2 0,4-22 2 15,-4 22 5-15,2-18-2 16,-2 18 0-16,0 0-1 0,0 0 0 0,0 0 3 0,-9-19 1 16,9 19-4-16,0 0-2 0,0 0 0 0,0 0 2 15,0 0 5-15,0 0-3 16,-19 38-2-16,19-38 1 0,2 21-2 0,-2-21 3 16,9 24-2-16,-3-13 2 0,5 1-5 15,-1-2 3-15,1 2 0 0,2-2-2 0,-1-1-1 16,1-2 1-16,2 0-1 15,-2-1 6-15,-13-6-8 0,25 3 3 0,-25-3-2 16,21 0-2-16,-21 0 1 0,22-8 2 0,-12 0-5 0,-10 8 1 16,17-20 3-1,-11 8-3-15,-2-1 1 0,1-2 5 0,-5 15 1 0,4-33 1 16,-4 17 1-16,0 2 2 16,0 14-4-16,-2-29-3 0,0 14-2 0,2 15 1 15,-7-25-4-15,7 25-1 0,-4-19-14 16,4 19-30-16,-6-17-43 0,6 17-55 0,-5-13-65 15,5 13-68-15,0 0-112 16,-6-14-223-16,6 14-10 0,0 0-207 0,0 0-161 16</inkml:trace>
  <inkml:trace contextRef="#ctx0" brushRef="#br0" timeOffset="141857.78">3780 14621 2530 0,'0'0'-3'0,"0"0"-4"0,0 0-11 0,0 0 15 0,0 0 18 16,4-16 12-16,-4 16 16 16,0 0 19-16,0 0 10 0,0 0 9 0,0 0 2 15,0 0 14-15,0 0 6 16,0 0 5-16,0 0 1 0,0 56-2 0,0-56-14 15,0 29-4-15,0-12-13 0,2 2-8 16,-2-2-6-16,3 4-6 0,-1 0 1 0,-2-2 0 16,2 0-3-16,0 2-1 0,-2-2 4 0,0-2 2 15,2 1 2-15,-2-18-6 16,0 28 0-16,0-14-7 0,0-14-3 0,0 20-3 0,0-20 0 16,0 19 9-16,0-19 7 15,0 15 6-15,0-15-4 0,0 0-6 0,0 0 4 16,0 0-15-16,0 0-3 15,0 0-5-15,0 0-3 0,0 0-3 0,0 0-4 16,0 0-4-16,4-51-1 0,-4 51 3 0,9-20-7 0,-9 20 0 16,10-16-2-16,-2 4-2 15,-8 12-4-15,20-15 1 0,-8 8-3 0,-1 2 0 16,-11 5-4-16,28-5 3 16,-28 5 0-16,27 0 0 0,-27 0 16 0,23 7-2 0,-10-4 5 15,-2 6 1-15,-11-9 7 16,19 17 2-16,-15-9-11 0,-4-8 4 0,8 19 9 15,-8-19 13-15,-4 21 2 16,4-21 1-16,-17 20 3 0,5-12-5 0,-4 2-9 0,0-3-4 16,-1-1-1-16,0 0-5 0,0-2-7 0,17-4-13 15,-34 1-38-15,18-2-37 16,0-3-44-16,2-2-59 0,14 6-72 0,-24-15-63 16,16 7-111-16,3-1-177 0,1-3-59 15,4 12-355-15,0 0-485 0</inkml:trace>
  <inkml:trace contextRef="#ctx0" brushRef="#br0" timeOffset="142357.69">4278 14744 3048 0,'0'0'-56'0,"0"0"37"15,0 0 18-15,0 0 29 0,0 0 34 0,0 0 29 16,0 0 21-16,0 0 13 16,0 0-7-16,0 0-3 0,0 0-7 0,0 0-8 15,0 0-6-15,0 0-1 0,0 0-8 16,0 0-2-16,29 5-10 0,-29-5-2 0,0 0-10 15,32 0-5-15,-20-2-11 16,-12 2 2-16,28 0-8 0,-9-3-2 0,0 2-4 16,0-1-1-16,-19 2-3 0,38-2-6 0,-21 0 0 0,0 0-7 15,-17 2-8-15,30-1-29 16,-30 1-27-16,25-4-30 0,-25 4-38 0,20-3-35 16,-20 3-37-16,14-1-40 15,-14 1-31-15,0 0-44 0,0 0-96 0,0-9-509 16,0 9-294-16</inkml:trace>
  <inkml:trace contextRef="#ctx0" brushRef="#br0" timeOffset="142597.44">4383 14626 2736 0,'-18'-8'-50'0,"18"8"21"16,-14-5 17-16,14 5 34 0,0 0 47 16,-14-5 43-16,14 5 35 0,0 0 13 0,0 0 1 15,-13-8-6-15,13 8 1 16,0 0 4-16,0 0-12 0,0 0-19 0,0 0-12 15,0 0-12-15,0 0-14 16,0 0-7-16,0 0-12 0,0 0-10 0,37-21-3 0,-37 21-8 16,22-2-7-16,-7 0 2 0,-15 2-7 0,32-2-4 15,-16 0-23-15,4 2-37 16,-20 0-45-16,34-4-61 0,-17 3-74 0,-5-2-69 0,1 2-105 16,0-1-162-16,-13 2-434 15,19-4-428-15</inkml:trace>
  <inkml:trace contextRef="#ctx0" brushRef="#br0" timeOffset="143717.57">5054 14335 2759 0,'-2'-17'-181'0,"2"17"34"0,0 0 29 0,0 0 25 16,0 0 31-16,0-21 25 15,0 21 36-15,0 0 28 0,0 0 29 0,0 0 6 16,2-18 18-16,-2 18 10 0,0 0 14 0,0 0 3 0,0 0 14 16,2-17-2-16,-2 17 4 15,0 0-3-15,0 0-3 0,0 0 1 0,0 0-8 16,0 0-13-16,0 0-9 16,0 0 1-16,0 0-2 0,0 0-10 0,0 0-3 0,0 0-6 15,0 0-7-15,0 0-3 16,0 0-4-16,-40 26 2 0,40-26-2 0,-13 19-1 15,7-8-2-15,0 2-2 16,2 1-7-16,0 1 0 0,4-15-8 0,-10 29-4 16,6-14-2-16,2 2-2 0,0-2 0 0,2-15-3 0,-2 29-4 15,2-15-5-15,0-14 5 16,2 23-4-16,0-9 1 0,-2-14-1 0,10 21-3 16,-6-10-4-16,4 1 4 15,-8-12-2-15,14 17-4 0,-5-12 5 0,-9-5-6 0,19 14 3 16,-10-8-5-16,-9-6 3 15,20 9-4-15,-20-9 6 0,20 0-4 0,-20 0 0 16,21 0-1-16,-21 0-2 0,19-9 1 0,-19 9-2 16,17-12 2-16,-9 4-2 15,-8 8 0-15,16-20 0 0,-8 8 2 0,-2 1 2 0,-2-2-2 16,2 0-2-16,-6 13 0 16,9-26 0-16,-4 15 0 0,-5 11 2 0,6-19-2 15,-6 19 4-15,4-14 1 16,-4 14-3-16,0 0 3 0,4-20-6 0,-4 20 2 0,0 0-2 15,0 0 2-15,0 0 1 16,0 0-3-16,0 0 4 0,0 0 2 0,0 0 0 16,0 0-3-16,0 0 2 0,0 0-2 0,-23 49 1 15,23-49 2-15,2 23-3 16,-2-23 2-16,5 23-2 0,-1-11 7 0,2-1-6 0,0 0 0 16,-6-11 3-16,15 19-2 15,-7-13-1-15,-8-6 5 0,20 13-2 0,-12-7-2 16,-8-6-1-16,19 9 4 15,-19-9-6-15,23 3 4 0,-23-3 8 0,19 0 9 0,-19 0 5 16,20-8 11-16,-20 8 0 0,18-10-6 0,-10 5-5 16,-8 5-5-16,18-18-5 15,-10 9-24-15,-2-2-43 0,-6 11-60 0,11-24-75 16,-6 14-83-16,-5-1-132 0,0 11-239 16,0 0 20-16,-7-30-299 0,7 30-316 0</inkml:trace>
  <inkml:trace contextRef="#ctx0" brushRef="#br0" timeOffset="148497.69">5577 14659 2685 0,'0'0'-99'0,"0"0"34"0,0 0 29 16,0 0 53-16,0 0 26 0,0 0 33 0,0 0 33 16,0 0 14-16,0 0 3 0,0 0 3 15,0 0-2-15,0 0-6 0,0 0-9 0,0 0 0 16,0 0-1-16,0 0-3 16,0 0 0-16,0 0-7 0,0 0-6 15,0 0-7-15,0 0-10 0,0 0-2 16,0 48-5-16,0-48-13 0,-4 24 2 0,2-8-4 15,2-16-4-15,-4 25-9 0,2-12-2 16,2-13 16-16,-2 20-4 0,2-20-8 0,-2 20-3 16,2-20-3-16,-3 15-6 0,3-15 1 0,0 0-7 15,0 0-1-15,0 0-7 16,7 15 1-16,-7-15-10 0,0 0 4 16,0 0 0-16,0 0 1 0,0 0-9 0,30-41 3 15,-22 29-1-15,0 1-2 0,0-1 1 0,1-1 1 16,-1 4-5-16,-8 9 0 15,18-20-9-15,-12 13 9 0,-6 7 1 0,14-12-7 0,-14 12 5 16,14-6 5-16,-14 6 8 0,0 0 5 0,0 0 12 16,20 15-1-16,-20-15 14 15,7 17-23-15,-7-17 5 0,6 20 2 0,-1-8-7 0,-1 1 2 16,-4-13-4-16,4 25 0 16,0-14-8-16,-4-11-24 0,4 20-36 0,1-10-53 15,-5-10-71-15,4 13-97 16,-4-13-153-16,4 9-191 0,-4-9-25 0,0 0-342 15,0 0-437-15</inkml:trace>
  <inkml:trace contextRef="#ctx0" brushRef="#br0" timeOffset="150447.7">6007 15076 2995 0,'12'12'-57'16,"-12"-12"30"-16,0 0 7 0,0 0 34 16,0 0 30-16,0 0 21 0,0 0 18 0,9 15 6 15,-9-15 1-15,0 0 8 16,2 13 6-16,-2-13 3 0,0 0-3 0,2 21-10 0,-2-21-7 15,3 17-6 1,-3-17-12-16,2 19-6 0,-2-19-7 0,4 22-2 16,-2-12-7-16,-2-10-4 0,6 20 0 0,-1-8 1 0,1-1-8 15,-6-11 0-15,8 21-5 16,-4-11-4-16,-4-10-4 0,12 19-2 16,-6-10-4-16,-6-9 2 0,8 15-3 0,-8-15 0 15,8 13-4-15,-8-13-2 0,6 12 5 0,-6-12-1 16,0 0 0-16,10 14 10 15,-10-14-1-15,0 0 5 0,0 0-10 0,10 7-3 16,-10-7-2-16,0 0-3 0,0 0 0 0,0 0 0 0,0 0-3 16,0 0 1-16,0 0 2 15,27-23-1-15,-27 23-5 0,9-16 2 0,-9 16-1 16,11-22 2-16,-7 6-3 0,2 1-1 16,-2-4-3-16,2-1 3 0,-2-5-3 0,4 0 2 15,-4-3-3-15,0-1 0 16,2-2 2-16,-4 1-1 0,2-1-1 0,-2-2-2 15,-2 0 1-15,2 1 1 16,-2-1 0-16,0-1-3 0,-2-3 1 0,-2 0-3 0,4 6 6 16,-4-2-2-16,2 0 0 0,0 3-1 0,0-2 3 15,0 3-2-15,0-5 2 0,2 4-3 16,-2-1 4-16,2 2-2 0,2 1 0 16,-2-1-1-16,2 3 1 0,2-1 0 15,-2 0-1-15,2 0 3 0,0 3-3 0,3 1 0 16,-3 0 0-16,2 2 0 15,1-2-2-15,1 3 1 0,-1-2-1 0,1 4 4 16,-2 0-3-16,2-2 3 0,2 0-6 0,-4 4 6 0,2 0-2 16,-2 0 0-16,3 1 0 15,-1-2 2-15,1 2-1 0,-3 1-1 0,3 1-2 16,-3 0 4-16,2 0 0 16,-2 0 0-16,2 1-2 0,-8 12 2 0,10-20-2 0,-10 20 0 15,10-15 1-15,-6 5-1 16,-4 10 2-16,11-12-5 0,-11 12 3 0,13-14 0 15,-13 14 0-15,15-11 1 16,-15 11 0-16,14-8 1 0,-14 8 0 0,16-10 0 0,-16 10-1 16,18-5 1-16,-18 5-1 0,24-8 0 0,-14 7 2 15,-10 1-1-15,28-5-1 16,-13 4 2-16,-15 1 0 0,32-3-1 16,-14 3 2-16,4 3-1 0,-1-3 1 15,-1 0-1-15,4 0-2 0,0 0 0 0,3 0 0 0,1 0 1 16,1 1 0-16,1-1 3 15,-3 0-3-15,4 2-4 0,-1 1 6 16,2-3 1-16,1 0-8 0,-2 1 6 0,1-1 1 0,0 2 0 0,-1 0-2 16,3-2 4-16,0 2-6 15,0-2 5-15,2 2 2 0,-3-2-2 0,1 0-2 16,2 0 1-16,-1 1-2 16,1-2 0-16,-1 2 0 0,1-1 3 0,-2 3-3 15,2-3 1-15,-2 0-2 0,2 1 2 16,-4-2 0-16,2 2 1 0,-2-1 1 0,-1 3-4 15,1-3 2-15,-2 0 5 16,1 1-6-16,-1-1 0 0,0 0-2 16,1 3 4-16,-1-3-5 0,2 3 8 0,-2-3-5 0,-1 0 3 0,5 0-5 15,-4 2 4-15,1-2-1 16,1 0 0-16,0 2-1 0,0-2 2 0,-3 0-1 16,1 2 0-16,0-2-1 15,-1 2 2-15,1-2-2 0,0 1 0 0,-1-1 0 0,1 0 4 16,2 3-3-16,-3-3-4 15,1 3 5-15,-1-3-1 0,0 0-3 0,1 3 3 16,0-3 0-16,-1 1 1 0,1 2-3 0,0-3 4 16,-1 0-3-16,1 3 2 0,0-1-4 15,1 0 5-15,-1 0-2 0,0-2-1 0,-1 2 4 16,1-2-3-16,2 1-2 16,-2 2 3-16,-1-3-1 0,1 1-2 0,0-1 3 15,-1 2-3-15,1-2 3 0,0 1-1 16,-3 2-2-16,3-2 3 0,-6-1-2 0,0 3 2 15,2-3-4-15,-1 0-14 16,-1 1 2-16,0-1-1 0,2 0 3 0,-1 0 0 16,5 3 6-16,-4-3-2 0,-1-3 0 0,1 3 6 0,2-1-5 15,-2 1-1-15,0-3 4 16,-1 3 1-16,5 0-2 0,-5-1 2 16,3-3-1-16,0 4 4 0,-2-3-3 15,0 3 0-15,-3-3 0 0,1 2 1 0,-1 1 1 0,2-2-2 16,-3 0 1-16,1 2 2 15,1-2-1-15,-2 0 0 0,2 2 0 0,1 0 1 16,-1 0 3-16,-2 0-6 0,4 0 3 0,-1 0-1 16,3 0 1-16,-2 0-1 0,-1 0-3 15,0 0 4-15,0 0 0 0,3 0 0 0,0 2-3 16,-3-2 5-16,1 0-2 16,-1 2 0-16,0-2 1 0,0 0-2 0,-3 0 1 15,4-2 0-15,-4 2 1 0,2-2-1 16,-3 2-1-16,3-3 1 0,-2 3 0 0,0 0-2 15,-1 0 2-15,3 0 0 16,-4 0 2-16,4 0-3 0,-3 0 2 16,2 0-1-16,0 0-1 0,-1 0 2 0,-1 0-1 0,4-3 0 0,-3 3 4 15,1 0-4-15,0 0 0 16,0-1 2-16,0 1-3 0,2 0 2 0,-3 0 1 16,1 0-2-16,-2 0-2 15,3 0 2-15,-1-3 1 0,-2 6 0 0,2-3-1 0,2 0 0 16,-2 0-1-16,-1 1 2 15,2-1 0-15,-1 0-2 0,2 3 0 0,-4-3 0 16,3 0 1-16,-1 0 0 0,1 0 0 0,0 0 0 0,3 0-1 16,-2 3 2-16,2-3-1 15,3 2-2-15,-1 0 3 0,2-2 0 0,-4 2-1 16,2 0 1-16,-1-1-2 16,3 2-1-16,-3 0 1 0,-1-3 2 0,3 4-1 0,-1-3 1 15,0 2 2-15,0-2 0 16,2 2-2-16,-3-3 2 0,3 2-1 0,-3-2-4 15,0 1 2-15,2-1 0 16,-5 2 2-16,1-2 4 0,3 0-6 0,-2 0-2 16,0 0 2-16,-2 0 0 0,0 0-2 0,-2 0 2 0,3 0 0 15,-1-2-1-15,-2 2 0 16,3 2-1-16,-1-2 2 0,-1 2-3 16,4-2 2-16,0 2 1 0,-2-2 1 15,1 2-1-15,-1 1 3 0,2-2-3 0,-6 1 2 0,4-2 0 16,-3 1-2-16,2-1 2 15,-2 3 1-15,-3-3 2 0,0 0-1 0,-3 0 1 16,-17 0-1-16,32 0 0 0,-32 0 4 0,29-3-19 0,-29 3-36 16,21-1-53-16,-21 1-93 15,14-2-92-15,-14 2-194 0,0 0-127 0,0 0-316 16,0 0-325-16</inkml:trace>
  <inkml:trace contextRef="#ctx0" brushRef="#br0" timeOffset="151327.6">6981 14585 2677 0,'0'0'-93'0,"-4"-16"42"0,4 16 21 16,0 0 36-16,0 0 29 15,0 0 35-15,0 0 20 0,0 0 18 0,0 0 12 16,0 0 5-16,0 0 7 0,0 0 3 15,0 0 7-15,0 0-3 0,0 0 3 0,0 0-5 16,0 0-8-16,0 0-5 0,0 0-6 0,0 0 7 16,0 0-12-16,0 0 2 15,0 0-16-15,0 0 2 0,2 54 0 0,-2-54-4 0,2 24-8 16,-2-24 1-16,2 29-6 16,0-14-1-16,-2 3-6 0,2-3-9 0,0 2-6 15,0 0-4-15,-2-17-5 0,2 31-4 16,0-18-8-16,-2-13-2 0,2 24-6 0,0-13 10 15,-2-11-2-15,3 21-7 16,-3-21-2-16,2 15-4 0,-2-15-23 0,0 0-28 16,7 17-40-16,-7-17-54 0,0 0-56 0,0 0-61 0,6 5-59 15,-6-5-78-15,0 0-157 16,0 0-85-16,0 0-15 0,0 0-275 16,0 0-288-16</inkml:trace>
  <inkml:trace contextRef="#ctx0" brushRef="#br0" timeOffset="151807.75">7313 14805 2624 0,'0'0'-88'0,"0"0"34"0,0 0 24 16,0 0 36-16,0 0 35 15,0 0 35-15,0 0 35 0,0 0 22 0,0 0 13 16,0 0 4-16,0 0-2 0,0 0 0 16,0 0 0-16,0 0-7 0,0 0-8 0,0 0-10 15,0 0-11-15,0 0-13 16,29 0-8-16,-29 0-9 0,26 0-10 0,-26 0-9 15,27 0-2-15,-13-1-10 0,-14 1-7 16,28 0-29-16,-28 0-30 0,26-5-40 16,-26 5-57-16,24-1-75 0,-24 1-70 0,19-3-111 0,-11 0-180 15,-8 3-389-15,0 0-352 16</inkml:trace>
  <inkml:trace contextRef="#ctx0" brushRef="#br0" timeOffset="152392.87">7798 14621 2806 0,'0'0'-76'0,"0"0"23"0,0 0 19 16,0 0 12-16,0 0 22 15,0 0 24-15,0 0 17 0,0 0 3 0,-2-19-2 16,2 19-5-16,0 0-4 15,0 0 3-15,19-12-3 0,-19 12 1 0,16-5 1 16,-16 5 6-16,22-6 9 0,-22 6 3 0,23-4 5 0,-23 4 2 16,26 0 4-16,-26 0 2 15,22 0 0-15,-22 0 3 0,26 4-1 0,-16-1-3 16,-10-3-6-16,20 8 6 16,-20-8 6-16,10 10-3 0,-10-10-1 0,7 15 0 0,-7-15 2 15,-2 19 5-15,2-19 8 16,-9 23 3-16,1-10 2 0,2 1-5 15,-6-3 5-15,4 5 22 0,0-3-2 16,-2 0-28-16,3 0 5 0,-2 1 12 0,3-2-17 0,6-12 1 16,-12 23-12-16,9-11-2 0,3-12-3 0,-4 18-3 15,4-18-4-15,0 0 2 16,9 24-11-16,-9-24-2 0,14 13-4 0,-3-6-8 16,-11-7-2-16,23 7-27 0,-6-5-29 15,-17-2-35-15,32 0-42 0,-15-2-56 0,-17 2-74 16,33-7-62-16,-17 0-109 0,-2 2-162 15,-1-1-66-15,2-1-366 0,-15 7-467 16</inkml:trace>
  <inkml:trace contextRef="#ctx0" brushRef="#br0" timeOffset="152807.57">8281 14715 3085 0,'0'0'11'0,"-3"-25"25"16,3 25 3-16,0 0 6 0,0 0 12 0,0 0 3 16,0 0-2-16,3-20-3 0,-3 20-9 0,0 0-6 0,0 0-4 15,21-7-3-15,-21 7-2 16,16-2-2-16,-16 2-4 0,22 0 2 0,-22 0 0 0,23 4-6 16,-23-4-1-16,19 7 0 15,-8-3 2-15,-11-4 9 0,14 14 15 0,-14-14 10 16,7 17 11-16,-7-17 12 15,-2 20-1-15,2-20 7 0,-9 27 4 0,3-12-2 16,-1 1-2-16,1 1-9 0,0-1-2 16,2-1-10-16,0 2-7 0,2-1-7 15,2 4-19-15,0-20-8 0,4 37 0 0,2-15-4 16,-2 0 2-16,4 1-4 0,-3 0-2 16,1 2-2-16,0-2 0 0,-1 0-1 15,-1-2 6-15,-6 0 6 0,2 1 5 16,-7 0 5-16,-1 1 8 0,-3-1-13 0,-3-3-4 15,-4 1-1-15,-2 1-10 0,-2-1-11 16,5-2-23-16,-2-3-30 0,0-2-39 0,3 0-49 16,0-3-57-16,6-2-72 0,-5-3-134 0,7-1-195 0,8-4-20 15,0 0-270-15,0 0-254 16</inkml:trace>
  <inkml:trace contextRef="#ctx0" brushRef="#br0" timeOffset="153267.56">8532 14308 2732 0,'0'0'-2'0,"0"-17"14"15,0 17 1-15,0 0-6 16,0 0 6-16,8-22 16 0,-8 22 13 16,10-10 3-16,-10 10-4 0,12-8-10 15,-12 8 1-15,17-6 0 0,-17 6 6 0,19-1 2 0,-19 1-1 16,0 0 4-16,27 3-2 15,-27-3 14-15,11 10 9 0,-11-10-1 0,7 16 3 16,-7-16 15-16,-2 22 8 0,2-22 19 0,-9 27 11 16,2-12 9-16,3 1 3 0,-2-2-6 15,0 1-5-15,-1 1-12 0,3-1-2 0,0 0-14 16,0 0-6-16,4-15-8 16,-2 26-9-16,2-26-7 0,4 22-10 0,2-11-10 0,2 0-34 15,3-2-38-15,-11-9-60 16,26 12-72-16,-10-7-86 0,-3-5-137 0,6 2-238 15,-2-4 16-15,-17 2-286 16,36-5-271-16</inkml:trace>
  <inkml:trace contextRef="#ctx0" brushRef="#br0" timeOffset="153637.78">8968 14853 2609 0,'-10'8'-53'0,"10"-8"36"0,0 0 32 16,0 0 24-16,-10 12 35 0,10-12 28 0,0 0 4 0,0 0 8 15,0 0 1-15,0 0-3 16,0 0-12-16,0 0-6 0,26 13-8 16,-26-13-7-16,26 2-6 0,-26-2-10 15,30 0-10-15,-11 0-2 0,-19 0-20 0,36-2-44 0,-19 2-42 16,2-4-61-16,0 2-51 15,-5-1-63-15,-14 3-106 0,26-9-555 0,-20 7-269 16</inkml:trace>
  <inkml:trace contextRef="#ctx0" brushRef="#br0" timeOffset="153867.64">9108 14734 2726 0,'0'0'-24'15,"0"0"10"-15,0 0 15 16,0 0 30-16,0 0 48 0,0 0 38 0,0 0 25 15,0 0 15-15,0 0 0 16,0 0 11-16,0 0-8 0,0 0-2 0,0 0-3 0,2 51 9 16,-2-37-22-16,2 5-18 0,0-3-6 15,-2 3-17-15,5 1-9 0,-5-1-34 16,2 0-7-16,0 0-14 0,2 0-28 0,-2-4-35 16,1 3-44-16,-1-3-55 0,0 0-70 15,2-2-73-15,-2-2-139 0,2-3-188 16,-4-8-372-16,0 0-411 0</inkml:trace>
  <inkml:trace contextRef="#ctx0" brushRef="#br0" timeOffset="154767.68">9447 15031 2858 0,'0'0'-48'0,"8"19"47"16,-8-19 9-16,0 0 17 0,4 13 22 0,-4-13 29 16,0 0 10-16,2 19 9 15,-2-19 2-15,0 17-3 0,0-17-5 0,2 17-3 0,-2-17 4 16,2 18 2-16,-2-18 1 15,0 19-5-15,0-19-3 0,2 17-11 0,-2-17-4 16,6 17-9-16,-6-17-2 0,4 13-1 0,-4-13 0 0,0 0-9 16,4 19 5-16,-4-19 2 15,0 0-3-15,6 10-7 0,-6-10 0 0,0 0-6 16,0 0-4-16,0 0-9 16,0 0-8-16,0 0 1 0,0 0-7 0,0 0-4 15,0 0-4-15,30-32-8 0,-26 17-4 16,-2-1-3-16,2-3-2 0,0-3-9 0,1-4-1 15,-1 0-4-15,0-3 1 16,2-2 2-16,-2-3 3 0,1 0 1 0,0 4 0 16,-1-5 2-16,-2-1 3 0,2-3-1 0,0 3 3 0,0-2-1 15,0 2 2-15,0-2 4 16,1 2 2-16,-1 1 0 0,1 1 0 16,-1 5 1-16,0 3 4 0,0 0-2 15,2-1-1-15,-3 4 0 0,1-1 4 0,0 0-2 0,0 5-4 16,0 2 4-16,1 0 2 15,-3 0-1-15,2 2 0 0,-4 15 0 0,5-29 0 16,-3 17 2-16,-2 12 2 0,6-21 1 0,-2 10-1 16,-4 11 3-16,4-16 5 0,-4 16 0 15,4-17 5-15,-4 17 4 0,0 0-1 0,4-16-1 16,-4 16 5-16,0 0-2 16,2-16 2-16,-2 16-4 0,0 0 3 0,0 0-7 15,12-13-4-15,-12 13-1 16,0 0 2-16,16-6-2 0,-16 6-4 0,22-1 1 0,-22 1-1 15,23-3-8-15,-23 3 7 16,30 0 3-16,-12 0-1 0,4 3-3 0,1-3 2 16,1 0-3-16,0 1-1 0,6-1-6 0,2 2 6 0,-1-2-3 15,3 2 2-15,5 0-4 16,1 0 1-16,4 0-3 0,5 1 4 0,0 0-6 16,7-1 3-16,7 1-2 15,-5-1 3-15,2 1 2 0,1-2-2 0,-4 0-2 16,-6-1 6-16,7 3-5 0,-8-1 4 15,1 0-1-15,-2-2 1 0,-3 1-1 0,3-1-1 16,-3 2 0-16,-1-2 4 0,-3 0-3 0,0 3 0 16,-5-3-1-16,-3 1 2 15,0 1-1-15,-1-2 2 0,-1 2-2 0,-2-2 1 0,-1 2-2 16,-3-1 1-16,-3-1 2 16,0 0-2-16,0 0-2 0,-6 0 2 0,0 2-3 15,-17-2-7-15,31 0-29 16,-20 3-27-16,-11-3-41 0,25 0-50 0,-25 0-48 0,16 0-73 15,-16 0-161-15,0 0-179 16,0 0-266-16,0 0-256 0</inkml:trace>
  <inkml:trace contextRef="#ctx0" brushRef="#br0" timeOffset="155417.76">9934 14811 2581 0,'0'0'-52'16,"0"0"47"-16,0 0 26 0,0 0 24 0,0 0 28 0,0 0 28 15,0 0 33-15,0 0 34 16,0 0 22-16,0 0 0 0,0 0 1 0,0 0 7 16,0 0-13-16,0 0-32 0,0 26 5 0,0-26-8 15,0 0 13-15,-7 22-14 0,7-22-13 16,-2 20-13-16,2-20-16 0,0 19-12 16,0-19-8-16,-4 20-13 0,4-20-4 15,0 22-11-15,0-22-2 0,0 20-11 0,0-20-6 0,2 17-4 16,-2-17-19-16,2 17-27 15,-2-17-36-15,2 14-38 0,-2-14-60 0,0 0-83 16,4 13-68-16,-4-13-137 0,0 0-187 0,9 2 15 16,-9-2-377-16,0 0-439 0</inkml:trace>
  <inkml:trace contextRef="#ctx0" brushRef="#br0" timeOffset="155677.68">10135 14945 2938 0,'0'0'-24'0,"0"0"48"15,0 0 9-15,0 0 8 0,0 0 27 16,29 2 28-16,-29-2 19 0,0 0 6 0,22 2 0 16,-22-2-8-16,18 4-11 15,-18-4-5-15,24 1-8 0,-11 2-7 0,-13-3-11 16,27 1-6-16,-27-1-4 0,27 0-11 15,-13 2-12-15,-14-2-26 0,0 0-27 0,31-2-37 16,-31 2-43-16,17-4-55 0,-17 4-49 0,13-5-69 16,-13 5-140-16,2-9-534 15,-2 9-364-15</inkml:trace>
  <inkml:trace contextRef="#ctx0" brushRef="#br0" timeOffset="155897.7">10297 14868 2813 0,'0'0'-26'15,"0"0"13"-15,0 0 17 0,-20-5 27 16,20 5 41-16,0 0 39 0,0 0 30 0,0 0 20 16,0 0 3-16,0 0 0 0,-4 30-5 0,4-30-5 15,-3 19-12-15,3-19-1 16,-2 23-11-16,2-23-36 0,0 25-9 0,0-25-7 16,0 30-9-16,2-12-5 0,-2-3-14 15,0-15-2-15,3 28-16 0,-3-13-27 0,0-15-29 0,2 24-39 16,-2-24-51-1,0 18-66-15,2-8-60 0,-2-10-99 0,2 10-187 0,-2-10-61 16,0 0-270-16,0 0-208 0</inkml:trace>
  <inkml:trace contextRef="#ctx0" brushRef="#br0" timeOffset="156307.53">10709 14608 2505 0,'0'0'-64'0,"0"0"37"0,0 0 13 0,0 0 5 16,0 0 29-16,0 0 28 15,0 0 22-15,0 0 19 0,-36 32 10 0,29-22 6 16,-1 1 11-16,8-11 7 0,-13 25 3 0,4-9 7 0,3-1 3 16,0-1-3-16,-2 8-6 15,0-3-15-15,4 1-10 0,-2 2-7 0,0-3-6 16,4 3 2-16,-2 2 3 16,2-2-11-16,0-1-7 0,2 0-5 0,0 0-4 15,0 1-10-15,2 0-3 0,2 1-6 16,0 0-7-16,2-4-9 0,0 3 2 0,1-4-2 15,0 1-8-15,-1-4-18 0,0 0-21 16,2-2-30-16,-1 1-39 0,-1-3-43 16,-6-11-52-16,15 19-55 0,-8-13-85 0,-7-6-162 0,12 9-120 15,-8-6-266-15,-4-3-227 16</inkml:trace>
  <inkml:trace contextRef="#ctx0" brushRef="#br0" timeOffset="157077.94">10972 14811 2506 0,'0'0'-74'0,"0"0"32"15,0 0 25-15,0 0 20 0,0 0 27 0,0 0 25 16,0 0 14-16,0 0 15 0,0 0 15 0,0 0 2 0,-13 26-1 16,13-26 5-16,0 0 2 15,0 21 10-15,0-21 3 0,0 0-1 0,-3 24-3 16,3-24-6-16,3 19 0 16,-3-19-5-16,1 21-8 0,-1-21-2 0,2 23-6 15,0-11-3-15,-2-12-8 0,5 20-6 16,-5-20-8-16,3 21-6 0,-3-21-5 0,3 19-3 15,-3-19-7-15,7 18-5 16,-7-18-5-16,2 15-1 0,-2-15-5 0,0 0-1 16,2 19-10-16,-2-19-27 0,0 0-36 0,4 13-42 0,-4-13-75 15,0 0-81-15,0 0-139 16,4 6-207-16,-4-6-22 0,0 0-227 0,0 0-178 16</inkml:trace>
  <inkml:trace contextRef="#ctx0" brushRef="#br0" timeOffset="157317.96">11147 14958 2470 0,'0'0'-23'0,"0"0"29"15,0 0 16-15,25 8 20 16,-25-8 31-16,0 0 32 0,20 3 20 0,-20-3 4 0,0 0-7 15,22 4-11-15,-22-4-11 16,22 2-12-16,-22-2-10 0,23 2-9 0,-23-2-8 16,23 0-7-16,-23 0-31 0,23 0-50 0,-23 0-60 0,24 0-78 15,-14-2-78-15,-10 2-175 16,17-6-415-16,-8 1-171 0</inkml:trace>
  <inkml:trace contextRef="#ctx0" brushRef="#br0" timeOffset="157667.86">11453 14802 2443 0,'0'0'-3'0,"0"0"42"16,7-16-6-16,-7 16 3 0,0 0-6 16,0 0-5-16,13-9 2 0,-13 9 3 0,0 0-1 15,18-1-4-15,-18 1 3 16,0 0 4-16,0 0 7 0,36 9 16 0,-36-9 6 15,20 6 10-15,-11-1 5 16,-9-5 8-16,14 12-1 0,-14-12 7 0,6 17 5 0,-6-17 11 16,0 20 5-16,0-20 16 0,-10 23 1 0,1-9 9 15,1-1 0-15,0 0-7 16,-2 1-23-16,2 1 1 0,-2-2-10 16,4 1-8-16,-3-3 1 0,9-11-11 0,-11 26 15 15,9-15-9-15,2-11-11 0,-2 20-7 0,2-20-10 16,6 19-6-16,1-7-35 15,4-2-37-15,-2-3-49 0,0-3-57 0,-9-4-75 0,29 10-73 16,-20-13-127-16,6 3-209 0,-15 0 13 0,28-9-320 16,-15 6-319-16</inkml:trace>
  <inkml:trace contextRef="#ctx0" brushRef="#br0" timeOffset="158057.55">11743 14905 2884 0,'0'0'30'16,"2"-20"10"-16,-2 20 6 0,0 0 16 0,0 0 18 0,5-19 9 16,-5 19-4-16,0 0-9 0,9-8-8 0,-9 8-6 15,0 0-9-15,0 0-6 16,23-7-5-16,-23 7 0 0,21 2-10 0,-21-2 1 16,21 6-7-16,-21-6-2 0,20 7-1 15,-20-7 1-15,16 7 13 0,-16-7 8 0,10 12 7 16,-10-12 10-16,3 14 13 15,-3-14 6-15,0 0 12 0,-11 27 3 0,4-16 2 16,0 1-2-16,-5 1-1 0,2 0-27 0,2 1 5 0,-3 1-6 16,3-2 1-16,-3 6-7 15,5-4-4-15,0 3-8 0,1 1 3 0,1 0-8 16,4 0-7-16,0 2-5 16,2 2-1-16,0 0-3 0,3-1-2 0,-2 3-6 0,2-2 3 15,-1 0-7-15,-4-2 2 16,0 0-4-16,0-2 0 0,-2 0-2 0,-5 0-6 15,-1 3-17-15,-2-7-18 16,-6 3-32-16,2-5-47 0,-6 1-61 0,5-1-71 0,-1-3-58 16,1-2-109-16,0-1-160 0,3-3-50 0,12-4-294 15,-19 8-307-15</inkml:trace>
  <inkml:trace contextRef="#ctx0" brushRef="#br0" timeOffset="158557.52">12107 14726 2677 0,'8'-24'-37'16,"-8"24"43"-16,0 0 12 15,0 0 10-15,0 0 19 0,0 0 17 0,0 0 28 16,0 0 23-16,0 0 11 0,0 0 9 0,0 0-3 16,0 0 8-16,0 0 1 15,16 35 0-15,-14-19-7 0,1-1-8 0,1 3-16 0,1 4-6 16,2 0-9 0,0 1-21-16,-1 3 8 0,-2-4-13 0,1 3-3 0,-1 2-22 15,-4-5-5-15,0 1-3 16,0 4 7-16,-2-2-16 0,-3-2 1 0,1 3-6 0,-2 0-1 15,-1-4-6-15,0-2-25 16,2-2-32-16,-4-1-38 0,3-1-49 0,0-1-44 16,0-4-51-16,4-1-47 0,-4-3-138 0,6-7-147 0,-4 14-371 15,4-14-334-15</inkml:trace>
  <inkml:trace contextRef="#ctx0" brushRef="#br0" timeOffset="160657.86">11401 14169 2689 0,'0'0'-111'16,"0"0"27"-16,0 0 22 0,0 0 21 0,0 0 9 15,0 0 35-15,0 0 14 16,0 0 15-16,0 0 12 0,0 0 1 0,0 0 8 0,0 0 9 16,0 0 3-16,0 0 4 0,0 0 2 0,48 8-3 15,-48-8-8-15,0 0-2 16,0 0-7-16,29 0-5 0,-29 0-2 0,13 2-4 16,-13-2 4-16,0 0-15 15,27-2-5-15,-27 2-1 0,0 0-5 0,27 0 4 16,-27 0-5-16,21 0-2 0,-21 0 1 15,23 0-1-15,-23 0-5 0,23-2 1 0,-23 2-2 16,28 0-1-16,-28 0 0 0,25-2 0 0,-25 2 4 0,31 0-6 16,-18-1-2-16,-13 1 1 15,30 0-1-15,-10 0 1 0,-3-3 0 0,-17 3-1 16,37 0-4-16,-20-2 3 16,1 2 0-16,0-1-3 0,-18 1 2 0,36 0 1 0,-18-2-3 15,1 2-1-15,-19 0 1 16,31-2-2-16,-12-1 4 0,-19 3-1 0,32-1 1 15,-16 1-3-15,-16 0 4 16,36 0-2-16,-20-1 0 0,2 1-2 0,2 1 1 16,-2 0 4-16,4-1-1 0,-3 3-2 0,0-3 3 0,2 2-3 15,-1-2-2-15,0 0 4 16,2 2 2-16,-3-2-1 0,-1 0-3 0,2 0-1 16,-20 0 0-16,32 0 3 15,-18 0 2-15,-14 0-1 0,30-2-2 0,-30 2 1 0,23 0-3 16,-23 0 3-16,20-2-3 15,-20 2-9-15,0 0-35 0,22 0-47 0,-22 0-57 16,0 0-73-16,20 0-141 0,-20 0-467 0,0 0-159 16</inkml:trace>
  <inkml:trace contextRef="#ctx0" brushRef="#br0" timeOffset="161697.79">12181 14469 2476 0,'0'0'-17'16,"0"-25"5"-16,0 25 17 0,0 0 25 0,0 0 29 15,0 0 12-15,7-14 21 16,-7 14 4-16,0 0 9 0,0 0 11 0,13-9 9 0,-13 9-3 15,0 0 6-15,14-8-9 16,-14 8-14-16,0 0-10 0,15-4-11 0,-15 4-13 16,0 0-3-16,0 0-12 0,0 0 6 0,30 8-1 15,-30-8 3-15,4 11-2 16,-4-11-3-16,0 19-8 0,0-19 16 0,0 0-4 0,-9 29 6 16,4-16 0-16,-1 0 0 15,-2 0-1-15,2 0-4 0,6-13 7 0,-11 22-5 16,7-12-5-16,4-10-9 15,-10 17 0-15,10-17-11 0,-4 13 5 0,4-13-26 0,0 0-1 16,0 0-11-16,8 23-33 0,-8-23-42 0,19 5-64 16,-19-5-96-16,29 0-81 15,-29 0-172-15,31-3-120 0,-14-1-14 0,-17 4-246 16,32-7-208-16</inkml:trace>
  <inkml:trace contextRef="#ctx0" brushRef="#br0" timeOffset="181997.57">18304 13543 296 0,'0'0'134'0,"0"0"-38"15,0 0-25-15,0 0-19 0,0 0-11 0,0 0-4 0,2-18-15 16,-2 18-8-16,0 0-4 15,0 0-7-15,0 0 3 0,0 0 3 0,0 0-4 16,0 0-1-16,0 0 1 0,0 0 1 0,0 0 5 16,0 0 9-16,0 0 2 0,0 0-2 15,0 0-2-15,0 0 5 0,0 0-7 0,0 0-3 16,0 0-1-16,0 0 5 16,0 0 2-16,0 0 6 0,0 0 4 0,0 0 1 15,7 46 3-15,-7-46-3 0,0 0-2 16,0 24-5-16,0-24-4 0,2 22 7 15,-2-22-8-15,-2 23-1 0,2-10-6 16,0-13 4-16,4 30-4 0,-2-15-5 0,1 3 3 16,-3 0 5-16,2-2-4 0,2 3 2 0,-2 0-3 0,0 2-1 15,0 0-1-15,0 2-2 16,3 1-1-16,-3 0-1 0,2 0-1 0,-2 3 6 16,0-2-1-16,0-1-3 15,0 1-4-15,2 2 3 0,-2-5 4 0,-2 1-4 0,2-3 8 16,1 1-6-16,-3-1-4 15,2 1-1-15,0 0 4 0,1-1-3 0,-1 0-4 16,-2 0 10-16,2-1-2 0,-2 0-3 0,2 0-1 16,-2-2 4-16,0 2-3 0,0-2 3 15,0 2 4-15,0-2 6 0,0 1-2 0,2 1-2 16,-2-2 2-16,-2 2-1 16,2-19-2-16,2 35 3 0,-2-14-3 0,0-5-5 0,2 3-1 15,-2-1-3 1,2 1 14-16,0-1-8 0,0 0-9 0,0 1 7 0,0 0 2 15,-2 1-9-15,2-4 9 16,0 5 3-16,0-2-7 0,1 0 4 0,-3 2-5 16,2-1-1-16,-2 2 3 0,0-1-1 0,0 0-1 15,0-2 3-15,2 0-9 0,-2 2 13 16,0 0-4-16,0 2-5 0,2-3 5 0,-2 4-7 16,3-3 7-16,-3 0-2 15,2 2 1-15,-2-2-9 0,2 1 5 0,-2 3 5 0,2-2-1 16,0 4-2-16,0-2-2 15,0 1 0-15,0 1-2 0,0-1 6 0,2 1-4 16,-1 0-2-16,-1 1 10 0,0-1-1 0,0 1 3 16,0 2-7-16,0-2-1 15,0 1-1-15,-2 1-1 0,2 1-6 0,-2-3 6 0,2 5 6 16,-4-5 8-16,2 3-16 16,0-3 7-16,0 3 0 0,-2-5-12 0,2 2 4 15,0 1 6-15,-2-1-1 16,2-1-5-16,-2 2 17 0,2-3-9 0,0 3-1 0,-2-1-1 15,2 0-5-15,0 0 7 16,0 1 3-16,-2 1-3 0,2 1 7 0,0-2 4 16,0 3 4-16,0-2-2 0,2 1 1 0,-2 0 0 0,2-1 17 15,-2 0-23-15,2 0 11 16,0-1 5-16,0 0-1 0,0 2 3 0,-2-1-1 16,2 1-3-16,-2-1 6 15,0-2-11-15,-2 3-2 0,2 1 5 0,-2-1-8 0,0 1 6 16,0 1-13-16,0 0 2 15,2-4 0-15,-2 2-2 0,-2-1-6 0,2 1 13 16,2-2-12-16,-7 1 12 0,7-2-8 0,-4 1-5 16,0 0 4-16,2-3-5 15,-2 3 5-15,-1 0-1 0,1-1-2 0,-1 1-3 0,1-1 5 16,-2-1-16-16,2 1 3 16,0-3-9-16,0 2-11 0,0 0-7 0,-1 0-19 15,0-4-14-15,1-3-23 16,2-3-43-16,-2 2-102 0,0-4-321 0,4 1 256 0</inkml:trace>
  <inkml:trace contextRef="#ctx0" brushRef="#br0" timeOffset="185667.35">17634 16819 1605 0,'0'0'-20'16,"20"-3"14"-16,-20 3 4 15,0 0 0-15,0 0-11 0,20-4 1 0,-20 4-10 16,0 0 0-16,16-4 2 15,-16 4 8-15,0 0 2 0,20-3 3 0,-20 3 4 0,0 0 3 16,21-6 0-16,-21 6 1 0,14-4 1 0,-14 4 5 16,18-2-4-16,-18 2-3 15,16-3 0-15,-16 3-10 0,22-3 5 0,-22 3-5 16,23-3-1-16,-23 3 5 16,24-1 2-16,-24 1 4 0,24-3-1 0,-8 3 2 0,-16 0 9 15,27-4 4-15,-10 4-2 16,-17 0 12-16,29-3-1 0,-9 2 1 0,-20 1-7 15,36-2-5-15,-17 1 13 0,-3 1-25 16,4-3 5-16,-20 3-8 0,36-1 1 0,-17-1-6 16,-3 0 1-16,-16 2 0 0,36-3-3 0,-16 2 8 15,-1-1-3-15,-2 0 0 16,2-2 12-16,-1 3 6 0,2-2-8 0,-1 2 2 0,0-2 7 16,2 0-4-16,1 1 3 15,-2-2-5-15,4 2-1 0,-3 1-4 0,0-3-9 16,2 1 11-16,1 2-4 15,-3-1 1-15,2 0 0 0,0 0 1 0,1 2-5 0,-1-2 9 16,2 0 10-16,2 0 4 16,-1 2-7-16,2-1 7 0,1-1 1 0,-3 2-13 15,2-3 5-15,1 3-3 0,-1-1-6 0,2 1-2 16,-4-2 1-16,4 2 5 16,-3 0 0-16,3 0-1 0,-2-2 3 0,1 0-6 0,-1 2 3 15,2-2 4-15,-5 2-3 16,5-1 3-16,-4-2 9 0,-2 3-8 0,0 0 6 15,1-1 4-15,-1-2-4 0,-2 3 5 16,4-2 5-16,-1 2-7 0,1 0 16 0,4 0-16 16,-3-1 8-16,-1 1 5 0,4-2 6 0,-1 2-7 15,1 0-9-15,-3 0-2 16,2-2 6-16,1 2-2 0,0 0-3 0,-1 0-7 16,1 0 4-16,2-2-6 0,-3 0-4 15,3 2-5-15,0-2-15 0,-1 2 0 0,3-2 1 16,1 2 4-16,-1-1-5 15,0 1 4-15,-1-3-6 0,3 2 1 0,-2 1 7 16,0-3-2-16,-1 3 5 0,1 0 12 0,0-1-4 0,1 1-14 16,-4 0 1-16,1-2 4 15,0 2 2-15,0 0-10 0,1 0 3 16,-1 0 3-16,2-2-8 0,0 2 5 16,1 0 12-16,-1 0-15 0,2 0 1 0,1 0 7 0,-3 0-10 15,4 2 12-15,-1-2 4 16,-1 0-11-16,3 2 1 0,-5-2-1 0,2 1 5 15,-3-1-10-15,1 0 8 16,2 0 0-16,-2 3-1 0,0-3 1 0,0 0 5 0,2 0-14 16,-2 0-4-16,0 0 2 0,-1 0-2 0,-1 0 2 15,2 0-6-15,-2 0 8 16,1 0 1-16,1 0-5 0,0-3 5 0,1 3 17 16,-2 0-3-16,1 0 4 0,0-1 4 15,0-1 0-15,0 2 11 0,-3 0-7 0,3-2-1 16,-2 2 6-16,-1-2-7 15,1 2-5-15,0 0 9 0,-2 0-10 0,-1-2 10 16,3 2 2-16,-2 0-12 0,-1-2 13 16,1 4 9-16,0-2-3 0,-1 0 3 0,1 0 2 15,-4 0 5-15,-1 0 4 0,5 0-4 0,0 2-3 16,-3-2 1-16,0 0-8 16,-2 0-1-16,1 0-1 0,0 0-1 0,3-2 2 0,-3 2-12 15,3 0 0-15,1 0 2 16,0 0-1-16,-6 0-5 0,6 0-3 0,-4 0 4 15,-1 2-10-15,5-2 7 0,0-2-8 0,-5 2 6 0,3 0 0 16,-1 0 0-16,0 0-2 16,3 0 0-16,-1 0-4 0,1 0-1 0,0 0-9 15,-1-2 12-15,3 2-7 16,-2 0 9-16,-1-1-13 0,1 1 3 0,-2-3-2 16,1 3 1-16,1-1-7 0,-2-1-2 15,-3 2 2-15,3-2-4 0,-6 0 8 0,4 2 2 16,0-2-10-16,-3 1 7 15,1 1-8-15,-4-3 11 0,4 2-6 0,-3 1 9 16,2-3-4-16,-4 1-2 0,3 0-15 0,-22 2 1 0,39-1-6 16,-19-1 4-16,-2 2-5 15,2-2 4-15,-2 0 0 0,-18 2 5 0,39-1-2 16,-18-2-3-16,0 3 3 16,1-1-3-16,-2-2 7 0,1 2 2 0,1-2-2 0,-1 1 6 15,-21 2-2-15,38-1 4 16,-17 1 6-16,0-2-5 0,-1 2 5 0,0-2 23 15,2 0-17-15,-3 2 10 16,2-2-2-16,-2 0-3 0,2 0 5 0,0 0-3 0,0 2-7 16,3-1 15-16,-3-2 12 0,2 2-21 0,1 1 15 15,-1 0-16-15,1-2 3 0,-2 2 17 16,2-3-6-16,-1 3 5 0,1 0 7 16,-2-1-5-16,2 1 1 0,-1 0-2 15,1 0 4-15,-4-3-4 0,2 6-10 0,-3-6 11 16,2 3-12-16,-21 0-4 15,31 0-10-15,-15 3-16 0,-16-3-19 0,25 0-16 16,-25 0-22-16,19 0-25 0,-9 0-41 16,-10 0-106-16,0 0-345 0,0 0 200 0</inkml:trace>
  <inkml:trace contextRef="#ctx0" brushRef="#br0" timeOffset="189517.64">18423 16709 1639 0,'0'0'-37'16,"0"0"19"-16,0 0 14 0,0 0-1 16,-2-23-1-16,2 23-5 0,0 0 10 0,0 0 1 15,2-23 1-15,-2 23 10 0,0 0 22 16,4-16-15-16,-4 16 11 0,0 0-6 0,0 0 4 15,2-23 7-15,-2 23-12 0,0 0 5 16,0 0 3-16,2-19-10 0,-2 19 2 0,0 0-10 16,0 0-3-16,-2-21-2 0,2 21-6 0,0 0 1 15,0 0-2-15,-2-23-5 16,2 23 0-16,0 0-6 0,-4-21 6 0,4 21 0 0,0-18-8 16,0 18 12-16,-2-19-16 15,2 19-1-15,-4-24 0 0,4 24-1 0,-2-25 4 16,0 10 13-16,0-1 1 15,2 16 6-15,-5-30 3 0,3 13 5 0,2 17 7 0,-2-35 4 16,-1 19-3-16,3-1 7 0,-2-2-17 0,2 0 10 16,-2-3-1-16,2 3-4 15,-2-2 1-15,0 0 8 0,0 0-13 0,0 0 25 0,2-2-10 16,-2 0 11-16,2-1 6 16,0 0-12-16,-2-1-4 0,2-2 8 0,-2 0-15 15,2-2 13-15,0 3-11 16,0-1 5-16,2 0-3 0,-2 1 4 0,2 1 4 15,-2 2 8-15,0 0-2 0,2 1 3 16,-2-1-6-16,0 1 3 0,0 2-4 0,2-1 2 16,-2-2-6-16,0 1-4 0,0 2-3 15,0-1 2-15,0-2-7 0,2 1 1 16,-2 0-6-16,0 0-1 0,0-2-1 0,2 2 1 0,-2 0-3 16,2 0 18-16,-2-1-4 15,0 2 8-15,2 0-8 0,-2 2 8 0,2-3-8 16,1 2 1-16,-3 0-3 15,2-2 0-15,-2 1-4 0,0 0-1 0,2 0-2 0,0 2-4 16,1-2-3-16,-3 0 2 0,2 2-6 0,0-2 4 16,0 0-2-16,0 2 2 15,-2 0-4-15,2-1 0 0,0 0 2 0,0 1-5 0,0-1 7 16,0 0-2-16,0 2-1 16,1-1 2-16,-1-3-2 0,-2 3 4 0,2-1-7 15,0 0 4-15,0 1-4 16,0 0 1-16,0-1 0 0,0 2 0 0,0-1-3 0,-2-1 1 15,2 2 3-15,1-4-3 16,-1 3 10-16,2 1 3 0,-1-2-2 0,-1-1-3 16,2 3 2-16,0-5-2 0,-2-2 1 0,2 4-4 0,0 0 1 15,0-2-4-15,0 1 1 16,4 2 0-16,-4 1-3 0,0 0-4 0,0 1 6 16,2-1-3-16,-2 3 0 15,1-3 1-15,1 3 6 0,-2 0-4 0,1-3 3 0,1 2 6 16,-2 1-4-16,1-3 2 15,1 2-4-15,0-5 0 0,-2 3-4 0,2-2 3 16,-2 2-5-16,4-3-2 0,-2-2-5 0,0 1-1 16,2 1-2-16,-1-3 0 0,1 0 1 15,1 0 0-15,-3 0 3 0,3 1 2 0,-1 1 0 16,-2 0 0-16,2 1 6 16,2-1-5-16,-2 2 3 0,0-1-1 0,0 4 3 15,1-3-6-15,2 2 4 16,-3-1-6-16,5 1 2 0,-3 0 2 0,-1 2 0 0,4-2-1 15,-3 2 0-15,2-2 1 16,2 0 0-16,-2 2-2 0,3-2-6 0,0 0 0 16,-2 2-1-16,1-2-1 0,0 1 3 0,-2 1-2 0,0 0 3 15,1 2 0-15,0-2 0 16,0 1 2-16,-3 3-3 0,3-2 5 0,0 4-3 16,-3-3 0-16,3 3-1 0,-2-1-3 15,1 3 0-15,-1-3-1 0,1 2 5 0,-1 1-7 16,0 2 3-16,-11 7 0 15,20-16 3-15,-8 13-2 0,-12 3 3 0,18-10-1 16,-18 10-1-16,19-2 2 0,-19 2 3 0,0 0 0 0,26 6 3 16,-16 0-2-16,-10-6 4 15,20 16-5-15,-12-4 4 0,0 2 0 0,1 1-3 16,0 2 2-16,1 2 2 16,-1 2 1-16,-1 2-4 0,0 0 8 0,1 1-3 15,-2 3-2-15,1 0 1 0,-2 1 2 16,2 3-3-16,-1 4-2 0,2-2 2 0,-5 2 0 15,2-1 1-15,-2 3 1 0,3 0-3 0,-3-1 2 0,0 4 4 16,0-4-5-16,0 2-1 16,3 1 0-16,-3-3-1 0,1 2 0 0,-1-3-1 15,2-2-2-15,0 2 3 16,2-2 1-16,-4-7-3 0,4 3 0 0,-2-4-5 0,2 1-3 16,0-3-5-16,1-1 2 15,-1 2-5-15,1-3 10 0,2 0-5 0,-5-6 6 16,2 2-3-16,-2-2 1 15,4-2 1-15,-4 1 9 0,0-1-8 0,-6-13 1 0,8 19-5 16,-4-9 4-16,-4-10-2 0,7 15-3 0,-7-15 10 16,8 13 0-16,-8-13-19 15,0 0 2-15,13 10 1 0,-13-10-1 0,0 0 4 16,21 0 3-16,-21 0-9 0,0 0-1 16,22-10 1-16,-22 10-10 0,20-17-3 0,-9 6-6 15,0-1 1-15,-1-3-3 16,5 0 11-16,-2-4-5 0,0-2 1 0,-1 0 5 15,1-2-10-15,0-4 6 0,1 1 0 16,1 0-2-16,-2-3 9 0,2 1-2 0,-1-2 1 16,2 2-3-16,-2 1 3 0,1-2 8 0,2 4-3 15,-2-1 2-15,-1 5 0 16,0 0 13-16,2 1-6 0,-1 1-2 0,2 2 7 0,0-1 4 16,0 3-2-16,2 0 1 15,-3-1 1-15,2 3 6 0,-1 1 3 0,2 1 0 16,-4 3-1-16,1-1 1 15,0 3 2-15,0-2 3 0,1 4-2 0,0 1 7 0,-17 3 17 16,29 0-3-16,-11 3-3 0,-4 4-5 0,4-2 0 16,-2 6 0-16,1 1-5 15,1 1 3-15,0 2-1 0,0 3-5 0,-2-1 6 0,3-1-8 16,-2 2-1-16,4 2 0 16,1 0 4-16,-4 1 2 0,4 0 15 0,-1-2-15 0,1 2 11 15,-4 0-1 1,8-2-4-16,-5 3 0 0,2-6-6 0,4 4-4 0,-1-1 2 15,-1-2 2-15,3 0-5 16,2-1 2-16,-1-2 4 0,1 1-6 0,0-3 0 16,-1-1-2-16,-1-3-2 0,-1-1 8 0,-2 0-5 15,3-2-5-15,-1-2 10 0,-3 1 2 16,2-4 0-16,-4 0-2 0,4-4-4 0,-1-1 6 16,3-1-7-16,-3-4-3 15,1-1 1-15,1-2-1 0,2-5-2 0,-1 4 7 16,0-2 0-16,-1 1 9 0,-1 4-2 15,-1-1 8-15,1 3 2 0,2-1 4 0,-2 3 2 16,2 1 4-16,1 2-4 0,-1 2-3 0,2 0-2 16,-1 4 0-16,3 3-6 0,4 2 1 15,3 0-9-15,-1 1 2 0,-2-1 0 0,3 3 0 16,-1 2 7-16,3-4 12 16,-1 1 8-16,0-2 1 0,1-1 4 0,-1-3-8 15,0 4-2-15,1-2-18 0,-1-3-33 16,-5 0-41-16,1-1-57 0,-2 1-39 0,-4-2-63 15,-5 0-126-15,1 0-436 16,-7 0-72-16</inkml:trace>
  <inkml:trace contextRef="#ctx0" brushRef="#br0" timeOffset="191387.73">18452 16780 2079 0,'0'0'-181'0,"0"0"13"15,0 0 1-15,0 0-337 0,0 0 323 0</inkml:trace>
  <inkml:trace contextRef="#ctx0" brushRef="#br0" timeOffset="193667.6">18457 16811 1365 0,'0'0'-35'15,"0"0"18"-15,0 0 14 0,0 0 10 0,0 0 1 16,0 0-6-16,0 0 12 0,0 0-9 0,0 0 10 0,0 0-4 16,0 0-5-16,0 0 1 15,0 0 5-15,0 0 0 0,0 0-7 0,0 0 9 16,0 0 0-16,0 0 4 16,0 0-11-16,0 0 0 0,13-35 7 0,-13 35-4 0,0 0 0 15,0 0 0-15,0 0-2 16,8-13-4-16,-8 13 1 0,0 0 2 0,0 0 3 15,8-15 8-15,-8 15-8 16,0 0 10-16,9-14-8 0,-9 14 3 0,0 0-2 0,9-19 6 16,-9 19-1-16,6-13-3 0,-6 13 0 0,4-16 1 15,-4 16-3-15,6-16 11 16,-6 16-6-16,4-23 13 0,1 14 6 0,-5 9 4 0,6-26-4 16,-2 13-2-16,-1-2-3 15,-3 15 2-15,8-31 2 0,-4 16-13 0,1-1 5 16,-1-1-9-16,0 1-5 15,0-2 10-15,0 1-7 0,0 0 2 0,0 0-2 16,2-2 9-16,-2 2 2 0,0-2-6 0,0 1 15 0,2 0-8 16,0-3-6-16,1-1-1 15,-3 3-5-15,3 0 6 0,-1-2-9 0,0 2 1 16,3-2 1-16,-5 2-1 16,4 1-3-16,-2-3-3 0,1-1 2 15,2 1 1-15,-3 2 3 0,2-1-12 0,-2-1 6 16,1 0 4-16,0-1 0 0,-1 0 2 0,2-1 1 15,1 2 1-15,-3 0 2 0,2-2 9 16,-1 2-12-16,2-2 2 0,-1 2 9 0,0-4-5 16,0 4-3-16,4 0-3 0,-4 1 0 0,2-2 0 15,-1 2-6-15,3-1-3 16,-3 1-1-16,4-2-2 0,-3 0 2 0,-2 1-4 0,4 1 0 16,-2 1 8-16,-2-4-6 15,3 2 6-15,-3 1-1 0,1-2-4 0,-1 1 5 16,1 2-5-16,-1 0-5 15,-2 0 4-15,1-2 2 0,0 3-3 0,-1 2 1 0,2-4-6 16,-2 4 5-16,-2 0 1 0,3 0-1 0,-2-2-1 16,1 4-1-16,-2-3 2 15,2 2-4-15,-2-1-1 0,1 3 2 0,-1-1 0 0,-4 14 3 16,8-27-2-16,-1 13-1 16,-3 1 2-16,-4 13-2 0,9-25 0 0,-3 11-2 15,-2 3 5-15,-4 11-4 16,10-24 2-16,-6 14-6 0,-4 10 5 0,10-23-3 0,-6 11 0 15,-4 12-3-15,8-22-1 16,-4 11 6-16,-4 11-6 0,9-22 5 0,-5 11-1 16,-4 11-1-16,6-21 3 0,-2 9-4 0,-4 12 2 15,9-23-5-15,-5 11 1 0,-4 12-5 16,9-22-9-16,-5 13-1 0,-4 9 2 0,6-19-4 16,-6 19 9-16,8-21-1 15,-2 12 6-15,-6 9-2 0,8-19-1 0,-8 19 4 16,6-22 4-16,-2 12-4 0,-4 10 6 15,10-23-15-15,-5 9 14 0,1 2-2 0,-6 12 7 16,9-28-14-16,-3 14 10 0,0-2-8 0,1-2-4 16,-3 3 0-16,2-3 6 15,0 2-10-15,-1-1 16 0,0 0 3 0,1-1-24 0,-2 1 8 16,0 1 1-16,0-4 1 16,2 2 1-16,-2 2 8 0,1-2-4 15,2 1 0-15,-1-2-1 0,0 2-1 16,0-4 5-16,1 0-8 0,1-1-2 0,0 2 5 0,-1-3-10 15,2 2-3-15,-3 0 1 16,2 1-2-16,0-4 13 0,2 4-14 0,0-2 7 16,-2 4 10-16,3-4 4 0,-3 4-13 0,3-2-9 15,0 1 9-15,-1 2-3 0,2-2-5 16,0 2 4-16,-4 2 4 0,0-1-7 0,3-1 5 16,0 0-4-16,-1 2 8 15,1 2 0-15,-3-2 8 0,4-1 2 0,0 2-1 16,-2 1 1-16,0-2 4 0,1 2-6 15,0 0 7-15,1 2 1 0,-1-3-8 0,4 0 3 16,0-1-10-16,-3 3-1 0,4-2-2 0,-2-1-4 16,-1 1 6-16,1 0 9 15,2-1-7-15,-6 4-1 0,4-4 0 0,0 4 5 0,-2-1 4 16,-1-2-2-16,1 5 6 16,-1-3 4-16,0 1-4 0,-1 4 5 0,0-3 1 15,-10 10 2-15,20-15-6 16,-14 8 0-16,-6 7 0 0,17-11 2 0,-17 11 1 0,15-9-8 15,-15 9-3-15,17-8 6 16,-17 8 6-16,17-8-8 0,-17 8 4 0,15-7 7 16,-15 7-7-16,16-8 0 0,-16 8 5 0,16-4 6 0,-16 4-6 15,0 0-3-15,18-5-1 16,-18 5 6-16,0 0-7 0,19-2 2 0,-19 2-6 16,0 0 6-16,20-2 4 0,-20 2-10 15,0 0 8-15,20 0 5 0,-20 0-8 0,0 0 4 16,24 2 13-16,-24-2-8 15,0 0 4-15,21 4-1 0,-21-4 6 0,13 6 4 16,-13-6-5-16,15 9-2 0,-15-9 6 0,14 10-9 16,-14-10-1-16,16 13-4 15,-10-5-6-15,-6-8 12 0,16 12-7 0,-7-4 4 0,-9-8 0 16,17 16 9-16,-6-7-6 16,-3 0 8-16,-8-9-1 0,17 19 4 15,-6-12-3-15,-1 4-5 0,-2-1 4 16,4-1-2-16,-2 1-4 0,0-1-1 0,1 3 0 0,2-1 3 15,0-2-9-15,-1 3 6 16,0 4 7-16,4-3-10 0,-4 3 5 0,1-6 1 16,0 7 3-16,-1 0 6 0,1 1-5 0,1-1 4 0,0 0-7 15,0 2 8-15,1-2-7 16,0 1 2-16,-2 0 3 0,3-2 5 0,0 1-2 16,-2 1-8-16,4-3 3 15,-2-1 3-15,1 0-3 0,0-1 1 0,0 0 1 0,-1-1-3 16,0-5-3-16,3 3 4 15,-2-3-6-15,4 3-5 0,-5-4 9 0,2 1 4 16,-2-1 1-16,2 0 7 0,1 0 0 0,-3 2 1 16,4-3-3-16,-4 1 1 0,2 1 2 15,1-1-5-15,0-1 2 0,0 4-2 0,-3-5-5 16,4 1-2-16,-4-1-3 16,4 2 0-16,-3-4-5 0,-1-1-2 0,2 2-2 15,-18-3-2-15,29 0-5 0,-29 0-2 16,30-3 2-16,-16 2-2 0,4-4 0 0,-4 1-2 15,1-4 0-15,0-2 2 16,0-1 0-16,2-3 2 0,-2-1-5 0,1-3 8 16,0 0-3-16,-2-1-6 0,1 1 4 0,0-2 0 0,-2 0-3 15,1 2 7-15,-2 0 0 16,4 0 0-16,-4 6 0 0,-1-2 3 0,0 3-5 16,1 0 1-16,-1-1-3 15,1 3 3-15,2-1-1 0,-4 2-2 0,2 1 0 0,-12 7 0 16,24-12 2-16,-11 8 2 15,-13 4-8-15,21-4 5 0,-21 4 4 0,25 0-3 16,-25 0-1-16,28 10 0 0,-14-4-1 0,1 1 3 0,2 3 0 16,0 2-3-16,3-2 2 15,-2 4-2-15,1-2 6 0,0 1-2 0,0-1-2 16,1-1 0-16,0 0 0 16,2-1-2-16,-1 0 6 0,0-3-6 0,0 2 1 15,-1-2 0-15,0-4-1 0,0 1 2 16,1 0-4-16,-1-2 1 0,4-4-3 0,-3 0-4 15,1 0 0-15,3-2 11 16,0-2-3-16,3 1-6 0,-3-1 6 0,1 1 3 0,-1-2-4 16,0 1 5-16,-3 3 2 0,3-1 5 0,-1 2 5 15,-2 0 3-15,4 0-1 16,1 4 7-16,3 0 0 0,0-2 0 0,-1 2-3 0,3 2-2 16,0-4 2-16,2 3-3 15,-1 0 0-15,1-2-2 0,0-1-1 0,3 2-4 16,-3-2 2-16,1 0-3 15,-1 3-4-15,2-3 1 0,0 2 0 0,1 1-11 0,-6-3-20 16,3 4-36-16,0-1-61 0,-2 0-69 0,-3 0-146 16,1-1-585-16,-8 2-319 15</inkml:trace>
  <inkml:trace contextRef="#ctx0" brushRef="#br0" timeOffset="-200158.88">25381 16159 1251 0,'0'0'157'0,"0"0"-13"0,0 0-22 15,0 0-27-15,0 0-5 16,0 0 5-16,0 0 0 0,0 0 17 0,0 0 9 0,0 0 14 15,0 0 4-15,0 0 0 16,0 0-1-16,0 0-8 0,0 0-6 0,0 0-5 16,0 0-7-16,0 0-4 0,0 0-10 0,0 0-3 15,0 0-6-15,0 0 2 0,0 0-3 16,0 0-4-16,0 0-12 0,0 0-6 0,0 0-5 16,0 0-8-16,0 0-1 15,0 0-12-15,0 0-2 0,-23-37-9 0,23 37-4 0,0 0-4 16,2-28-1-16,-2 28-7 15,3-24 0-15,-3 24-4 0,1-31-2 0,4 14 1 16,-2 1-1-16,1-1 0 0,-3 0-1 0,3-1 0 16,0 2-3-16,2-1 2 0,0 1-1 15,-2 0 1-15,-1 0 1 0,1 1-1 0,2-2 2 16,-1 5 1-16,-5 12 3 16,9-25 4-16,-7 16 5 0,-2 9 3 0,7-16-3 15,-7 16-3-15,5-13 1 0,-5 13 9 16,0 0 4-16,0 0 1 0,0 0-7 15,0 0 1-15,0 0-5 0,0 0-1 16,0 50-2-16,0-50 0 0,-1 28-2 0,1-13-4 16,1 2-1-16,-1-17-1 0,0 29 3 0,0-13-7 0,0-16 0 15,-1 24-3-15,2-11 4 16,-1-13-4-16,0 21-1 0,0-21-5 0,2 14-6 16,-2-14-10-16,0 0-4 15,11 12-5-15,-11-12-4 0,11 0-2 0,-11 0-8 0,0 0-6 16,23-22-1-16,-12 9-4 15,-3-3 1-15,5 0 4 0,-3-5 2 0,3 2 10 16,-1-3 5-16,-1 2 6 0,1-2 14 0,-2 4 8 0,-1 3 10 16,-2 0 11-16,2 1 7 15,-2 1 4-15,0-1 11 0,-7 14-6 0,12-19-2 16,-12 19-5-16,8-15-3 16,-8 15-4-16,6-12 1 0,-6 12 4 0,0 0 4 0,0 0 2 15,0 0 0-15,0 0-3 16,0 0 3-16,0 0 0 0,14 41-2 0,-11-24 1 15,-3-2-5-15,0-15-2 16,0 36-6-16,0-17 1 0,2 2 1 0,-2-2-5 0,0 0-9 16,2 0-8-16,1 2-18 0,-1-4-25 15,0 2-36-15,-2-1-48 0,2-3-69 16,2 2-60-16,-4-7-142 0,0 5-163 0,2-5 6 16,-2-10-302-16,0 0-208 0</inkml:trace>
  <inkml:trace contextRef="#ctx0" brushRef="#br0" timeOffset="-199778.82">25887 16043 2660 0,'0'0'23'0,"0"0"17"15,0 0 6-15,0 0-3 16,0 0 10-16,0 0 16 0,8 28 21 0,-8-28 8 16,0 0 3-16,-4 25 2 15,4-25-6-15,-2 19-3 0,2-19 3 0,-5 23-3 0,5-23 4 16,-1 25 0-16,-3-12-9 15,2 1-5-15,2-14-10 0,-5 29-7 0,3-14-8 16,2-15-7-16,-6 26-6 0,4-15-3 0,2-11-10 0,-4 21-5 16,4-21-8-16,-1 19-23 15,1-19-20-15,-7 15-19 0,7-15-31 0,0 0-33 16,0 0-41-16,-4 18-40 16,4-18-31-16,0 0-48 0,0 0-82 0,0 0-584 0,0 0-344 15</inkml:trace>
  <inkml:trace contextRef="#ctx0" brushRef="#br0" timeOffset="-199448.75">25862 16118 2809 0,'2'-26'-50'15,"-2"26"33"-15,2-21 12 0,-2 21 13 16,0-20 16-16,0 20 13 0,2-21 15 0,-2 21 16 16,4-18 15-16,-4 18 5 15,5-17-2-15,-5 17-1 0,4-15-4 0,-4 15-3 0,0 0-6 16,8-19-3-16,-8 19-7 15,6-12-8-15,-6 12-6 0,0 0-3 16,17-9-6-16,-17 9-5 0,15-5-1 0,-15 5-2 0,0 0 0 0,29 0 1 16,-29 0 1-16,17 6 0 15,-17-6 0-15,21 10 6 0,-21-10-5 0,11 14 4 16,-2-7-2-16,-9-7 0 16,7 15 3-16,-7-15 8 0,0 18 0 0,0-18-4 15,0 0 5-15,-9 25-7 16,9-25 1-16,-12 14-6 0,1-6-4 0,11-8-6 0,-18 11-3 15,9-7-11-15,9-4-24 16,-22 6-35-16,22-6-35 0,-18 0-44 0,18 0-75 16,0 0-40-16,-27-10-93 0,27 10-142 0,-8-9-480 0,5 2-386 15</inkml:trace>
  <inkml:trace contextRef="#ctx0" brushRef="#br0" timeOffset="-199149">26128 15938 2958 0,'21'5'13'0,"-21"-5"30"0,0 0 5 0,0 0 4 15,0 0-1-15,16 4 6 0,-16-4 5 16,0 0 1-16,0 0-2 0,18 4-10 0,-18-4-1 16,0 0-4-16,20 2-4 0,-20-2-9 0,17 1-5 15,-17-1-11-15,19 0-25 16,-19 0-31-16,0 0-43 0,27-1-38 0,-27 1-41 0,17-4-28 16,-17 4-57-16,0 0-94 15,16-8-433-15,-16 8-66 0</inkml:trace>
  <inkml:trace contextRef="#ctx0" brushRef="#br0" timeOffset="-198989.32">26220 15875 2467 0,'0'0'154'16,"-15"-12"37"-16,15 12-13 15,0 0-18-15,0 0-19 0,-11-9-17 0,11 9-17 16,0 0-10-16,0 0-13 16,0 0-18-16,0 0-26 0,29-17-26 0,-29 17-27 0,20-3-30 15,-20 3-36-15,25-3-45 16,-25 3-53-16,23-2-68 0,-23 2-171 0,19-4-422 15,-19 4-172-15</inkml:trace>
  <inkml:trace contextRef="#ctx0" brushRef="#br0" timeOffset="-195459.29">26787 15783 2536 0,'0'0'-40'0,"0"0"25"15,-12 8-2-15,12-8 37 16,0 0 14-16,0 0 16 0,-4 15 18 0,4-15 9 16,0 0 3-16,0 0 2 0,0 0 8 15,0 0 4-15,0 0 11 0,2 21 2 0,-2-21-3 16,0 0 0-16,0 0-3 15,18 10-8-15,-18-10-9 0,0 0-8 0,16 7-10 16,-16-7-6-16,14 4-10 0,-14-4-2 16,0 0-5-16,22 3-3 0,-22-3-6 0,0 0-2 15,24-3-5-15,-24 3-1 0,0 0-4 0,23-7-1 16,-23 7-4-16,16-10 0 16,-16 10-2-16,13-13-1 0,-9 3-4 0,-4 10 2 0,7-19-3 15,-2 9 1-15,-5 10 4 16,7-25 1-16,-5 15-1 0,-2 10 3 0,2-19 2 15,-2 19 1-15,0 0-7 16,2-24-1-16,-2 24-3 0,0 0 4 0,0 0-2 0,-8-15 1 16,8 15-2-16,0 0 5 0,0 0 3 0,0 0 8 15,-34 27-2-15,25-15 7 16,2 3 1-16,0-1 7 0,-1 2-1 0,0 1-2 16,2 0 1-16,-1 1 0 15,1-2-6-15,3 2 0 0,-4-3-2 0,5 0-3 0,2-15 1 16,-2 25-8-16,2-25 5 15,0 23-2-15,0-23-1 0,11 17-16 0,-6-11-18 16,-5-6-26-16,17 8-28 0,-17-8-31 0,21 0-32 16,-21 0-24-16,27-8-35 0,-27 8-13 15,25-12-16-15,-14 5-7 0,0-1-13 0,0 0-2 16,0-1 5-16,-4-1 14 16,5 3 26-16,-6 0 42 0,-6 7 40 0,13-16 34 15,-13 16 40-15,10-14 30 0,-10 14 40 16,11-11 27-16,-11 11 24 0,0 0 19 0,14-11 2 15,-14 11 9-15,0 0 1 16,10-8 12-16,-10 8 5 0,0 0-2 0,0 0-1 16,0 0-4-16,0 0-8 0,21 18-14 0,-21-18-5 0,9 12-6 15,-9-12-11-15,6 14-2 16,-6-14-3-16,5 16-8 0,-5-16-3 0,4 14-10 16,-4-14-6-16,6 14-2 15,-6-14-6-15,0 0-3 0,6 17-5 0,-6-17-1 16,0 0-3-16,7 11 2 0,-7-11-3 15,0 0-2-15,0 0-6 0,0 0-3 0,13 4-1 16,-13-4-4-16,0 0-1 0,0 0 0 16,24-24-3-16,-24 24 3 0,14-16-3 15,-7 9 6-15,-7 7 4 0,11-13 9 0,-11 13 2 0,12-10-2 16,-12 10-3-16,0 0 10 16,17-8-4-16,-17 8 0 0,0 0-2 0,0 0-4 15,0 0 2-15,27 10 0 16,-27-10-5-16,11 8-8 0,-11-8-1 0,12 9-22 0,-12-9-34 15,9 7-56-15,-9-7-67 16,13 8-83-16,-13-8-126 0,14 2-200 0,-14-2-9 16,0 0-323-16,0 0-302 0</inkml:trace>
  <inkml:trace contextRef="#ctx0" brushRef="#br0" timeOffset="-195219.14">27470 15804 2865 0,'25'12'-20'0,"-25"-12"0"0,0 0 7 0,6 18 23 0,-6-18 46 16,0 22 29-16,0-22 23 0,-2 27 7 0,0-12-9 16,-2 2-4-16,-1 0-1 15,0 2 4-15,1 2-5 0,-1 4 0 0,0-2-6 16,1 4-12-16,-2-1-7 16,1-1-7-16,0 2-7 0,3-1-9 0,-1 0-3 0,-1-1 10 15,-2 2-9-15,6-2-14 16,-3-4-22-16,3-2-33 0,-2-2-41 0,2-17-49 15,0 33-61-15,2-24-66 0,-2-9-103 0,3 13-175 0,-3-13-394 16,0 0-299-16</inkml:trace>
  <inkml:trace contextRef="#ctx0" brushRef="#br0" timeOffset="-194969.07">27596 15741 2836 0,'6'-19'-16'0,"3"2"-3"15,-2 4 11-15,-1 1 2 0,-6 12 22 0,12-17 16 16,-5 10 2-16,-7 7-1 0,13-8-3 16,-13 8-3-16,19-4 3 0,-19 4 2 0,0 0 15 15,26 12 9-15,-17-2 9 0,0-1 9 0,-5 4-1 16,2 2 9-16,-5 0 3 16,1 2-3-16,-2-17-5 0,-3 32-5 0,-3-13-5 15,0-3-6-15,-3 0-8 16,-5 0-4-16,5-3-3 0,-4-1-20 0,3 0-25 0,-3-2-51 15,2-1-64-15,0-1-56 0,11-8-66 0,-16 7-174 16,7-6-515-16,9-1-329 16</inkml:trace>
  <inkml:trace contextRef="#ctx0" brushRef="#br0" timeOffset="-194339.08">28163 15573 2752 0,'0'0'-66'0,"0"0"35"16,0 0 28-16,0 0 27 0,0 0 33 0,0 0 10 0,0 0 12 15,-21 52 7-15,11-30 8 16,5-3 0-16,-1 5-2 0,0 1-3 0,-1 0 0 16,1 1-4-16,-2 1-9 15,7-1-2-15,-1 2-7 0,0-2-9 16,4 0-3-16,0 0-8 0,-1-2-3 0,5 0-11 15,-1-4-22-15,0 2-40 0,0-2-45 0,3-1-56 16,0-3-68-16,1-5-86 0,1 0-174 0,-1-4-399 16,-9-7-208-16</inkml:trace>
  <inkml:trace contextRef="#ctx0" brushRef="#br0" timeOffset="-194029.06">28500 15505 2600 0,'0'0'33'0,"5"-17"35"0,-5 17 21 0,0 0 29 16,0 0 26-16,0 0 16 0,0 0 2 15,0 0-7-15,7-11-12 0,-7 11-14 0,0 0-16 16,0 0-17-16,17-4-7 0,-17 4-8 16,0 0-15-16,26 0-7 0,-26 0-9 15,17-3-6-15,-17 3-27 0,0 0-29 0,30 0-40 0,-30 0-48 16,18 0-67-16,-18 0-61 16,18 3-82-16,-18-3-159 0,18-3-461 0,-18 3-340 15</inkml:trace>
  <inkml:trace contextRef="#ctx0" brushRef="#br0" timeOffset="-193668.99">28849 15395 2894 0,'0'0'30'0,"13"-12"19"0,-13 12-3 0,0 0 18 16,8-10 39-16,-8 10 27 0,0 0 13 15,0 0-9-15,9-11-14 0,-9 11-13 16,0 0-13-16,0 0-11 0,0 0-11 15,12-8-9-15,-12 8-7 0,0 0-12 0,0 0-7 0,26 0-4 16,-26 0-4-16,0 0-7 0,24 7-3 0,-24-7-2 16,16 7-2-16,-16-7-5 15,13 12 2-15,-13-12-7 0,8 16 5 0,-8-16 1 16,0 22 6-16,0-22 11 16,-6 30 8-16,4-12 2 0,-2-1 6 0,1 2 3 0,-1 1-8 15,2-1 2-15,-3 6-4 16,4-5-4-16,-1 2-2 0,2 1-1 0,0 0-2 15,0 3-4-15,2-1-1 0,-2-4-1 16,0 2-6-16,0-2 0 0,-2-2-16 16,0 1-13-16,0 0-23 0,-2-2-43 0,-4-2-54 0,2-3-79 15,0 1-75-15,-2-2-143 16,2-3-165-16,-1-2-371 0,7-7-407 0</inkml:trace>
  <inkml:trace contextRef="#ctx0" brushRef="#br0" timeOffset="-189709.37">29264 15376 439 0,'0'0'531'0,"0"0"-167"0,0 0-93 16,0 0-33-16,0 0-15 0,0 0-5 15,0 0 10-15,0 0 5 0,0 0-2 0,0 0 4 16,0 0-7-16,0 0 0 0,0 0-12 0,0 0-28 16,0 0-13-16,0 0-9 15,0 0-20-15,-8 57-15 0,4-39-20 0,2 1-8 0,-5-1-11 16,2 5-14-16,1 0-3 16,0 0-10-16,2-3-9 0,-2 0-5 0,2-1-5 15,0-1-8-15,0-1-15 16,2-17-25-16,-2 28-18 0,2-17-26 0,-2-2-31 0,2-9-45 15,-2 16-47-15,2-16-63 16,0 0-43-16,0 0-50 0,0 0-102 0,0 0-90 16,0 0-448-16,0 0-407 0</inkml:trace>
  <inkml:trace contextRef="#ctx0" brushRef="#br0" timeOffset="-189398.79">29262 15459 2855 0,'4'-14'-46'16,"-4"14"76"-16,6-18 16 15,-6 18 15-15,7-18 23 0,-7 18 26 0,2-13 18 16,-2 13 16-16,0 0-3 15,9-16-13-15,-9 16-15 0,0 0-13 0,8-14-17 0,-8 14-3 16,11-8-11-16,-11 8-7 0,14-5-5 0,-14 5-9 16,18-4-5-16,-18 4-6 15,22 0-4-15,-22 0-3 0,24 4-2 0,-24-4-3 16,23 4-6-16,-12 0 3 16,-11-4 2-16,19 9 13 0,-11-3 14 0,-8-6 16 0,11 15 3 15,-11-15-5-15,2 18 11 16,-2-18 10-16,-5 24-5 0,5-24 3 0,-8 29 2 15,2-16-3-15,0 2-1 16,0 0-7-16,1 0-9 0,-2-1-7 0,3 1-4 0,4-15-8 16,-4 30-4-16,4-16-11 0,0-14-32 0,6 30-33 15,1-17-35-15,2 2-37 16,1-4-55-16,0 2-58 0,6 0-59 0,-6-3-70 0,3-3-147 16,-3 3-100-16,1 0-21 15,-5-3-266-15,1-2-248 0</inkml:trace>
  <inkml:trace contextRef="#ctx0" brushRef="#br0" timeOffset="-188999.3">28590 15905 2581 0,'0'0'-52'15,"0"0"52"-15,-20 0 21 16,20 0 20-16,0 0 19 0,0 0 28 0,0 0 12 16,0 0 20-16,0 0-8 15,0 0-7-15,0 0-13 0,0 0-7 0,57-15-10 16,-34 14-7-16,7-2-7 0,1 0-7 15,12 1-7-15,-1 0-1 0,7-1-2 0,8 2 4 16,4-1 13-16,4 2-2 0,2 0 12 0,-1 0-2 16,1 0-3-16,1 0-7 15,-3 2-7-15,4-2-6 0,-6 0-8 0,-1 0-1 0,-12 0-4 16,1 0-14-16,-5 0-15 16,-3-2-30-16,-7 0-38 0,-5 0-42 0,-1 2-62 15,-4-2-48-15,-8 1-44 16,-18 1-131-16,26-3-565 0,-26 3-389 0</inkml:trace>
  <inkml:trace contextRef="#ctx0" brushRef="#br0" timeOffset="-188448.89">28854 16419 3035 0,'-11'8'16'0,"11"-8"5"0,0 0 4 16,0 0 8-16,-8 18 17 15,8-18 15-15,0 0 0 0,3 21-3 0,-3-21-6 16,2 20-4-16,-2-20-3 16,5 25-6-16,-3-10-2 0,-2-15 0 0,5 31-4 0,-1-18 2 15,-2 4-3-15,2-1-7 16,0-3-1-16,0 2-5 0,-4-15 0 0,7 23-2 15,-3-14-1-15,-4-9-2 16,4 18 3-16,-4-18 1 0,4 12-2 0,-4-12-6 0,0 0 0 16,0 0-2-16,0 0 0 0,0 0-1 0,0 0-3 15,0 0-5-15,0 0-2 16,2-64-2-16,-4 38 2 0,0-4-1 0,2 1-3 16,0-4 2-16,0-1 1 0,0 2 7 15,0-2 14-15,0 0 14 0,0 4 4 0,0 0 4 16,0-1 1-16,0 5 4 15,0 3 6-15,0 1 3 0,0 2-1 0,2 1-4 16,-2 2-1-16,0 17-2 0,5-33-9 0,-1 20-3 0,3-1-2 16,1 4-13-16,2 0 0 15,6 1 2-15,-3 1-5 0,7 2-2 0,6 1-1 16,-2-2-3-16,8 4 3 16,3-1-7-16,5 1 5 0,0-1-5 0,5 3 0 15,3-1-3-15,-3 1 0 0,1 1-1 16,-1-4-2-16,-1 4 0 0,-2 0-16 0,-5-2-22 15,-3 0-34-15,-3-1-28 16,-1 3-37-16,-5 0-35 0,-2-3-38 0,-4 3-42 16,-6-3-77-16,-13 3-163 0,17 0-460 0,-17 0-379 0</inkml:trace>
  <inkml:trace contextRef="#ctx0" brushRef="#br0" timeOffset="-188188.08">29250 16317 2905 0,'-7'9'-69'16,"7"-9"27"-16,-7 14 31 15,7-14 48-15,-6 13 57 0,6-13 25 0,-2 17 19 0,2-17 2 16,-4 19 4-16,4-19-2 16,-2 23-5-16,2-23-6 0,0 25-5 0,0-25-9 15,0 29-13-15,0-16-7 16,2 2-17-16,-2-15-3 0,4 31-10 0,-4-18-9 15,0-13-4-15,2 25-13 0,-2-25-27 16,2 23-36-16,-2-23-43 0,0 19-57 0,0-19-66 16,2 17-62-16,-2-17-109 0,0 0-225 0,-2 9-354 15,2-9-356-15</inkml:trace>
  <inkml:trace contextRef="#ctx0" brushRef="#br0" timeOffset="-183658.98">29510 16427 690 0,'0'0'253'0,"0"0"-75"15,0 0-41-15,-5-21-35 0,5 21-5 16,0 0-1-16,0 0 15 0,0 0 11 0,0 0-5 0,0 0 13 15,0 0-12-15,0 0-5 16,0 0-12-16,0 0 3 0,0 0-10 0,22-9 1 16,-22 9-10-16,0 0-9 0,18-2-11 0,-18 2-8 15,0 0-19-15,22-2-29 0,-22 2-45 16,0 0-44-16,23 0-47 0,-14 0-47 0,-9 0-89 16,15-4-458-16,-15 4 12 15</inkml:trace>
  <inkml:trace contextRef="#ctx0" brushRef="#br0" timeOffset="-183185.07">29798 16294 2137 0,'0'0'-25'0,"0"0"8"0,19-4 10 0,-19 4-8 0,0 0 13 16,23-4-6-16,-23 4 6 0,16-2 10 0,-16 2 16 15,0 0 0-15,26 2 28 0,-26-2 8 16,13 6 19-16,-13-6 13 0,0 0 11 16,13 11 9-16,-13-11 5 0,0 0 2 15,-5 22-5-15,5-22 3 0,-12 16 2 0,3-4 2 16,1 0 1-16,-2-1-2 15,-2-1-5-15,2 3-8 0,0-4-6 0,10-9-8 16,-15 23-11-16,8-13-7 0,7-10-10 0,-8 19-2 0,8-19-13 16,0 19-3-16,0-19-4 15,6 23-4-15,0-12-7 0,1 2 2 0,0-1-8 16,-1 3 0-16,0-2-4 16,0 2-2-16,0 1 2 0,-2-1-2 15,-1 0 11-15,-3-15 4 0,0 33-5 0,-5-16 0 16,-1-1-4-16,0 0 0 0,-2 0-7 0,-1-3 3 15,-4 4-14-15,3-3-15 16,-1-3-31-16,-1 0-38 0,1 1-51 0,0-3-54 16,1 1-50-16,2-3-59 0,8-7-118 0,-16 14-131 0,10-10-364 15,6-4-292-15</inkml:trace>
  <inkml:trace contextRef="#ctx0" brushRef="#br0" timeOffset="-182009.33">30327 15422 2667 0,'4'-13'-76'0,"-4"13"24"16,0 0 22-16,0 0 20 0,0 0 28 0,0 0 28 16,0 0 21-16,0 0 13 0,0 0 1 0,0 0 12 0,17-2 18 15,-17 2 1-15,0 0 16 16,0 0 4-16,0 0-7 0,19 26-10 16,-15-14-5-16,2 2-9 0,-1 2-5 15,1 3-7-15,1 5-7 0,-1 3-3 0,-2 1-4 16,5 4-2-16,-3 4-3 0,2 0 0 15,-1 2 2-15,-1-2 1 0,1 2-5 0,-3 0-1 16,-2 2-2-16,0-2 9 0,-2 2-11 0,0 2 3 16,0-2-14-16,-2-1-1 15,0 0-8-15,-4 0-3 0,-1 0-4 0,0-2-16 0,1-1-21 16,-4-2-13-16,1-2-42 16,-3-1-44-16,-1-3-55 0,2-3-69 0,-1-2-67 15,-1-4-150-15,-2 0-155 16,2-3 22-16,-1-3-281 0,1-4-202 0</inkml:trace>
  <inkml:trace contextRef="#ctx0" brushRef="#br0" timeOffset="-181199.08">30060 16103 2536 0,'8'-17'-69'0,"-8"17"25"0,0 0 15 15,0 0 22-15,0 0 26 0,0 0 36 0,0 0 22 0,0 0 22 16,0 0 6-16,0 0 6 15,0 0 5-15,0 0 7 0,0 0-3 0,0 0-10 16,0 0-6-16,0 0-17 0,0 0-6 0,0 0-9 16,0 0-8-16,0 0-6 0,0 0-10 15,0 0-5-15,0 0-2 0,0 0-6 0,0 0-3 16,0 0-4-16,0 0-2 16,0 0-3-16,0 0-2 0,0 0-3 0,0 0 0 15,0 0-4-15,0 0 1 16,0 0-4-16,0 0-2 0,0 0 2 0,0 0-1 0,0 0 1 15,0 0 6-15,0 0 2 0,0 0-5 16,0 0 4-16,0 0 2 0,0 0-8 16,0 0-1-16,0 0 3 0,0 0 0 0,0 0 2 15,0 0 2-15,0 0 3 16,0 0-4-16,0 0 1 0,0 0-1 0,0 0 6 16,0 0 4-16,0 0 6 0,0 0 2 15,0 0 4-15,0 0-5 0,0 0 1 16,0 0-9-16,0 0 5 0,0 0-5 15,0 0-1-15,0 0 4 0,0 0-4 0,32 25-5 16,-32-25-1-16,9 7-3 0,-9-7 2 0,0 0-4 16,10 16 6-16,-10-16-1 0,4 13 10 15,-4-13 3-15,0 0 21 0,-10 26 7 0,2-16 15 16,-1 2-22-16,-1-2 5 0,-1 1 2 16,0-1 3-16,1 1-7 0,0-1-9 15,10-10-3-15,-16 13-5 0,16-13-3 16,-12 13-2-16,12-13-16 0,-7 10-29 0,7-10-26 15,0 0-34-15,0 0-43 0,0 0-52 16,35 13-72-16,-23-13-56 0,0-2-72 16,6 0-176-16,-4-1-77 0,-14 3-358 0,23-5-429 15</inkml:trace>
  <inkml:trace contextRef="#ctx0" brushRef="#br0" timeOffset="-180799.26">29586 16047 2914 0,'0'0'-97'0,"0"0"22"0,0 0 3 0,0 0 35 16,0 0 37-16,0 0 34 0,0 0 31 0,0 0 13 16,0 0-2-16,0 0-3 0,0 0 5 15,55 7 3-15,-55-7-4 0,21-3-1 0,-21 3-13 16,28-7-3-16,-9 4-11 15,-1 1-5-15,4-2-3 0,4-1-5 0,1 2-8 16,3-2-10-16,0 3-14 0,1 0-20 0,3-1-23 16,0 0-21-16,2 3-45 15,-1 0-39-15,-1 0-44 0,-2-3-62 0,0 2-157 0,-3-1-343 16,-1 1-27-16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8:14:28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3240 4363 636 0,'0'0'195'0,"0"0"-60"16,0 0-45-16,0 0-16 0,0 0-16 0,0 0-9 0,0 0-6 15,0 0 0-15,0 0 12 16,0 0 19-16,0 0 2 0,22-23 3 0,-22 23 19 0,0 0 9 16,23 0 2-16,-23 0-15 15,0 0-6-15,32 2-5 0,-32-2-16 0,29 1 1 16,-8-1-12-16,0 0-1 0,7 3-9 0,4-2-3 16,0-1 4-16,3 3-10 0,8-3 0 15,1 1 4-15,0-1 6 0,3 0 4 16,-1 0-2-16,-1 0 20 0,1 0-6 15,4 0-11-15,-1 0 5 0,-3 0-2 0,1 2-3 16,-1-2-6-16,-1 0 2 16,-1 0-3-16,-4 2-3 0,-4-2-1 0,-2 0-6 0,-2 0-2 15,-5 0-1-15,-4 0-6 0,1 2-1 0,-3-2-4 16,-2 2-1-16,-19-2-2 16,29 0-2-16,-15 2 0 0,-14-2-1 0,22 0-2 0,-22 0-6 15,20 0-3 1,-20 0-10-16,0 0-10 0,21 0-10 0,-21 0-23 0,0 0-22 15,0 0-10-15,0 0-22 16,0 0 4-16,0 0-27 0,0 0 4 0,0 0 8 16,-23-38-1-16,23 38 8 15,-18-17 17-15,10 9 1 0,-2-4 13 0,10 12 18 16,-18-19 20-16,8 11 11 0,2-3 16 0,8 11 19 0,-17-15 12 16,17 15 14-16,-13-16 20 15,13 16 7-15,-11-12 19 0,11 12 9 0,-10-10 10 16,10 10 5-16,0 0-11 15,-8-13 0-15,8 13-10 0,0 0-5 0,0 0-12 0,-10-12-5 16,10 12-7-16,0 0-4 16,0 0-6-16,0 0-1 0,0 0-10 0,0 0 0 15,0 0-3-15,0 0-4 0,47 28 0 0,-38-20-4 0,2 2-4 16,-3-1 0-16,-8-9-1 16,16 21 1-16,-6-8-3 0,-6-3-2 0,0 3 0 15,-4-13 2-15,4 25-2 16,-4-11-3-16,0-14 1 0,-8 29-3 0,2-14-19 15,-2-2-31-15,0-2-40 0,0 2-60 16,0 1-57-16,-3-5-85 0,2 0-640 0,-1 2-324 16</inkml:trace>
  <inkml:trace contextRef="#ctx0" brushRef="#br0" timeOffset="450.09">4533 3841 2705 0,'0'0'-137'0,"0"0"18"0,0 0 17 0,0 0 23 16,0 0 17-16,0 0 12 15,0 0 12-15,0 0 13 0,0 0 8 0,-6 54 1 0,6-35 9 16,-2 1 20-16,2 6-3 0,-2 3 4 0,2-1 10 16,0 5 1-16,-2 5 6 15,2 1 5-15,2 0 5 0,0 3 0 0,0 0 4 16,4 0-2-16,-3 0-2 15,3 0 1-15,-1 2 8 0,1-3-15 0,0 7 2 0,0 0-3 16,0-7 0-16,1 0 2 16,0-1-10-16,1 8-2 0,-2-12 3 0,1 0-4 0,-1 0 1 15,-2-5-6-15,2-1 0 16,-1-3-2-16,-1-3-11 0,1 2-26 0,-3-6-36 16,2-3-32-16,-2 1-26 0,2-5-49 0,-4-13-98 15,2 16-417-15,0-9 78 16</inkml:trace>
  <inkml:trace contextRef="#ctx0" brushRef="#br0" timeOffset="1459.93">4449 3877 1950 0,'0'-24'-39'0,"0"24"10"16,0 0 11-16,0 0-6 0,0-19 17 0,0 19 9 16,0 0 6-16,0 0 16 0,0 0 14 0,5-14-1 15,-5 14-4-15,0 0 1 16,0 0-7-16,18-6 3 0,-18 6-3 0,19-4-6 0,-19 4 5 15,26-2-8-15,-7 0-4 16,0 2 0-16,2-1-6 0,4 1 6 0,7-3-8 16,-1 3 16-16,12-1-15 15,1-2-3-15,6 2-3 0,9-1-2 0,2 0-3 0,3 2 0 16,3 0-9-16,-1 0-7 0,-1 0-11 0,1 0-13 16,2 0-5-16,0 2-15 15,-1 0-1-15,3-1-1 0,-3-1-3 0,25 3 6 16,-16-2 10-16,-8-1 18 0,-1 3 2 15,2-2 8-15,-4 1 13 0,-3 0 5 0,-1 0 9 16,-2 0 3-16,-10-1 5 16,0 4 0-16,-5-2 0 0,-1 1-2 0,-3-2 4 0,-7 2 1 15,-1 0-6-15,-4 0 11 0,-1 0 9 0,1-3-6 16,-8 3 14-16,0-2-4 16,-3 2 15-16,2-3-12 0,-4 4 0 0,-1-1 7 15,-14-4 3-15,26 3-11 0,-26-3 2 16,23 4 8-16,-12 0-16 0,-11-4-1 15,21 5-12-15,-21-5 7 0,21 6-1 16,-21-6-4-16,19 7-1 0,-19-7-6 0,14 5 1 16,-14-5-3-16,14 3-3 15,-14-3 3-15,10 8 16 0,-10-8 4 0,11 12 6 16,-11-12-7-16,6 15 2 0,-6-15 0 0,4 22-2 0,1-6-6 16,-5-1 1-16,0 4 3 15,0 2 4-15,0 1 0 0,0 7-1 0,0 0 1 0,2 3-7 16,-2 3 2-16,0 1-2 15,2 3 1-15,0 0-2 0,-2 0-7 0,2-1 2 16,0-1-1-16,1 2-1 16,1-2 6-16,0 2-12 0,2-1 4 0,0 0 1 0,0-2-7 15,4 2 5 1,-4-2 1-16,0 0-2 0,2-1-3 0,-1-1-8 0,-1 0 11 16,-2-5-4-16,3 2 3 0,-3-4 0 0,0-1-2 15,1-2-9-15,-3 0 7 16,-2-3 2-16,0-3 5 0,0 2-9 0,-2-3 8 0,-3 0 2 15,-1-2-3-15,-3 1-2 16,-4-4-3-16,1 0-1 0,-4-1 3 0,-4-1-3 16,-1 0 2-16,-3-3-3 15,-3-1 3-15,-2 0-5 0,-3-2 6 0,-3-3-3 0,-1 1-6 16,-8 0 8-16,-1-2 0 0,-1 0 2 0,-5-2-4 16,-6 0 2-16,1 1-3 15,-2-3-4-15,1 0 5 0,2-2-4 0,0 2 6 16,4 2 4-16,-4-1-7 0,0-1 3 15,9 0-4-15,-9-4 3 0,8 7 13 0,-9-5 4 16,4 0-5-16,3 2 0 16,-4-2-1-16,1 2-1 0,2-1-1 0,4 1 0 0,1 1-4 15,3-1 1-15,-1 0-6 16,4 0 3-16,7 3 0 0,0-3-2 0,5 1-14 16,3-1-15-16,4 3-33 0,0-1-32 0,20 2-44 15,-28-4-28-15,18 3-83 16,10 1-541-16,-13-8-85 0</inkml:trace>
  <inkml:trace contextRef="#ctx0" brushRef="#br0" timeOffset="2150.32">5721 4208 2362 0,'0'0'-24'15,"7"-10"21"-15,-7 10-14 16,0 0-2-16,8-13 5 0,-8 13-4 0,0 0 4 0,0 0-6 15,0 0 7-15,0 0 1 16,0 0 1-16,0 0 6 0,-21-19-4 0,21 19-1 16,0 0 10-16,-29 4 7 0,29-4 10 15,-30 4 5-15,15 0-1 0,15-4 9 0,-34 9 8 16,16-5 1-16,0 3-1 0,-3 1 3 0,0 2 6 16,-2-1-6-16,1 3 4 15,1 1 2-15,0-2-1 0,2 3 4 0,2-1-4 16,0 2-1-16,3 1-2 0,0 1 2 15,4 0-4-15,1 2-9 0,3-2-4 0,2 0-4 16,2 2 4-16,2 1-5 16,4-1 0-16,2 3-3 0,1-1-5 0,5 0-4 0,0 1-7 15,6-3 3 1,3 1-15-16,0 0-3 0,4-2-2 0,3 0-2 0,0-3-4 16,-1-2-8-16,-1-4 16 0,-2 1-25 0,0-2-12 0,-1-2-2 15,-3-3-1 1,-2 2 2-16,2-5 3 0,-20 0 1 0,27-3 4 0,-27 3 9 15,24-8 2-15,-16 3-1 16,-8 5 5-16,10-13 2 0,-10 13 11 0,-2-19-2 16,2 19 15-16,0 0 7 0,-19-31 16 15,9 20 16-15,-3 1 10 0,0 1 11 0,-1-1 3 16,0 3 3-16,2-2 0 0,0 2 0 0,12 7-2 16,-22-13 3-16,22 13 9 15,-15-9-1-15,15 9 3 0,-12-8-5 0,12 8-6 0,0 0 2 16,-13-8-6-16,13 8-8 15,0 0-7-15,0 0-2 0,0 0-8 0,0 0-19 16,0 0-35-16,0 0-46 16,49-3-46-16,-49 3-53 0,25 0-52 0,-15 0-85 15,-10 0-589-15,22 2-263 0</inkml:trace>
  <inkml:trace contextRef="#ctx0" brushRef="#br0" timeOffset="2439.91">5870 4370 2545 0,'0'0'-117'15,"0"0"33"-15,0 0 19 0,0 0 17 0,0 0 22 0,0 0 24 16,0 0 7-1,0 0 20-15,0 0 10 0,-39 36 18 0,31-22 2 0,2-3-5 16,-3 3 6-16,2 0-2 16,1-2-6-16,6-12-5 0,-6 29-10 0,4-18 2 15,2-11 0-15,-2 25-16 0,2-25-22 0,8 27-19 16,-2-16-54-16,3 0-48 0,0-1-59 16,-1 0-117-16,5-3-345 0,-3-1 127 0</inkml:trace>
  <inkml:trace contextRef="#ctx0" brushRef="#br0" timeOffset="2780.17">6045 4443 1922 0,'0'0'-14'0,"0"0"4"15,-13-12-5-15,13 12 4 0,0 0 10 0,-21-7 18 16,21 7 8-16,0 0 28 15,-26 0 14-15,26 0 12 0,0 0 0 0,-22 6 3 0,22-6 4 16,-15 7 1 0,15-7 0-16,-11 8-5 0,11-8-8 0,-8 14-7 0,8-14-9 15,0 0-6-15,0 20-7 0,0-20-12 0,8 17-6 16,-8-17-6-16,13 23-10 0,-5-11 0 16,1-1-4-16,-1 0 0 0,0 0-7 0,2 1 3 15,-2 0-1-15,-8-12-2 16,10 17 2-16,-10-17 3 0,4 19-7 0,-4-19 1 15,0 17 5-15,0-17-2 16,0 0-7-16,-10 19-12 0,10-19-16 0,-14 9-34 0,14-9-29 16,-16 6-41-16,16-6-49 15,-17 2-93-15,17-2-419 0,-15-4 51 0</inkml:trace>
  <inkml:trace contextRef="#ctx0" brushRef="#br0" timeOffset="3000.11">6076 4445 2205 0,'0'0'69'0,"0"0"-10"15,18-6 2-15,-18 6-3 16,0 0 2-16,0 0-7 0,23 17 3 0,-18-7 9 16,-5-10-12-16,10 22-2 0,-8-7-2 0,0-1-4 0,0 2-3 15,0 1-5-15,-2-17 0 16,0 28-7-16,-2-11-3 0,0-2-5 0,2-15-42 15,-2 31-53-15,0-16-54 16,-2 0-65-16,4-15-142 0,-4 25-395 0,2-15 3 16</inkml:trace>
  <inkml:trace contextRef="#ctx0" brushRef="#br0" timeOffset="3821.65">6968 4528 2058 0,'0'0'-70'16,"0"0"20"-16,0 0 10 0,0 0 19 15,0 0 2-15,0 0 10 0,0 0 24 0,0 0 3 16,0 0 8-16,0 0 4 16,0 0-9-16,0 0-1 0,0 0 0 0,0 0-1 15,34-9-7-15,-34 9-6 16,23 2 10-16,-23-2-7 0,36-2 6 0,-13 2 8 0,7 0 6 16,2-2 16-16,4 2 29 0,7-2 18 0,1 4 18 15,3-4 6-15,-1-2 5 16,5 2-1-16,-3 0-7 0,1 1-5 0,-1-2-11 0,-1 2-10 15,2-1-11 1,-3 0-7-16,-2 0-6 0,1 1-8 0,-9 1-4 0,0-3-6 16,-4 0-6-16,-3 2-4 15,1 1-11-15,-6-2-13 0,-3 1-22 0,-2 1-20 0,-2-3-30 16,-17 3-32-16,28 0-41 0,-28 0-26 0,18-1-46 16,-18 1-69-16,0 0-558 15,0 0-164-15</inkml:trace>
  <inkml:trace contextRef="#ctx0" brushRef="#br0" timeOffset="4189.77">7397 4324 2554 0,'0'0'5'0,"0"0"7"0,-8-9-5 0,8 9-1 16,0 0 10-16,0 0-4 0,0 0-9 15,0 0 12-15,0 0-2 0,0 0 1 0,0 0 0 16,0 0 16-16,0 0 6 0,0 0 2 0,0 0-7 16,0 0 2-16,34 28-4 15,-24-18-3-15,2 0-2 0,2-1-4 0,3 4 0 0,-4-3-5 16,4 4-3-16,-3-2-1 15,2 0 3-15,-2 3 0 0,-1-3 3 0,-3-1-1 0,1 3-2 16,-5-1 2 0,1 3 7-16,-3-3 2 0,-4-13-2 0,-2 28-3 0,-2-13-3 15,-3 0 5-15,-3 1-2 16,-3 1-11-16,0-4-17 0,-1 2-33 0,-2-1-45 16,2-1-50-16,-3-1-61 0,0-1-135 0,2-1-429 15,1-1-46-15</inkml:trace>
  <inkml:trace contextRef="#ctx0" brushRef="#br0" timeOffset="16099.87">8069 4503 252 0,'0'0'94'16,"0"0"-14"-16,0 0-6 0,0 0-11 0,0 0 3 0,0 0-7 16,0 0-7-16,0 0-5 15,0 0 4-15,0 0-9 0,0 0 5 0,0 0-8 16,0 0-8-16,0 0-6 0,0 0 12 0,0 0 0 16,0 0 4-16,0 0-6 0,0 0-2 15,0 0 2-15,0 0-2 0,0 0 4 16,0 0 4-16,0 0-8 0,0 0 4 15,0 0-9-15,-20 35 2 0,20-35-3 0,-2 13-10 16,2-13-3-16,0 0 2 16,-4 23 1-16,4-23 2 0,-2 19 2 0,2-19-9 0,-4 17 5 15,4-17-6-15,-4 20 4 0,4-20-6 0,-4 20 6 16,4-20-2-16,-2 21-2 16,2-21 1-16,-5 21 1 0,5-21 10 15,-2 23-10-15,0-11 9 0,2-12 2 0,-2 23-9 16,2-23 11-16,0 22-7 0,0-22-7 0,-3 25 4 15,3-25 1-15,-2 21-4 16,0-8 0-16,2-13-2 0,-2 26-1 0,0-10 6 16,2-16-6-16,-2 29 1 0,0-17 0 15,2-12-11-15,-2 28 5 0,0-15 6 16,2-13-8-16,-2 27 0 0,0-14 5 0,2-13-6 0,-3 29-4 16,3-15 2-16,0-14 0 15,-2 32 5-15,2-17 8 0,-2 2-15 0,2-17 4 16,0 31 3-16,0-14-7 15,-2-2 4-15,2-15-1 0,2 34 4 0,-2-19-7 0,0 2 7 16,0 1 4-16,0-18-5 16,0 32 0-16,2-14 0 0,-2-2-4 15,0 1 3-15,2 1 9 0,-2-18-4 0,0 32-2 0,0-15 7 16,0 0-16-16,0-2 9 0,0 3 4 16,0-18-4-16,0 33 2 0,0-20-2 0,0 2 3 15,0-15 2-15,3 27 3 16,-3-14 3-16,0-13 5 0,2 26-5 0,-2-13 0 0,0-13-4 15,4 25 0-15,-4-11 6 16,0-14-8-16,4 26 9 0,-2-12 1 0,-2-14-1 16,2 24 0-16,-2-10-1 15,2 1 4-15,-2-15-3 0,4 26 1 0,-4-12-3 16,0-14 4-16,3 27-2 0,-3-27-1 0,0 25-7 0,2-13 1 16,-2-12-4-16,2 25-1 15,-2-11 3-15,2 1 4 0,-2-15-3 16,3 25-2-16,-3-25 11 0,0 25-2 0,2-12 2 15,-2-13 0-15,2 25-9 0,0-14 4 0,-2-11-3 16,2 27 2-16,-2-27-10 16,2 27 10-16,0-14-7 0,0 2 5 0,-2-15 5 15,2 27-13-15,0-12 0 0,-2-15 2 16,0 29-1-16,2-14-1 0,-2 0-25 0,0-15 2 16,0 28-1-16,2-14 7 0,-2-14 5 15,0 28 0-15,2-14 0 0,-2-14 4 16,2 29-2-16,-2-16-2 0,3 2 0 0,-3-15 4 0,4 27 7 15,-1-16-5 1,-1 5 1-16,2-3-4 0,-4-13 1 0,4 23 7 0,-4-23-13 16,4 21 9-16,-2-10 12 15,-2-11-5-15,4 21-4 0,-4-21 7 0,2 18-3 16,-2-18 2-16,5 16-5 0,-5-16 5 0,2 14-3 0,-2-14 3 16,0 0-9-16,4 21 2 15,-4-21-2-15,0 0 3 0,2 17-4 0,-2-17 5 16,0 0 2-16,2 14-3 0,-2-14-5 15,0 0 8-15,0 0-2 0,0 0-8 0,0 0 10 16,-8 16-2-16,8-16 8 16,0 0-10-16,0 0 1 0,-19 8 2 15,19-8 0-15,0 0 0 0,-20 1-1 0,20-1-1 0,0 0 4 0,-24-1 0 16,24 1-3-16,0 0-1 16,-32-2-3-16,32 2-1 0,-30-4 4 0,15 2 2 15,15 2-8-15,-36-4 8 16,17 1-7-16,0 1 2 0,-2 0-1 0,-3-2-1 15,2 3-3-15,-4-2 6 0,-1-1-2 16,1 3-2-16,-4-4-3 0,3 4 6 0,-1-1-1 16,0-2 2-16,1 2 2 15,-3 0-3-15,2 0 3 0,-2-2-6 0,2 3 0 16,1-2 0-16,-3 0-1 0,0-1 5 0,3 2-2 0,-1-1 5 16,0 0-7-16,-1 2 2 15,1-1-2-15,0-2 3 0,-1 2-4 0,2 1 5 16,-3-2-8-16,3-1 3 15,-1 3 4-15,1-3 0 0,-3 2-6 0,2 0 12 0,1 0-10 16,-1 1-1-16,0-2-6 16,-1 2 7-16,-1-3-8 0,3 4 3 0,-2-3-2 15,-3 1-3-15,2 1-4 0,1-1 10 0,-5 0-7 0,2 0-1 16,-3 0 0-16,4 0 0 16,-5 0 6-16,2-1-5 0,0-1-2 15,1 2 1-15,-1-1 5 0,-6-1-2 0,5 0 7 16,1 3-13-16,-6-2 16 0,7 0-4 15,-1 2-7-15,2-1 4 0,-2-3-2 16,1 5 7-16,1-3-3 0,-3 1 3 0,3 0-11 16,-3 2 10-16,3-4 1 0,-2 1 13 15,0 2-23-15,5-3 9 0,-5 3 4 0,2 1 5 16,1-2-18-16,-1 2 12 0,0-1 6 0,2 1-3 16,-3-3-9-16,3 3 17 15,-2-2-14-15,-2 4 4 0,3-4-5 0,-1 2 8 16,0-1-5-16,-1 1 5 0,0 0 2 15,3-3-3-15,-2 3 0 0,4 3 0 0,-5-3-3 16,4 0 3-16,0 0-3 16,-1-3 2-16,0 3 1 0,5 0 19 0,-1 0-20 15,1 0 8-15,-3-1-11 0,0-2 14 16,1 3-10-16,4 0-3 0,-4 0 3 0,1-1 0 16,-2 1 5-16,3-2-8 0,-5 2 7 0,6 0-2 0,-2-2-4 15,-2 2 7 1,3 2-13-16,-5-2 11 0,0-2-6 0,1 4 0 0,1-2 17 15,-4 0-14-15,3 0-17 16,-1 0 23-16,-2 2-12 0,3-2 5 0,-1 1-4 0,-2-2 5 16,3 2-3-16,-3-1 3 15,2 0-3-15,-2 0 6 0,3 0-12 0,-1-1 12 16,-2 2-6-16,1-1-1 0,1-1 1 0,0 1 3 16,-1-2 1-16,1 2-4 0,-2-2-4 15,3 0 10-15,-1 0-5 0,-2 4 5 0,0-4-4 16,1 2-2-16,-1-2 7 15,2 2-10-15,-1-2 9 0,-1 2-7 0,0-1-8 16,0 1 12-16,3 0-3 16,-1-2 3-16,-2 2-2 0,3 0-2 0,1 0 2 0,-2-3 2 15,6 3 11-15,-6 0-17 0,5-1 16 0,-1 2-8 16,0-1-5-16,1 0 1 16,-1-1-1-16,0 1 5 0,2 0-1 0,-1-2 4 15,1 2-2-15,0-2 4 0,0 2-4 16,0-2 14-16,1 0-7 0,-1 2 2 0,2 0 0 15,-2-2-1-15,1 0 2 16,-1 2-5-16,4-1 1 0,-2 1-8 0,1-2 15 0,0 2-10 16,0 0-3-16,-1 0 0 15,4-3-3-15,-4 3 11 0,3 0-8 0,1 0 5 16,-4 0-8-16,5 3 9 0,-2-3-7 0,2 0 1 0,3 0-6 16,-2 0 4-16,16 0 2 15,0 0-31-15,-34-3-33 0,24 6-35 0,10-3-56 16,-19-3-130-16,19 3-362 15,-17-3 130-15</inkml:trace>
  <inkml:trace contextRef="#ctx0" brushRef="#br0" timeOffset="17559.84">2465 4253 1730 0,'0'0'-96'0,"0"0"20"16,9-23 19-16,-9 23 16 16,0 0 19-16,0 0 15 0,0 0 11 0,0 0 6 15,0 0 14-15,9-14-2 0,-9 14 5 0,0 0 10 0,0 0-15 16,0 0 10-16,0 0-6 16,10-11-16-16,-10 11 12 0,0 0-9 0,10-8-8 15,-10 8 12-15,0 0-1 16,20-8-4-16,-20 8 4 0,16-6 4 0,-16 6-4 0,20-4 7 15,-20 4 7 1,19-3-4-16,-19 3-5 0,18-2 5 0,-18 2-5 0,20-2 3 16,-20 2 3-16,0 0-4 15,30 4 0-15,-20-1-7 0,-10-3 2 0,21 10-5 16,-10-2 2-16,-2 0-4 0,-9-8 5 0,20 16 5 16,-12-6-4-16,2 1 2 0,-2 0 4 15,0 3 4-15,3-2-2 0,-3 1-7 0,1 2 12 16,-3-1-9-1,1 1-4-15,-3-1 3 0,2 1 3 0,-6-15 4 0,4 26-4 16,-4-15 6-16,0-11 4 0,-2 25 5 16,2-25 7-16,-6 23-4 0,0-12-1 0,-1 1 0 15,7-12-6-15,-17 19-7 16,7-9 7-16,-1-3-9 0,-3 1 2 0,0-1-5 16,0 0-1-16,-1-2 1 0,0 1-2 0,-2-2-2 15,17-4 8-15,-32 4-4 16,20-4 4-16,12 0-1 0,-28-3-4 0,28 3 0 0,-29-5 4 15,16-1-8-15,0-2-5 16,13 8 5-16,-20-14 1 0,10 6-8 0,2-3-1 16,0-2-5-16,8 13-6 0,-11-23-18 15,6 9-17-15,1 0-24 0,4 14-22 0,-4-22-25 16,4 22-36-16,-2-24-52 0,2 24-123 0,0-20-380 16,0 10 51-16</inkml:trace>
  <inkml:trace contextRef="#ctx0" brushRef="#br0" timeOffset="18438.78">2624 4515 1995 0,'0'0'-66'0,"6"-12"14"16,-6 12 2-16,0 0 10 0,0 0 1 0,0 0 11 0,0 0 16 15,0 0 3-15,0 0 10 0,0 0 1 0,0 0 13 16,0 0 23-16,0 0 9 16,0 0 12-16,0 0 10 0,0 0 7 0,0 0 8 15,0 0-18-15,0 0 4 16,0 0-14-16,-2 43-7 0,2-43 2 0,-2 23-8 15,2-23-7-15,-4 28-7 16,2-11 2-16,2-17 7 0,-2 32-11 0,0-12-7 0,0-4 3 16,0 5 3-16,0-1-11 15,-2 0 23-15,2 1 0 0,-3-2-6 0,2 7 6 16,-1-2-8-16,0 0-5 0,0 2-8 0,0-2 3 0,0 0 0 16,-1 0-7-16,1-1 0 15,0 1 1-15,0 2-2 0,0-4-2 0,-1 3 6 16,1-1-1-16,-3 0-5 0,2-1 2 15,2 0-10-15,-1-1 7 0,0 1-6 0,0-4 6 16,2 2-6-16,-2 0 1 16,-2-1-1-16,4 0 4 0,0 1 8 0,-2 0-6 15,2-2-1-15,-2 2 6 0,2 0 4 0,-2-2-10 0,2 1 2 16,0 0 4-16,-3-1 0 16,3 0 2-16,-2 0-3 0,1 0 7 0,2 1-6 15,-2-1 8-15,-1-2-5 16,2 2-5-16,0-2 10 0,-2 2 1 0,2-1 3 0,0-1-6 15,-1-1 2-15,3 1 4 16,-2 1-4-16,2-18 2 0,-2 34 1 0,2-19-5 16,0 2 0-16,0-17 1 15,-2 29 1-15,2-14-8 0,0-15 4 0,0 27 0 16,0-12 3-16,0-15 2 0,0 27-2 0,0-14-2 16,0-13-4-16,0 25 0 0,0-25 1 15,0 25-4-15,0-12 1 0,0-13-2 0,0 23 2 16,0-23-4-16,0 25 2 15,0-25-1-15,0 22 0 0,0-22-1 0,0 21-2 16,0-21 2-16,0 22-1 0,0-22-3 16,0 19 2-16,0-19-5 0,2 17 2 0,-2-17-12 15,4 15-24-15,-4-15-29 0,0 0-40 0,0 20-50 16,0-20-44-16,3 16-59 16,-3-16-122-16,2 13-466 0,-2-13-180 0</inkml:trace>
  <inkml:trace contextRef="#ctx0" brushRef="#br0" timeOffset="19620.11">2531 4667 2384 0,'0'0'-127'0,"0"0"15"0,0 0 16 16,13-10 16-16,-13 10 9 16,0 0 9-16,0 0 18 0,0 0 16 0,0 0 12 15,0 0 3-15,11-9 21 16,-11 9 7-16,0 0 9 0,0 0 9 0,0 0 10 0,0 0-6 16,0 0 10-16,0 0-15 0,0 0 3 0,0 0-3 15,0 0-13-15,0 0 3 16,0 0 13-16,0 0 1 0,0 0 6 0,0 0 0 15,0 0-3-15,0 0-10 16,0 0 10-16,0 0-9 0,0 0 1 0,0 0-1 16,-26 37-4-16,26-37 6 0,0 0-8 15,-10 13 4-15,10-13 2 0,-6 9-11 0,6-9 2 16,0 0-3-16,0 0-3 0,-14 14-2 0,14-14 9 0,0 0-13 16,0 0 10-16,-8 10-10 15,8-10 7-15,0 0-1 0,0 0 8 0,0 0-7 16,0 0 14-16,0 0 5 15,0 0 1-15,0 0-6 0,0 0-6 0,0 0 2 0,0 0-4 16,0 0-6 0,0 0 2-16,0 0-4 0,0 0-1 0,0 0-2 0,0 0-1 15,0 0 0-15,0 0 1 0,14-56-2 0,-14 56-2 16,8-18-2-16,-4 9 2 16,-4 9-3-16,6-18 8 0,-6 18 1 0,8-20-2 15,-5 11-3-15,-3 9 3 16,8-16-4-16,-8 16-4 0,6-15 2 0,-6 15 2 0,0 0 4 15,9-19-1-15,-9 19-4 16,0 0 5-16,6-11-8 0,-6 11 3 0,0 0-10 16,0 0 5-16,0 0 0 0,0 0 12 15,0 0 0-15,0 0 1 0,0 0 1 0,0 0-2 16,23 29-1-16,-23-29 3 0,8 14-3 0,-8-14-1 16,10 15 3-16,-10-15-1 15,12 16-2-15,-6-9 1 0,-6-7-2 0,15 14 1 16,-6-8-4-16,-9-6-14 0,16 11-37 15,-16-11-57-15,15 12-72 0,-15-12-100 0,13 7-596 16,-9-3-232-16</inkml:trace>
  <inkml:trace contextRef="#ctx0" brushRef="#br0" timeOffset="20709.87">1943 4306 2428 0,'-20'-3'-143'0,"20"3"27"0,0 0 16 0,0 0 10 16,0 0 7-16,0 0 9 15,0 0 5-15,0 0 5 0,0 0 7 0,0 0 4 16,0 0 6-16,0 0 1 16,0 0 24-16,-20-1-5 0,20 1 13 0,0 0 11 0,0 0 14 15,0 0 12-15,0 0-5 16,0 0 3-16,0 0 9 0,0 0-3 0,0 0 7 16,0 0 7-16,0 0-2 0,0 0 2 0,0 0-3 15,0 0-8-15,0 0 6 16,0 0 9-16,0 0-1 0,0 0-15 0,0 0 16 15,0 0-7-15,0 0-1 16,59 12-10-16,-47-11 6 0,-12-1 5 0,32 4-5 0,-13-2-2 16,0 0 0-16,2-1-9 15,1 2 6-15,0-3-8 0,1 1 3 0,1 2-9 0,0-3 7 16,-4 1-13-16,2-1 4 0,-1 0 8 16,1 0-20-16,-2 0 4 0,0 0 4 15,-20 0-9-15,32-1-1 0,-18 1-7 0,-14 0 1 16,28 0-15-16,-28 0-13 15,23-3-1-15,-23 3-16 0,19 0-7 16,-19 0 0-16,0 0-2 0,21-4-4 0,-21 4 3 16,0 0 2-16,15-1-1 0,-15 1 3 0,0 0 1 15,0 0-20-15,12-8 1 16,-12 8-8-16,0 0-7 0,0 0 4 0,0 0-1 0,0 0 9 16,0 0 7-16,0 0 3 0,0 0 7 15,-31-20 9-15,31 20 12 0,0 0 4 16,-24-9 21-16,24 9 12 0,-14-5 7 0,14 5 7 15,-15-8 7-15,15 8 1 16,-17-10 19-16,17 10-1 0,-17-7 6 0,17 7 8 0,-14-8 1 16,14 8 9-1,-14-7 11-15,14 7 2 0,0 0 5 0,-14-8-6 0,14 8-3 16,0 0 5-16,0 0-2 16,-14-8 6-16,14 8-1 0,0 0-10 0,0 0-7 15,0 0 11-15,0 0 5 0,0 0 3 0,0 0 7 0,0 0-8 16,0 0-3-16,0 0-3 15,0 0-10-15,0 0-5 0,0 0-5 0,0 0-5 16,28 41-9-16,-16-36 0 16,-12-5-10-16,16 10 6 0,-7-5-3 0,-9-5-4 0,16 10-4 15,-16-10-1-15,12 11-2 0,-12-11 3 0,8 16-5 16,-8-16-1-16,0 15-9 16,0-15-17-16,0 0-38 0,-15 31-47 0,6-21-48 15,-3 2-74-15,-1-1-154 0,-2 3-268 16,-3 0 139-16</inkml:trace>
  <inkml:trace contextRef="#ctx0" brushRef="#br0" timeOffset="21041.45">2139 4806 1948 0,'0'0'86'16,"0"0"8"-16,0 0-3 0,13 8-12 0,-13-8-10 0,0 0-10 15,24 0-4-15,-24 0-9 16,0 0-1-16,32-5-17 0,-32 5-19 0,22-4-29 16,-9 0-16-16,-13 4-21 15,24-8-23-15,-12 4-38 0,-12 4-52 0,20-9-128 0,-12 3-287 16,-8 6 218-16</inkml:trace>
  <inkml:trace contextRef="#ctx0" brushRef="#br0" timeOffset="21369.9">1958 3808 1620 0,'0'0'-35'0,"0"0"5"16,0 0 10-16,0 0 5 0,0 0 11 0,0 0 11 16,0 0 17-16,38-11-1 15,-38 11-3-15,27-8-1 0,-10 6 1 0,-1-1-5 16,4-3-12-16,-2 2-3 15,3 0-25-15,-5 0-34 0,3 1-35 0,-4-3-58 0,2 2-278 16,-17 4 421-16</inkml:trace>
  <inkml:trace contextRef="#ctx0" brushRef="#br0" timeOffset="21583.61">2023 3662 1334 0,'0'0'43'0,"0"0"-12"0,0 0-1 0,0 0 9 16,0 0 22-16,0 0 6 0,0 0 7 15,0 0 7-15,0 0-11 0,0 0-2 0,0 0 6 16,0 0-20-16,0 0 2 0,15 49-7 0,-13-33-8 0,-2 3-10 16,2 0-43-1,-2 1-50-15,4 3-68 0,-1 0-139 0,1-1-285 0,-1 2 256 16</inkml:trace>
  <inkml:trace contextRef="#ctx0" brushRef="#br0" timeOffset="22480.09">2751 4366 1526 0,'0'0'-35'0,"0"0"13"0,0 0-2 0,0 0 10 0,0 0-3 16,0 0 2-16,0 0 5 0,0 0 6 0,0 0 6 16,0 0-2-16,0 0 12 15,55 3 7-15,-55-3 13 0,0 0 14 0,24 1 0 16,-24-1-1-16,16 2 0 0,-16-2 2 15,24 0-14-15,-24 0-4 0,25 2 4 0,-25-2-2 16,28-2-6-16,-14 2 3 16,-14 0-9-16,32 0 9 0,-15-2 1 0,-17 2 4 0,34 0 6 15,-17-1-1-15,-17 1 2 0,32 0 2 0,-17 0-9 16,-15 0-8-16,29 1 10 16,-13-1-14-16,-16 0 3 0,26 0-9 0,-10 0-9 0,-16 0-23 15,31 2-17 1,-16-2-20-16,-15 0-16 0,36-2-33 0,-19 1-46 0,-17 1-112 15,31-4-254-15,-17 2 311 16</inkml:trace>
  <inkml:trace contextRef="#ctx0" brushRef="#br0" timeOffset="87770.22">3226 4002 614 0,'0'0'149'0,"0"0"-19"0,0 0-46 0,0 0-11 15,0 0 3-15,0 0 5 0,0 0-4 16,0 0 5-16,0 0 9 0,0 0 5 0,0 0 5 15,0 0-7-15,0 0 9 16,0 0-9-16,0 0-9 0,20 25 0 0,-20-25 5 16,0 0-16-16,0 0-9 15,0 0 0-15,0 0-4 0,0 0-11 0,0 0-5 0,0 0-7 16,0 0 2-16,9 12-4 0,-9-12-2 0,0 0-5 16,0 0-2-16,0 0 7 15,0 0-2-15,0 0 5 0,15 6 6 0,-15-6 1 0,0 0-4 16,0 0 1-16,0 0-3 15,0 0-2-15,0 0-3 0,25-4 0 0,-25 4-2 16,0 0 3-16,0 0-3 16,18-8-2-16,-18 8 0 0,0 0 1 0,12-9-2 0,-12 9 0 15,8-10 3 1,-8 10-2-16,0 0-1 0,11-17-3 0,-11 17-4 0,0 0 0 16,5-18-3-16,-5 18-4 0,2-14 2 0,-2 14-2 15,0 0-1-15,0-22-2 16,0 22-2-16,0 0 0 0,-5-20 1 0,5 20-1 15,0 0 2-15,-2-18 0 16,2 18 1-16,0 0-1 0,0 0-4 0,-7-18 4 0,7 18-3 16,0 0 0-16,0 0-2 15,-14-8 2-15,14 8-4 0,0 0 2 0,0 0-2 0,0 0-3 16,-26 3 5-16,26-3 0 0,0 0 0 0,-21 10 3 16,21-10 2-16,-12 8 4 15,12-8 1-15,0 0 2 0,-18 14-2 0,18-14 1 16,-8 10 0-16,8-10-1 0,-10 12 2 15,10-12 10-15,-6 14 5 0,6-14 5 0,-7 10-1 16,7-10 5-16,0 0 5 16,-3 23-4-16,3-23 0 0,3 18 0 0,-3-18-6 15,5 19-3-15,-5-19-1 0,6 21-4 0,-6-21-3 16,6 19-3-16,-2-10 0 0,-4-9-5 16,10 18-2-16,-5-9 3 0,-5-9 0 0,9 13-2 15,-9-13 0-15,10 14-2 16,-10-14 1-16,15 9-2 0,-15-9-2 0,21 4-4 0,-21-4-15 15,25-2-30 1,-25 2-35-16,32-11-38 0,-15 2-62 0,4-3-56 0,-2-6-80 16,5 0-201-16,-1-3-468 15,-6-3-432-15</inkml:trace>
  <inkml:trace contextRef="#ctx0" brushRef="#br0" timeOffset="110760.14">2125 9183 157 0,'0'0'-8'0,"0"0"80"0,0 0 13 0,0 0-3 16,-2-23-6-16,2 23-14 0,0 0 7 16,0 0 2-16,0 0-3 0,-4-18 3 0,4 18 0 15,0 0 10-15,0 0 3 0,-4-18 1 0,4 18 0 16,0 0 0-16,0 0 1 16,-6-15 1-16,6 15-1 0,0 0 1 0,0 0-2 0,0 0 2 15,-4-21-1-15,4 21 13 16,0 0-3-16,0 0 3 0,-4-15-2 0,4 15-3 15,0 0-9-15,0 0-7 16,0 0-14-16,-4-18 1 0,4 18-6 0,0 0-8 0,0 0 1 16,0 0-5-16,0 0-4 15,-4-19-1-15,4 19-3 0,0 0-2 0,0 0-2 16,-10-9-5-16,10 9-2 0,0 0-3 0,-16-5 3 16,16 5-5-16,-16-4 0 0,16 4 1 15,0 0-7-15,-36 1 8 0,36-1-6 0,-24 4 4 16,8 0 2-16,1 0 3 15,-2 1 0-15,0 0 2 0,-2 2 3 0,1-1 1 16,-2 3 3-16,1-1 2 0,-3 3 2 16,3-2 3-16,0 3-3 0,3 2-5 0,-4-2-3 15,3 4-1-15,1-1 2 0,-2 4-6 0,4-1 3 16,-1 3-1-16,2 0-1 16,3 1-2-16,-3 3 0 0,4-1-2 0,1 4 1 0,2-1-3 15,2 1 1-15,1 1-3 16,1 1-3-16,2-1 0 0,2-1-1 0,1 1 0 15,5-2 5-15,-2 1 2 0,5 1-2 16,2-1-2-16,1-1 2 0,2-3-2 0,-3-4-5 16,5 1-1-16,0-5 1 15,0 0-7-15,3-3-3 0,-2-1-4 0,0-2-8 16,0-5-8-16,-2 0-4 0,2-1-5 0,-2-1-3 0,-17-3-6 16,32-4-3-16,-20 0-1 15,-12 4-5-15,24-14 3 0,-16 5 1 0,-1-3 1 16,-7 12 3-16,4-25 3 15,-4 12 0-15,0 13 9 0,-6-30 3 16,-2 15 13-16,3 1 1 0,-4 1 6 16,1-1 5-16,-1 3 3 0,9 11 4 0,-18-21 4 0,12 13 3 15,6 8-3-15,-16-10 10 0,16 10 0 0,-10-9-2 16,10 9 6-16,0 0 7 16,0 0 1-16,0 0 0 0,0 0-7 0,0 0 0 0,0 0-5 15,0 0-3-15,0 0-7 16,0 0-15-16,0 0-25 0,50 19-22 0,-37-16-32 15,5-2-38-15,-18-1-34 16,33 3-30-16,-18-3-35 0,-15 0-23 0,27 0-56 0,-27 0-623 16,28-3-310-16</inkml:trace>
  <inkml:trace contextRef="#ctx0" brushRef="#br0" timeOffset="111069.95">2224 9407 2696 0,'6'-14'-93'0,"-6"14"14"0,0 0 11 16,0 0 9-16,0 0 30 16,0 0 32-16,0 0 29 0,0 0 21 0,0 0 26 15,0 0 16-15,-44 19 14 0,34-8 13 16,1 3-1-16,1-1 0 0,-3 2-8 15,2 5-7-15,-1-2-9 0,4 1-9 16,-2 2-11-16,2-3-8 0,2 0-4 0,0 0-8 16,2 1-7-16,0-2-7 15,2 0-9-15,0-17-24 0,2 32-23 0,2-17-29 0,-2-3-29 16,5 0-42-16,2-1-44 0,-1-1-50 0,-8-10-64 16,17 11-119-16,-7-7-426 15,1-4-138-15</inkml:trace>
  <inkml:trace contextRef="#ctx0" brushRef="#br0" timeOffset="111410.25">2383 9486 2423 0,'0'0'-43'0,"0"0"8"0,-9-17 8 0,9 17 7 15,-10-8 9-15,10 8 12 16,0 0 15-16,-19-6 13 0,19 6 20 0,0 0 4 15,0 0 14-15,-26 4 3 0,26-4 18 16,0 0 0-16,-16 12 2 0,16-12-7 16,0 0-7-16,-6 15-5 0,6-15-7 15,0 0-13-15,6 24-7 0,-6-24-3 0,11 25-7 16,-2-15-8-16,0 3 2 0,0 1-6 0,-1-1-1 0,3 2-2 16,-3 1-2-1,0-3-1-15,-1 3-3 0,0-2 2 0,-1 1-3 0,-2 1-2 16,-4-16 1-16,2 27 10 15,-2-27 0-15,-4 25 4 0,-2-14 1 0,-3 3-1 0,9-14-5 16,-17 18-6 0,6-10-8-16,3 0-21 0,8-8-33 0,-19 6-72 0,19-6-45 15,0 0-39-15,0 0-74 16,-27-12-590-16,23 4-226 0</inkml:trace>
  <inkml:trace contextRef="#ctx0" brushRef="#br0" timeOffset="111670.3">2517 9408 2615 0,'0'0'-40'0,"0"0"15"16,0 0 2-16,20 14 11 0,-13-7 15 0,-7-7 23 16,11 23 20-16,-9-10 10 0,2 4 8 15,0 1 6-15,-2-1 12 0,2 2 1 0,-1-2 30 16,-3 2 2-16,0 0-6 15,0 0-7-15,-3 0-12 0,3 0-7 0,-4-2-9 0,2 0-8 16,-2 1-13-16,0-3-11 16,-1-1-32-16,-1 0-32 0,6-14-49 15,-9 24-54-15,9-24-52 0,-8 15-66 0,8-15-152 0,-6 8-453 0,6-8-195 16</inkml:trace>
  <inkml:trace contextRef="#ctx0" brushRef="#br0" timeOffset="111859.99">2699 9692 2655 0,'0'0'66'0,"22"-4"4"15,-22 4-12-15,20-3-8 0,-20 3-5 0,25-4-4 0,-10 1-5 16,-15 3-3-16,25-1-4 0,-25 1-9 16,26-4-23-16,-26 4-1 0,23-4-13 15,-12 0-14-15,-11 4-32 0,19-4-30 0,-19 4-30 16,0 0-41-16,18-7-59 0,-18 7-126 15,5-8-294-15,-5 8 131 0</inkml:trace>
  <inkml:trace contextRef="#ctx0" brushRef="#br0" timeOffset="112000.01">2838 9593 1996 0,'-18'-11'95'0,"18"11"26"0,-14-8-6 0,14 8 2 16,0 0 1-16,-14-9 9 0,14 9 7 16,0 0 5-16,0 0-14 0,0 0-10 0,0 0-15 15,0 0-11-15,0 0-9 16,0 0-8-16,30-16-15 0,-30 16-39 0,29-4-56 0,-14 2-66 15,-15 2-67-15,33-5-83 16,-15 3-164-16,-2-2-393 0,2 1-133 0</inkml:trace>
  <inkml:trace contextRef="#ctx0" brushRef="#br0" timeOffset="113020.16">3456 8810 2335 0,'0'0'-31'0,"-6"-21"12"0,6 21-4 0,0 0 1 0,-2-15 5 16,2 15 8-16,0 0 12 0,0 0 22 0,0 0 18 16,0 0 17-16,0 0 12 15,0 0 17-15,0 0 13 0,0 0 4 0,0 0 10 16,0 0-1-16,-8 57-9 0,8-38-7 15,0 2-10-15,-2 5-10 0,0 3-3 0,-2 2-10 16,2-1-5-16,0 9 2 16,-2 0 6-16,0 1 3 0,2 0 4 0,-2 5 1 15,0-4-3-15,0 1-1 0,-3 7-10 0,3-7-4 0,0-2-8 16,-1 1-1-16,-1-4-6 16,2 0-5-16,-1-1-4 0,-1-6-3 0,4-3-10 0,-2 0 6 15,0-2-9 1,0-4 1-16,2-3-17 0,-1 1-16 0,1-4-24 0,2-15-21 15,-5 27-32-15,5-27-37 16,-2 18-41-16,2-18-30 0,2 11-37 16,-2-11-42-16,0 0-75 0,0 0-541 0,0 0-271 15</inkml:trace>
  <inkml:trace contextRef="#ctx0" brushRef="#br0" timeOffset="113360.3">3666 9310 2708 0,'0'0'-34'16,"0"0"17"0,0 0-5-16,0 0 5 0,0 0-1 0,0 0 20 0,0 0 23 0,0 0 15 15,0 0 4-15,-44 3-12 16,44-3 2-16,-30 13 3 0,15-7 10 0,0 1 8 16,0 1 17-16,3 0-3 0,-4 0-2 0,4 0-1 15,-1 0 1-15,3 3-8 0,-1-2-4 16,11-9 0-16,-17 20 7 0,9-10 9 15,2 2 3-15,2 1 2 0,4-13 0 16,-10 24-2-16,8-10 1 0,2-14-4 0,0 25 1 16,0-25 4-16,6 30-4 15,2-15 0-15,0 1-9 0,0-1-7 0,5 1-3 16,0-2-5-16,2 0-9 0,1 1 2 0,2-2-6 0,0 0-4 16,2-1-3-16,-4 1-8 15,3-1-13-15,-1-3-27 0,-4-1-34 0,1 2-39 0,0-3-51 16,0 1-55-16,-3-1-53 15,1 0-80-15,0 0-159 0,-1 0-453 0,-4-1-367 16</inkml:trace>
  <inkml:trace contextRef="#ctx0" brushRef="#br0" timeOffset="116450.15">4513 8595 2698 0,'0'0'-145'16,"0"0"36"-16,0 0 21 16,0 0 17-16,0 0 19 0,0 0 16 0,0 0 17 0,0 0 16 15,0 0 9-15,0 0 10 16,0 0 23-16,0 0 7 0,0 0 22 15,0 0 8-15,0 0 22 0,0 0 7 0,0 0-1 16,0 0 5-16,0 0-2 0,0 0 5 0,-11 34-7 16,11-34-2-16,0 17-9 15,0-17-6-15,-2 23-2 0,2-8-4 0,0-15-22 0,-2 36-1 16,2-17 2-16,0 2-1 0,0 2-4 16,2 4-3-16,0-1 0 0,-2 3-4 15,2-3-2-15,0 4-1 0,0-2-4 0,0 1 4 16,-2 1-4-16,5 1 1 15,-3-1-4-15,-2 1 2 0,4-2-7 0,-2 2 0 0,0 0-4 16,0 0-4-16,0-3-3 16,0 3-1-16,0-5-2 0,1-1-3 0,-1 0 0 15,0-4 0-15,0-2-8 0,1-2-18 0,-1-2-30 0,-2-15-35 16,4 23-48-16,-4-23-54 16,6 19-59-16,-2-13-58 0,-4-6-142 0,6 5-548 15,-6-5-438-15</inkml:trace>
  <inkml:trace contextRef="#ctx0" brushRef="#br0" timeOffset="117120.16">4565 8579 2909 0,'0'0'-125'16,"0"0"11"-16,-18-4 22 0,18 4 17 15,0 0 21-15,0 0 22 0,-20-1 35 16,20 1 17-16,0 0 7 0,0 0 9 0,0 0 8 0,0 0 12 16,0 0 12-16,-21-3 14 15,21 3 14-15,0 0 1 0,0 0 4 0,0 0-8 16,0 0-11-16,0 0-7 0,0 0-8 0,0 0-8 16,0 0-8-16,0 0-5 0,0 0-2 15,53-3-6-15,-53 3-4 0,26-4-4 0,-26 4-2 16,27 0-4-16,-27 0 1 15,30-3-4-15,-14 3-3 0,-16 0-4 0,28 0 2 16,-28 0-3-16,30 0-2 0,-17 3-2 16,-13-3 1-16,22 0-1 0,-22 0 0 0,22 0-2 15,-22 0 1-15,17 3 9 16,-17-3 16-16,0 0 15 0,21 4 11 0,-21-4 13 16,11 10 0-16,-11-10 1 0,8 15-1 0,-8-15-3 0,4 23-3 15,-2-11-1 1,0 5-10-16,0 0-1 0,0 0-28 0,1 4 0 0,-1 0-8 15,0 4 6-15,3 0 1 16,-3 1 0-16,2 3 7 0,-2 0-3 0,2-1 5 16,0 3-4-16,2 3-2 0,1 0 4 15,-3 0-3-15,1 1 0 0,1-1-1 0,-2-4-4 16,0 1-5-16,0-1 3 0,1-1-5 0,1 0-3 16,-2-3 0-16,0 1-3 0,3-2 0 15,-3-2-12-15,3-6-21 0,-3 0-20 0,0-2-37 16,0-2-62-16,2-1-69 15,0-2-61-15,-6-10-122 0,12 9-176 0,-6-5-40 16,-6-4-262-16,0 0-233 0</inkml:trace>
  <inkml:trace contextRef="#ctx0" brushRef="#br0" timeOffset="122349.81">4741 9635 2553 0,'0'0'-92'0,"0"0"24"0,0 0 19 0,0 0 20 16,0 0 25-16,0 0 26 16,0 0 18-16,0 0 21 0,0 0 4 0,0 0 20 0,0 0 11 15,0 0 15 1,-23 23 13-16,23-23 12 0,0 0-5 0,-4 16-3 15,4-16-7-15,-5 14-9 0,5-14-10 16,-4 18-9-16,4-18-8 0,-6 20-9 0,6-20-5 16,-9 21-5-16,7-10-8 15,2-11-5-15,-6 20-5 0,2-8-3 0,4-12-8 0,-4 17-1 16,4-17-4-16,-2 16-1 0,2-16-3 0,0 0-3 16,0 0-4-16,2 22-23 15,-2-22-19-15,0 0-38 0,0 0-47 0,20 1-53 0,-20-1-42 16,15-6-56-1,-15 6-101-15,15-11-625 0,-8 4-443 0</inkml:trace>
  <inkml:trace contextRef="#ctx0" brushRef="#br0" timeOffset="122540.19">4682 9557 3112 0,'2'-19'-26'0,"-2"19"-5"15,0 0-20-15,0 0 2 0,4-16 9 0,-4 16 0 16,0 0 4-16,0 0 0 0,0 0 18 0,0 0-38 16,0 0-6-16,8-12-19 15,-8 12-17-15,0 0-28 0,0 0-49 0,0 0-112 0,0 0-317 16,0 0 186-16</inkml:trace>
  <inkml:trace contextRef="#ctx0" brushRef="#br0" timeOffset="122859.99">4894 9779 1861 0,'0'0'56'15,"0"0"15"-15,0 0-13 0,0 0 3 0,0 0 2 16,0 0-5-16,12 14 2 0,-12-14-10 0,0 0-3 16,23-2-9-16,-23 2-9 15,0 0-3-15,34-4-11 0,-34 4-23 0,22-4-25 0,-22 4-40 16,21-4-44-16,-11 1-63 15,-10 3-110-15,15-5-283 0,-15 5 232 0</inkml:trace>
  <inkml:trace contextRef="#ctx0" brushRef="#br0" timeOffset="123009.9">4904 9719 1815 0,'0'0'130'0,"0"0"4"0,-12-10-12 15,12 10-15-15,0 0-13 0,0 0-8 16,0 0-12-16,0 0-9 0,46-12-7 0,-31 9-36 15,-15 3-46-15,34-6-45 16,-18 4-45-16,4 1-73 0,-3-3-162 0,-3 1-274 16,2-1 160-16</inkml:trace>
  <inkml:trace contextRef="#ctx0" brushRef="#br0" timeOffset="123209.77">5177 9664 1817 0,'17'5'104'0,"-17"-5"48"16,0 0 15-16,13 9 10 16,-13-9 2-16,6 12 3 0,-6-12-6 0,6 16-9 15,-6-16-19-15,7 16-14 0,-7-16-17 16,4 20-11-16,-4-20-14 0,6 19-16 0,-6-19-32 16,5 15-44-16,-5-15-62 0,4 15-84 0,-4-15-97 0,4 12-196 15,-4-12-457 1,0 0-278-16</inkml:trace>
  <inkml:trace contextRef="#ctx0" brushRef="#br0" timeOffset="124020.33">4618 8187 2692 0,'0'0'-56'0,"0"0"10"16,11-10 6-16,-11 10-1 15,0 0 20-15,0 0 35 0,0 0 31 0,0 0 14 16,0 0 8-16,0 0-3 16,21 29 3-16,-21-29 8 0,4 20 5 0,-2-8 1 15,-2-12 0-15,6 23-7 0,-4-12-6 0,-2-11-9 0,6 24-6 16,-6-24-5-16,2 18-7 16,-2-18 2-16,4 17-5 0,-4-17 4 0,2 14 8 0,-2-14 4 15,0 0 0 1,0 0-5-16,4 13-7 0,-4-13-8 0,0 0 0 0,0 0-3 15,0 0-6-15,0 0-3 16,14-36-1-16,-14 36-1 0,9-23-3 0,-5 10 3 16,-4 13 5-16,11-23 1 0,-7 14-2 15,-4 9-1-15,9-18-5 0,-9 18-1 0,8-14-3 16,-8 14-3-16,0 0-4 0,8-11 4 0,-8 11 1 16,0 0-4-16,0 0 1 15,0 0 2-15,0 0-2 0,0 0 1 0,0 0-3 0,0 0-1 16,0 0-3-16,0 0 4 15,0 0-2-15,0 0-1 0,0 0-2 0,28 18-7 16,-28-18-6-16,0 0 2 16,0 0 0-16,13-14 7 0,-13 14 4 0,11-11 9 15,-11 11 12-15,8-12 6 16,-8 12 5-16,8-9 3 0,-8 9-2 0,0 0 1 0,15-9 7 16,-15 9 16-16,0 0 3 0,0 0 5 0,30 15 3 15,-22-8-13-15,-8-7-6 16,17 23-7-16,-8-9-3 0,-1-1-7 0,1 0-10 0,1 2-23 15,-2-1-33-15,1-1-38 16,0 0-50-16,-1 1-62 0,0-1-57 0,-2-1-81 16,4-1-173-16,-4 3-125 15,-4-5-287-15,-2-9-291 0</inkml:trace>
  <inkml:trace contextRef="#ctx0" brushRef="#br0" timeOffset="124470.27">5550 8454 2615 0,'0'0'-116'15,"0"0"26"-15,0 0 22 0,0 0 25 0,0 0 18 0,0 0 20 16,-19 52 19-16,10-34 28 0,3 1 2 0,-2 5 5 16,1 0 7-16,0-1 15 15,1 4-1-15,0-1 5 0,0 2 3 0,0 1-2 0,1 1 5 16,3 7-8-1,-3-6-5-15,3-1-7 0,2 2-5 0,2-1-11 0,1 1 1 16,1 4-3-16,-1-1-6 16,3-1-3-16,2-2-6 0,-2 1-1 0,0-5-2 0,3-1-1 15,0 0-2 1,1-3-3-16,-1 1 0 0,1-4-2 0,1 0-4 0,2-2 0 16,-3-2-7-16,0-5-17 0,2-1-41 0,-2-2-34 15,0 1-45-15,3-4-47 16,-2-2-48-16,-11-4-116 0,21 0-454 0,-11 0-104 0</inkml:trace>
  <inkml:trace contextRef="#ctx0" brushRef="#br0" timeOffset="124900.16">5799 8442 2321 0,'0'0'-42'15,"0"0"24"-15,0 0 13 0,0 0 25 0,0 0 20 16,0 0 28-16,0 0 7 0,0 0 13 0,0 0-8 16,0 0-6-16,0 0 9 0,0 0 12 15,0 0 9-15,0 0 3 0,0 0-4 0,26-19-10 16,-26 19-9-16,23-4-8 0,-6 2-6 0,2-1-1 16,3 1 0-16,1-2-3 15,2 2 2-15,2-1-2 0,-1 0-8 0,2-1-6 0,-1 1-4 16,-1 1-9-1,-4-1 0-15,0 2-9 0,-3 0-17 0,0-4-32 0,-2 3-36 16,-17 2-37-16,24-1-45 16,-24 1-41-16,16-3-36 0,-16 3-77 0,0 0-656 0,0 0-375 15</inkml:trace>
  <inkml:trace contextRef="#ctx0" brushRef="#br0" timeOffset="125139.94">6062 8406 2756 0,'0'0'-58'0,"0"0"31"0,0 0 17 16,-11 8 1-16,11-8 24 0,0 0 35 0,0 0 23 16,0 22 23-16,0-22 3 15,0 19-2-15,0-19-6 0,-2 23 4 0,2-5 7 0,0-18 2 16,-2 36 5-16,2-15-2 0,0 1-6 0,-2-1-12 16,2 6-26-16,-2-2-10 15,2 0-2-15,0-1-7 0,0 3-1 0,0-4-6 0,0 4-4 16,2-4-4-16,-2-1-5 15,2 0-15-15,-2-3-20 0,4-2-31 0,-1 2-42 16,-1-5-60-16,0 2-58 16,-2-16-84-16,8 23-192 0,-6-14-437 0,2 0-311 15</inkml:trace>
  <inkml:trace contextRef="#ctx0" brushRef="#br0" timeOffset="125670.01">6294 8829 2642 0,'0'0'-82'15,"0"0"40"-15,0 0 30 0,0 0 15 0,0 0 23 16,0 0 19-16,0 0 18 0,0 0-2 16,0 0-6-16,0 0-10 0,0 0-1 0,0 0-7 15,0 0-3-15,28-14 1 16,-28 14-10-16,22 0-1 0,-22 0 0 0,23 0-7 0,-23 0-2 15,21 0 5-15,-21 0-9 16,0 0 4-16,23 4 9 0,-23-4 15 0,0 0 9 16,15 7 11-16,-15-7 10 15,0 0 9-15,0 0 4 0,0 0 3 0,-21 32 5 0,21-32-5 16,-22 16 6-16,10-6-3 0,2-1 0 0,-1 1-4 16,-2 2-6-16,2-1-3 15,1-1-5-15,2-1-2 0,0 3-6 0,8-12-3 0,-14 19-3 16,10-10 3-16,4-9-12 15,-4 18-10-15,4-18 3 0,0 0-2 0,8 24-8 16,-8-24 1-16,16 14-12 16,-6-9-19-16,-10-5-37 0,23 6-48 0,-23-6-56 15,26 2-66-15,-14-2-44 0,6-2-63 16,-18 2-127-16,24-10-129 0,-11 3-297 0,-2 1-226 16</inkml:trace>
  <inkml:trace contextRef="#ctx0" brushRef="#br0" timeOffset="125870.23">6547 8945 2735 0,'0'0'87'16,"0"0"7"-16,0 0-11 0,0 0 3 0,0 0 5 16,0 0 17-16,0 0 10 15,21 13-3-15,-21-13-4 0,2 16-8 0,-2-16-4 0,2 19-1 16,-2-19-1-16,0 22 0 0,0-22-6 0,0 26-8 16,0-13-12-16,0-13-6 15,2 24-4-15,-2-11-21 0,0-13-26 0,3 26-35 16,-3-26-45-16,2 18-63 0,-2-18-81 15,2 10-83-15,-2-10-164 0,0 0-118 0,0 0-281 16,0 0-206-16</inkml:trace>
  <inkml:trace contextRef="#ctx0" brushRef="#br0" timeOffset="126030.23">6599 8863 2772 0,'0'0'204'15,"0"0"9"-15,4-22-30 16,-4 22-23-16,4-15-13 0,-4 15-20 0,0 0-7 0,6-12-17 15,-6 12-10-15,0 0-17 16,0 0-16-16,0 0-23 0,8-14-30 0,-8 14-39 16,0 0-49-16,0 0-61 0,6-3-65 15,-6 3-107-15,0 0-175 0,0 0-431 0,0 0-319 16</inkml:trace>
  <inkml:trace contextRef="#ctx0" brushRef="#br0" timeOffset="126520.76">7061 8648 2708 0,'13'-12'-99'0,"-13"12"13"15,0 0 9-15,6-14 5 0,-6 14 3 16,0 0 17-16,0 0 19 0,0 0 30 0,0 0 15 15,-19-23 21-15,19 23 18 16,-17-4 20-16,17 4 23 0,0 0 19 0,-27 0 7 16,27 0-2-16,-20 0-3 0,20 0-11 15,0 0-5-15,-23 5-12 0,23-5-15 0,-12 6 0 16,12-6-11-16,0 0-4 0,-9 13-16 0,9-13-25 16,0 0-19-16,0 0-32 15,0 0-32-15,15 31-3 0,-15-31-14 0,15 15 9 16,-7-6 0-16,3 1 0 15,0-3 12-15,-1 3 6 0,2 2 12 0,0-1-1 0,0 3 8 16,-1-3 11-16,1 3 1 16,-1-2 12-16,0 4 9 0,-1-3 19 0,-2 1 21 0,1-1 16 15,-2-2 13-15,1 2 16 16,-4 1 20-16,-4-14 6 0,4 22 12 0,-2-10 9 16,-2-12 5-16,-6 21 2 0,6-21-3 0,-8 19-10 0,8-19-7 15,-14 15-12-15,6-6-14 16,8-9-7-16,-16 9-11 0,16-9-5 0,-20 5-10 15,20-5-14-15,-19-2-25 16,19 2-34-16,-18-8-45 0,18 8-61 0,-14-14-66 0,10 4-54 16,0-1-83-16,2-1-153 15,2 12-467-15,0-23-375 0</inkml:trace>
  <inkml:trace contextRef="#ctx0" brushRef="#br0" timeOffset="126769.85">7404 8778 2911 0,'0'0'4'16,"15"3"13"-16,-15-3-5 16,0 0-2-16,23 4 4 0,-23-4 1 15,23 0 16-15,-23 0 10 0,26 0-6 0,-11 0-4 16,-15 0-1-16,28 0-5 0,-12-2-1 0,-16 2-2 15,30-2 1-15,-15 0-15 16,-15 2-35-16,25-1-55 0,-25 1-48 0,23-3-36 16,-15 2-76-16,-8 1-139 15,0 0-318-15,9-6 51 0</inkml:trace>
  <inkml:trace contextRef="#ctx0" brushRef="#br0" timeOffset="126980.15">7582 8710 2201 0,'0'0'115'0,"-15"-11"15"0,15 11-20 15,0 0-12-15,0 0-1 0,0 0 21 0,0 0 16 16,0 0 18-16,0 0 6 0,0 0-9 16,0 0 0-16,0 0-5 0,0 0 0 15,19 44-12-15,-19-44-13 0,9 28-10 0,-7-16-13 0,2 4-10 16,-2 0-11-16,2 0-6 16,-2-1-16-16,2 0-17 0,0 1-23 0,2-2-24 15,-6-14-27-15,4 26-38 16,0-17-51-16,-4-9-65 0,6 19-69 0,-4-13-138 0,-2-6-184 15,6 7-327-15,-6-7-302 16</inkml:trace>
  <inkml:trace contextRef="#ctx0" brushRef="#br0" timeOffset="127240.07">7910 8574 2732 0,'0'0'-24'0,"0"0"20"15,0 0 14-15,0 0 18 0,0 0 30 0,0 0 34 16,0 0 22-16,19 21 15 0,-19-21 4 16,0 20 5-16,0-20 3 0,3 28 1 0,-3-11-5 15,2 0-2-15,2 1-9 16,-2 0-9-16,0 1-15 0,2 0-11 0,0 2-7 16,0 0-13-16,0-2-5 0,1 0-10 0,-1 0-9 0,1-2-19 15,-1 0-28-15,0-4-39 16,0 0-53-16,-4-13-67 0,9 23-81 0,-7-17-120 15,-2-6-197-15,6 10-22 16,-6-10-257-16,0 0-173 0</inkml:trace>
  <inkml:trace contextRef="#ctx0" brushRef="#br0" timeOffset="127690">8372 8338 2572 0,'0'0'6'0,"21"8"2"16,-21-8-1-16,0 0 12 0,12 12 9 0,-12-12 25 0,9 12 21 16,-9-12 1-16,11 23 5 15,-5-10-5-15,-2 4-4 0,2 2-7 0,-2 4-1 0,0 2 5 16,0 2-3-16,4 1-6 15,-6 5 2-15,2 3-2 0,-4 1 0 0,2 2-1 16,-2 3-10-16,0 0 0 16,-2-1 1-16,0 5 2 0,-2-4-4 0,0 10-1 0,-6-1-8 15,4-2-4 1,-4 1-23-16,-3-2-43 0,0-1-83 0,-4-1-80 0,-3-2-116 16,-4-5-210-16,-12 14-342 0,2-16-218 0</inkml:trace>
  <inkml:trace contextRef="#ctx0" brushRef="#br0" timeOffset="128949.93">4258 10010 2506 0,'0'0'-89'0,"0"0"30"0,0 0 16 0,0 0 12 15,0 0 23-15,0 0 16 16,0 0 52-16,0 0 8 0,0 0 23 0,0 0 12 0,0 0 14 15,53-9 5-15,-53 9 6 16,22-4 6-16,-22 4-7 0,28-2-8 0,-12 1-8 16,3-2-16-16,0 2-8 15,2-4-12-15,1 3-5 0,0 2-7 0,8-3-10 16,-2 1-5-16,3 0-6 0,3 0-5 0,1 0-2 0,7 1-5 16,0-2-2-16,3 2-2 15,3-2-5-15,-1 1-2 0,-1-1-7 0,5 1-6 0,-2 0-10 16,-1-2-1-16,1 2-3 15,9-1-4-15,-10-1-2 0,1 2 1 0,8-1 3 16,-11 2 2-16,3-2-2 16,0 2 3-16,-2-2 0 0,1 2 2 0,-1 1-1 0,2-2 3 15,-1 1 2-15,1-3-3 0,8 2 6 0,2 0 0 16,0-2 4-16,0 2 0 16,1-2 1-16,1 3-2 0,1-2 4 0,-1 1-2 15,2 1-1-15,-3-2 0 0,-1 0-1 16,0 3-2-16,-3-4 4 0,1 2-4 0,-7 0-1 15,1-2 2-15,4 3-1 16,-6-2 0-16,8 2-1 0,-6-2 2 0,-1 3-1 16,1-1 0-16,3 1-6 0,-3 0 7 15,7 0-1-15,-7 1 1 0,9 2 0 0,-9-3-3 16,-1 1 4-16,1-1 8 0,8 3 9 0,-7-3 14 16,-2 1 5-16,1 2 6 15,6-2 5-15,0 1-1 0,0 0-1 16,-6 0-3-16,0-2-1 0,-3 2-5 0,1-2-5 15,-1 2-2-15,3-1 17 0,-1-1-6 0,-2 3-6 16,-1-2-5-16,-3-1 5 16,3 2-11-16,-5 1-4 0,-6-2-8 0,-1-1-6 0,-3 2-9 15,1-2-18-15,-9 2-29 0,-2-2-39 0,-1 2-43 16,-4-2-53-16,-4 4-44 16,-13-4-74-16,8 5-149 0,-8-5-147 0,0 0-312 0,0 0-297 15</inkml:trace>
  <inkml:trace contextRef="#ctx0" brushRef="#br0" timeOffset="129830.19">4726 10616 2602 0,'19'-9'-72'15,"-19"9"47"-15,0 0 25 0,16-4 10 0,-16 4 28 16,0 0 18-16,0 0 20 0,16-6 17 16,-16 6 8-16,0 0 5 0,0 0-2 0,0 0-6 15,0 0 1-15,0 0 5 0,0 0-2 16,0 0-3-16,0 0-9 0,0 0-8 15,0 0-11-15,0 0-6 0,0 0-8 16,0 0-6-16,-63 16-5 0,48-11-3 0,-2 0-7 16,-3 1-3-16,4 2-3 15,-1-3 0-15,-2 3-10 0,4 0 3 0,-2-2-5 16,2 1 1-16,1 0-2 0,1 4-5 0,2-4 0 16,11-7 1-16,-21 15-2 0,15-9 0 15,6-6-3-15,-7 15 1 0,7-15-2 0,0 0 2 16,11 23-3-16,-11-23 0 0,19 16-1 15,-9-9 1-15,4 1 0 0,0 0-1 0,1-3-3 16,0 3 3-16,2-1-1 16,-1 1 2-16,2-1 1 0,-2 1 0 0,2 1-3 0,-2-1 3 15,-1 2-1-15,2-1 3 0,-2-1-6 16,-1 3 5-16,0-3 1 0,-2 2 4 16,-2-1 12-16,-10-9 14 0,16 17 9 0,-10-7 9 15,-6-10 0-15,6 19 3 16,-6-19-23-16,0 17 0 0,0-17 1 0,-8 17-3 0,8-17 5 15,-15 17-3-15,4-7 3 16,-1-1-7-16,-1-1 0 0,-2-2 6 0,-2 1-13 16,-2-1-4-16,0-3 6 15,0 1 13-15,2-2-7 0,-2 1-13 0,19-3-21 16,-32 0-27-16,16-3-33 0,0 0-35 0,0-3-47 0,1 0-50 16,4 0-60-16,-1-3-68 15,1-3-158-15,5 3-121 0,-3-3-362 16,5 1-400-16</inkml:trace>
  <inkml:trace contextRef="#ctx0" brushRef="#br0" timeOffset="130600.06">5038 10668 2886 0,'0'0'0'0,"-17"7"62"0,17-7 14 0,0 0 0 0,0 0 14 16,0 0 14-16,0 0 13 0,0 0-4 0,0 0-1 15,0 0-9-15,0 0-6 16,0 0-3-16,0 0 1 0,0 0 1 15,0 0-4-15,0 0-4 0,0 0-7 16,4-46-5-16,-4 46-8 0,4-25-9 0,-2 8-3 0,0 2-8 16,1-4-3-16,1-1-5 15,-2 0 0-15,2 1-1 0,0 0-17 0,0 2 7 16,0 0-1-16,0-1 2 0,-1 4-3 0,-3 14-2 0,9-27-3 16,-5 17 0-16,-4 10 0 15,4-19-3-15,-4 19-4 0,6-14-2 16,-6 14-3-16,6-13 10 0,-6 13-10 0,0 0-2 15,0 0 3-15,0 0-2 0,0 0 0 0,37 14-1 16,-37-14 1-16,16 21 0 16,-5-10-2-16,0 0-2 0,-1 1 0 0,3 2 0 0,-2-1-1 15,-1 0 0-15,3-2 1 16,-3 2 0-16,1-1-5 0,0-2 0 0,-1-1-3 16,0 1 5-16,2 0 2 0,-4-3-2 0,-8-7 0 15,14 11-2-15,-14-11 1 16,15 11 3-16,-15-11-2 0,15 5 5 0,-15-5-3 15,0 0 2-15,19 2 0 0,-19-2 3 16,0 0 7-16,0 0 5 0,24-20 20 0,-18 13-1 16,-6 7-9-16,8-27 0 0,-4 10-21 15,1-2 19-15,1-2-10 0,-1 4 0 0,-1-2-4 16,-2 2-3-16,2 2-2 0,0-1-24 0,1 1-11 16,-1 1-26-16,-2 5-32 15,0-3-42-15,-2 12-49 0,4-15-64 0,-4 15-57 16,0-11-108-16,0 11-171 0,0 0-11 15,0 0-337-15,0 0-321 0</inkml:trace>
  <inkml:trace contextRef="#ctx0" brushRef="#br0" timeOffset="131040.02">5899 10412 2762 0,'0'0'-33'0,"0"0"36"16,0 0 0-16,0 0 2 0,0 0 22 15,0 0 26-15,0 0 13 0,0 46 16 0,0-46-6 0,-3 23-2 16,3-23 1-16,-2 33 5 16,2-14 19-16,0 3 16 0,-2 1 5 0,4 0 4 15,-2 3-2-15,2 3-7 16,-2 0-4-16,3 1-8 0,0 2-9 0,-1 4-3 0,2 1-1 16,-2-1-5-16,2 2-3 0,2 0-4 15,-4-2 25-15,2 3-11 0,-1-3-3 16,1-1-25-16,0-2-10 0,-2-1-6 0,0-4 4 15,3-2-12-15,-3-3-4 16,0-2-13-16,2-2-23 0,-2-2-25 0,0-5-41 0,-2-4-68 16,0-8-85-16,5 13-57 15,-5-13-152-15,0 0-160 0,0 0-17 0,0 0-296 16,0 0-282-16</inkml:trace>
  <inkml:trace contextRef="#ctx0" brushRef="#br0" timeOffset="131630.32">5920 10322 2608 0,'0'0'-63'15,"-10"-9"39"1,10 9 14-16,0 0 10 0,0 0 13 0,0 0 20 0,-11-16 16 16,11 16 25-16,0 0 13 15,0 0 9-15,0 0 4 0,0 0 5 0,0 0-2 16,0 0-7-16,0 0-4 0,0 0-5 0,0 0-9 0,0 0-8 16,25-12-7-16,-25 12-7 15,22 0-8-15,-22 0-12 0,31-2-5 16,-9 0-9-16,-2 2-5 0,4-4-1 0,3 4-2 15,1-2-3-15,2-2 1 0,-3 4-3 0,3-2 6 16,-2 2-3-16,-3-2 0 16,-2 2 2-16,-2 0 1 0,1 0 9 0,-4 0 6 0,-18 0 6 15,32-2 6 1,-19 4 6-16,-13-2 11 0,21 4 10 0,-21-4 1 0,15 7-3 16,-15-7-5-16,8 14 0 0,-8-14-1 0,2 19-1 15,-2-19 0-15,-2 28-3 16,0-14-5-16,2-14 0 0,-4 34-6 0,0-14-3 15,2 0-4-15,-2 3-2 0,2 0-4 16,-3 1 1-16,3 2-8 0,-3 0-1 0,3 1-2 16,0 0 4-16,2 1 7 0,-2 3 13 15,4-1 23-15,-2 1 3 0,4-1 9 16,-2 3 1-16,6 1-4 0,-4 0-5 0,2 1-10 0,2-3-8 16,-2 0-5-16,3 1-6 15,-2-5-6-15,1-1-15 0,-2 0-11 0,3-1-23 16,-3-1-37-16,2 0-34 0,-4-6-57 15,3-2-77-15,-2-2-82 0,-1-2-166 0,0-3-129 16,0-1-16-16,-4-9-457 16,0 0-616-16</inkml:trace>
  <inkml:trace contextRef="#ctx0" brushRef="#br0" timeOffset="132060.2">6166 11775 3348 0,'0'0'-16'0,"0"0"40"16,0 0 6-16,0 0 22 0,0 20 22 0,0-20 16 15,0 0 20-15,-5 18 6 0,5-18-4 0,-4 14-4 16,4-14-5-16,-4 18 2 0,4-18 6 16,-6 20 2-16,4-6-4 0,2-14-1 0,-7 28 15 15,5-14-18-15,2-14-10 16,-4 25-12-16,2-12-8 0,2-13-8 0,0 25-16 15,0-25-6-15,2 21 7 16,-2-21-7-16,4 19 2 0,2-11-13 0,-6-8-15 0,15 13-35 16,-4-9-22-16,2-3-36 15,-3 2-43-15,-10-3-44 0,26-3-59 16,-10 2-35-16,-3-5-54 0,0-2-109 0,-2 0-134 0,-1-2-14 16,-4-4-295-16,-2-1-212 0</inkml:trace>
  <inkml:trace contextRef="#ctx0" brushRef="#br0" timeOffset="132249.98">6096 11553 2609 0,'0'0'77'0,"0"0"54"15,-6-18 0-15,6 18-6 16,0 0 8-16,0 0 28 0,0 0 18 0,0 0 11 16,0 0-6-16,0 0 4 0,0 0-33 0,0 0-9 0,0 0-17 15,0 0-14-15,0 0-23 16,0 0-29-16,0 0-40 0,0 0-51 0,0 0-65 0,0 0-72 15,0 0-61-15,29 23-73 16,-29-23-143-16,0 0-144 0,0 0-322 0,-7 20-298 16</inkml:trace>
  <inkml:trace contextRef="#ctx0" brushRef="#br0" timeOffset="132889.93">6386 11890 2705 0,'0'0'-50'16,"0"0"30"-16,0 0 22 0,0 0 16 0,0 0 28 15,0 0 22-15,0 0 29 0,0 0 13 0,0 0 1 0,0 0-3 16,0 0-5 0,0 0-1-16,0 0-1 0,0 0-2 0,-15 10-5 0,15-10-6 15,0 0-2-15,0 0 3 16,0 0-5-16,0 0 2 0,0 0 3 0,0 0-8 15,0 0-1-15,0 0-2 16,0 0-3-16,0 0-8 0,0 0-4 0,0 0-6 0,28 10-8 16,-28-10-3-16,0 0-5 15,25 0-7-15,-25 0-1 0,23 0-3 0,-23 0-3 16,25 0-6-16,-25 0 1 0,24 0-1 0,-24 0 1 0,26 0 4 16,-26 0-8-16,20 0 0 15,-20 0-3-15,20 0-5 0,-20 0-5 16,0 0-14-16,21 0-22 0,-21 0-26 0,0 0-35 15,0 0-36-15,0 0-46 0,18-3-41 0,-18 3-36 16,0 0-35-16,0 0-72 16,0 0-79-16,0 0-504 0,0 0-357 0</inkml:trace>
  <inkml:trace contextRef="#ctx0" brushRef="#br0" timeOffset="133079.89">6462 11839 2866 0,'0'0'-24'16,"-13"-9"56"-16,13 9 25 0,0 0 26 0,0 0 29 0,0 0 10 15,0 0 10 1,0 0 9-16,0 0 4 0,0 0-6 0,0 0-11 0,0 0-12 16,32-16-7-16,-32 16-15 15,17-1-13-15,-17 1-9 0,24 1-6 0,-24-1-20 16,23 0-25-16,-23 0-33 0,21 3-47 0,-21-3-61 0,23 0-72 16,-11 1-61-16,-12-1-103 15,20-1-163-15,-20 1-398 0,17-4-315 0</inkml:trace>
  <inkml:trace contextRef="#ctx0" brushRef="#br0" timeOffset="133299.89">6799 11776 2853 0,'0'0'29'0,"0"0"45"0,22 6 21 0,-22-6 40 15,0 0 26-15,12 9 21 16,-12-9-7-16,4 14-11 0,-4-14-12 0,2 17-11 15,-2-17-16-15,2 23-14 16,-2-23-8-16,2 23-13 0,-2-10-6 0,0-13-12 0,2 23-14 16,-2-23-25-16,2 21-34 15,-2-11-47-15,0-10-62 0,0 0-77 0,2 20-74 16,-2-20-146-16,0 0-168 0,0 0-399 0,0 0-422 0</inkml:trace>
  <inkml:trace contextRef="#ctx0" brushRef="#br0" timeOffset="134240.19">6159 10012 2915 0,'0'0'-98'0,"0"0"24"0,0 0 19 15,0 0 27-15,-2-25 25 0,2 25 28 0,0 0 16 0,0 0 14 16,0 0 9 0,0 0 15-16,0 0 12 0,0 0 11 0,0 0 1 0,0 0-4 15,0 0-9-15,0 0-7 0,0 0-5 0,0 0-12 16,-4 55-5-16,4-55-7 16,-2 22-5-16,2-22-1 0,0 22-3 0,0-22-1 0,0 20-1 15,0-20-7-15,-2 19 0 16,2-19-2-16,0 17-3 0,0-17-2 0,0 0 5 15,0 0 7-15,-2 22 3 16,2-22-1-16,0 0-4 0,0 0-3 0,0 0-4 16,0 0-8-16,0 0-1 0,0 0-6 15,0 0 0-15,0 0-3 0,0 0-2 16,0 0-1-16,0 0 0 0,21-45-2 0,-21 45-5 0,6-15 3 16,-6 15 1-16,9-14-3 0,-9 14-1 15,8-13-1-15,-8 13-1 0,8-13 2 0,-8 13-4 16,9-12 0-16,-9 12 1 15,0 0-2-15,13-13 3 0,-13 13-1 0,0 0 3 16,10-8 6-16,-10 8 18 16,0 0 8-16,0 0 5 0,19-2 7 0,-19 2-1 0,0 0 1 15,0 0-6-15,22 17 1 0,-22-17 19 0,10 15-7 0,-10-15-8 16,10 17-9 0,-6-5-1-16,-4-12 1 0,12 25-10 0,-8-12-15 0,2 1-37 15,-2-1-40-15,-4-13-52 16,9 25-68-16,-5-11-59 0,0-4-77 0,-1 2-158 0,1-1-124 15,-2 1-365 1,2-2-412-16</inkml:trace>
  <inkml:trace contextRef="#ctx0" brushRef="#br0" timeOffset="134970.04">7067 10190 2856 0,'-6'-18'-87'0,"6"18"50"0,0 0 25 0,0 0 51 16,0 0 42-16,0 0 38 0,0 0 29 15,0 0 6-15,0 0-5 0,-34 35-14 16,26-19-4-16,-2 6-3 0,-2-2-4 15,4 5-7-15,0 2-6 0,1-1-12 0,-1 3-3 16,2 3-8-16,-1 1-5 0,5-1 0 16,0-1-12-16,2 1 1 0,0 1-12 0,4 3-1 15,3 0-1-15,-1 0-9 0,2-2-6 0,3 1-7 16,1-2-8-16,4-3-20 16,-4-2-26-16,1-5-37 0,-2-2-44 0,1-2-51 0,3 0-72 15,-5-8-79-15,4 3-171 16,-4-7-122-16,-2-1-362 0,0-4-388 0</inkml:trace>
  <inkml:trace contextRef="#ctx0" brushRef="#br0" timeOffset="135229.97">7235 10422 2985 0,'-6'-23'10'0,"6"23"26"0,0 0 1 16,0 0-4-16,0 0 6 16,0-19 0-16,0 19 1 0,0 0-1 0,0 0 6 0,18-9-3 15,-18 9-9-15,22-3-1 16,-22 3-2-16,29-1 1 0,-11 1-3 0,0-2-3 16,4 2-2-16,-22 0 0 0,39 0-5 0,-19 0-14 15,-4-3-18-15,-16 3-43 0,32 0-45 16,-32 0-48-16,24 0-41 0,-16-1-112 15,-8 1-547-15,0 0-197 0</inkml:trace>
  <inkml:trace contextRef="#ctx0" brushRef="#br0" timeOffset="135470">7356 10368 2637 0,'0'0'21'16,"0"0"7"-16,-7 18 0 15,7-18-3-15,0 17 13 0,0-17 28 0,2 23 15 16,-2-23 9-16,5 30 10 0,-5-13 5 15,0 2 10-15,0 2 11 0,0-1 6 0,-3 5 1 16,1 0-12-16,2 0-11 16,0 4-9-16,0-2-14 0,0 1-11 0,-2-1-4 0,2 1-6 15,0 1-4-15,0 0-13 0,0-5-4 16,0 3-6-16,2-5-4 0,-2 0-15 16,2-3-45-16,1 1-50 0,-3-6-68 0,4 4-75 15,-4-18-93-15,2 18-169 0,0-8-95 16,-2-10-277-16,0 0-199 0</inkml:trace>
  <inkml:trace contextRef="#ctx0" brushRef="#br0" timeOffset="135710.16">7558 10856 2615 0,'0'0'-4'0,"0"0"17"0,0 0 15 16,22 15 25-16,-22-15 26 0,2 18 18 15,-2-18 11-15,2 22 3 0,-2-7 2 16,0-15 4-16,0 32 0 0,0-14 2 16,0 3 0-16,0-2 0 0,2 0-10 0,-2 0-8 0,2 1-12 15,0-2-12-15,-2 0-8 0,3 1-10 0,-3-19-17 16,2 32-26-16,-2-21-36 16,0-11-45-16,2 19-59 0,-2-19-57 0,2 17-50 15,-2-17-48-15,0 0-135 0,-2 10-509 16,2-10-328-16</inkml:trace>
  <inkml:trace contextRef="#ctx0" brushRef="#br0" timeOffset="135960.13">7470 10915 2720 0,'0'-18'-18'0,"0"18"64"16,4-26 9-16,-2 15-5 0,-2 11-4 0,8-18-4 0,-8 18-3 16,16-13 0-16,-6 10-8 15,-10 3 2-15,26-10-1 0,-14 7 1 0,5 0 1 16,-17 3 6-16,32 3 11 15,-16-2 6-15,2 1 11 0,-2 4 0 0,-1-1-5 0,0 3 1 16,-4-1 2-16,-3 5 10 16,0-1 4-16,-8-11 2 0,5 21 2 0,-5-21-1 0,-5 24-4 15,-1-11-9-15,-2-3-8 0,-3 3-10 0,1-1-19 16,-1-5-33-16,11-7-50 16,-21 15-55-16,11-8-77 0,10-7-60 0,-20 10-116 15,14-8-150-15,6-2-379 0,0 0-263 16</inkml:trace>
  <inkml:trace contextRef="#ctx0" brushRef="#br0" timeOffset="136169.85">7736 11008 2686 0,'0'0'28'0,"11"18"39"15,-11-18 5-15,0 0-4 0,-5 19 17 0,5-19 24 16,0 0 15-16,-4 26-2 0,4-26-9 15,-2 19-11-15,2-19-3 0,2 25-7 0,-2-25-4 16,2 21-5-16,2-10-8 16,-4-11-9-16,10 21-13 0,-6-11-22 0,-4-10-49 0,12 13-64 15,-12-13-82-15,17 8-72 16,-17-8-133-16,15 0-170 0,-15 0-307 0,0 0-185 16</inkml:trace>
  <inkml:trace contextRef="#ctx0" brushRef="#br0" timeOffset="136349.82">7835 10841 2627 0,'0'0'179'0,"0"0"27"15,2-23-24-15,-2 23-21 0,0 0-25 0,0 0-13 0,0 0-8 16,8-15-13-16,-8 15-13 0,0 0-16 0,0 0-23 16,0 0-23-16,0 0-33 15,0 0-49-15,12-6-71 0,-12 6-76 0,0 0-114 16,0 0-183-16,0 0-376 15,0 0-238-15</inkml:trace>
  <inkml:trace contextRef="#ctx0" brushRef="#br0" timeOffset="137050.04">8236 10514 2548 0,'0'0'-78'0,"0"0"28"16,0 0 18-16,0 0 21 0,0 0 28 15,0 0 21-15,0 0 20 0,0 0 14 0,-27-10 6 16,27 10 3-16,0 0-2 0,-33 7-1 0,33-7-4 0,-24 6-2 16,10-4-2-16,14-2-10 15,-20 6-6-15,20-6-6 0,-22 5-6 16,22-5-4-16,-17 6-11 0,17-6-3 15,0 0-7-15,-12 10-6 0,12-10-14 0,0 0-14 16,0 0-17-16,0 0-29 16,0 0-9-16,25 29-15 0,-15-22-4 0,4 1 5 0,-2 1 6 15,0 0 12-15,4 1 7 16,-2-1 13-16,-1 1 9 0,0 2 16 0,0-2 16 0,-3 0 14 16,0-1 30-16,0 2 25 0,-10-11 25 0,8 16 19 15,-8-16 14-15,0 16-2 16,0-16 11-16,0 0 3 0,-16 19 0 0,16-19 0 15,-16 11-5-15,5-7-17 16,11-4-14-16,-23 6-10 0,23-6-4 0,-25 4-13 0,25-4-15 16,-24 0-19-16,24 0-34 15,-23-4-53-15,23 4-59 0,-19-10-75 0,12 3-59 16,7 7-113-16,-12-19-176 0,10 7-342 0,0 3-242 0</inkml:trace>
  <inkml:trace contextRef="#ctx0" brushRef="#br0" timeOffset="137240.04">8453 10571 2621 0,'0'0'-55'0,"20"1"6"16,-20-1 7-16,23 3-4 0,-23-3 1 0,28 0 2 15,-16 1 13-15,-12-1-10 16,30 2-14-16,-13-2-9 0,-4-2-11 0,2 2 1 0,-15 0-13 15,27-1-26 1,-16-2-88-16,-11 3-318 0,18-4 305 0</inkml:trace>
  <inkml:trace contextRef="#ctx0" brushRef="#br0" timeOffset="137449.78">8581 10497 1599 0,'0'0'144'0,"0"0"51"16,0 0-5-16,0 0-2 15,0 0 25-15,0 0 16 0,-15 17 2 0,15-17-12 0,0 0-20 16,2 30-22-16,-2-30-17 16,4 24-22-16,-2-9-12 0,0 1-12 0,1 1-11 15,-3-17-12-15,6 29-11 0,-3-15-20 0,1-2-37 0,-2 0-38 16,-2-12-52 0,4 21-49-16,-4-21-61 0,6 15-57 0,-1-11-91 0,-5-4-163 15,8 5-437-15,-8-5-329 16</inkml:trace>
  <inkml:trace contextRef="#ctx0" brushRef="#br0" timeOffset="137690.07">8799 10435 2990 0,'0'0'83'0,"9"-9"-3"0,-9 9-2 16,0 0 31-16,0 0 35 0,0 0 18 15,0 0 7-15,0 0-11 0,8 38-8 0,-8-38-3 16,0 30 4-16,0-13 27 15,2 2-2-15,0 0-10 0,-2 3-16 0,2-2-17 0,1 2-16 16,-1-4-16-16,0 3-10 16,0-2-24-16,2-1-27 0,-2-2-35 15,0 0-26-15,2-4-37 0,-4 1-43 0,0-13-52 16,0 0-68-16,4 26-66 0,-2-22-131 0,-2-4-164 16,0 0 0-16,0 0-386 0,0 0-408 15</inkml:trace>
  <inkml:trace contextRef="#ctx0" brushRef="#br0" timeOffset="138139.87">9110 10340 3026 0,'0'0'57'16,"22"-4"42"-16,-22 4 6 0,0 0 20 15,0 0 17-15,32 15 7 0,-22-5 6 16,2 1-14-16,3 4-9 0,-2 2-18 0,2 5-4 0,-3 1-9 16,4 3-5-16,-6 4-4 15,0 1-10-15,-4 4-9 0,-3-5-7 0,-1 2-15 16,-4 0-3-16,-3 7-19 0,-1-3-40 15,-6-1-36-15,-4-3-53 0,-4 3-59 0,-1 1-62 16,-5-3-66-16,0-8-133 16,1-2-149-16,-2-2-387 0,0-4-389 0</inkml:trace>
  <inkml:trace contextRef="#ctx0" brushRef="#br0" timeOffset="139110.31">8509 9864 2902 0,'0'0'-54'0,"0"0"29"16,0 0 15-16,0 0-2 15,0 0 14-15,0 0 5 0,0 0 2 0,0 0 10 16,33-6 1-16,-33 6 0 16,0 0 14-16,0 0 3 0,28 1 11 0,-28-1 17 0,0 0 2 15,30 2-5-15,-30-2-7 0,25 4-6 0,-9-2 0 16,-16-2-11-16,33 2-8 16,-12-2 0-16,0 0-1 0,1 2-7 0,0-2 2 15,2 2 1-15,2-2 13 0,-3 1 14 16,7-1 19-16,-3 3 11 0,3 1 6 0,0-3-2 15,-4-1-7-15,4 3-4 16,-2-2-13-16,-1-1-7 0,-1 2-4 16,-3 0-7-16,1 0-1 0,-2-2-7 15,2 2-5-15,-1 0-2 0,-1-2-4 0,-2 1-2 0,2 2-2 16,-3-3-4-16,0 0 0 0,0 1-4 0,-2 1 0 0,-17-2-3 16,29 3 1-1,-13-3-4-15,-16 0-21 0,20 1-34 0,-20-1-47 0,17 2-70 16,-17-2-65-16,0 0-123 15,22 2-184-15,-22-2-419 0,0 0-389 0</inkml:trace>
  <inkml:trace contextRef="#ctx0" brushRef="#br0" timeOffset="164220">1449 13603 2714 0,'0'0'-173'0,"0"0"31"0,0 0 22 0,-2-22 19 0,2 22 29 16,0 0 23-16,0 0 25 0,0 0 14 0,-2-22 26 15,2 22 6-15,0 0 13 16,0 0 13-16,0 0 8 0,0 0 9 0,0 0 3 15,0 0 2-15,-2-19 12 0,2 19-5 16,0 0 3-16,0 0 1 0,0 0 5 0,0 0-1 16,0 0 1-16,0 0 2 15,0 0-6-15,0 0-9 0,0 0-5 0,0 0-6 16,0 0-1-16,0 0 5 0,0 0-1 0,0 0-3 0,0 0-1 16,0 0-2-16,0 0 8 15,0 0 3-15,-14 54 1 0,13-41 1 16,-1 5-3-16,0-2-5 0,0 4-3 15,0 1-3-15,0-1-1 0,0 5-8 0,0 0-5 0,0 0-3 16,-3 2-3-16,3-3-2 16,2-2-7-16,-2 4-4 0,2-5 1 0,0 0-4 15,0 0-3-15,0-2 0 16,2 0-3-16,-2-2-1 0,0-17-14 0,0 27-21 16,0-27-24-16,2 22-37 0,-2-22-41 0,0 19-35 0,0-19-49 15,2 14-41-15,-2-14-93 16,5 6-136-16,-5-6-434 0,0 0-305 0</inkml:trace>
  <inkml:trace contextRef="#ctx0" brushRef="#br0" timeOffset="164530">1604 13775 2772 0,'0'0'-37'15,"11"-9"9"-15,-11 9 1 0,0 0 1 0,14-10 5 0,-14 10 15 16,0 0 12-16,0 0 13 15,0 0 2-15,0 0 1 0,0 0-6 0,0 0 8 0,0 0 3 16,0 0 11-16,0 0 7 16,-52 19 4-16,52-19-2 0,-17 7-2 0,5-3-4 15,12-4 0-15,-18 8-2 0,18-8-4 0,-20 7 2 16,20-7-7-16,-15 12-1 16,15-12 6-16,-10 12 2 0,6-1 6 0,4-11 6 0,0 21 5 15,0-21 5-15,8 25-2 16,-4-12-2-16,4 3-3 0,-1-2-6 0,2 0-7 15,2-1-2-15,1 4-5 16,-2-4-6-16,0 1-20 0,0-3-30 0,0 0-40 16,2 1-54-16,-2-2-54 15,-1-1-65-15,-9-9-134 0,23 13-507 0,-17-7-245 0</inkml:trace>
  <inkml:trace contextRef="#ctx0" brushRef="#br0" timeOffset="164790.16">1803 14037 2707 0,'0'0'1'0,"0"0"30"15,25 11-5-15,-25-11 2 0,0 0 6 0,5 21 15 16,-5-21 11-16,0 24 13 16,0-10 4-16,0 2 3 0,0-16 7 0,0 36 1 15,0-16-1-15,1-1 6 0,-1 0-1 16,2 1-8-16,-2 0-12 0,3 2-5 0,-1-6-4 15,0 4-8-15,0-4-8 16,3 1-16-16,-5-2-20 0,0-15-27 0,2 23-30 16,-2-23-40-16,2 21-40 15,-2-21-41-15,4 16-48 0,-4-16-71 0,0 0-650 16,2 5-351-16</inkml:trace>
  <inkml:trace contextRef="#ctx0" brushRef="#br0" timeOffset="165040.22">1836 14059 2853 0,'0'0'-17'16,"5"-26"36"-16,-1 15-5 16,-4 11 2-16,7-18-6 0,-7 18 6 0,10-15-9 15,-1 7-1-15,-9 8 1 0,16-14 6 16,-2 9-1-16,-14 5 5 0,22-8 22 0,-22 8 8 16,24 0 11-16,-24 0 5 0,25 4 6 0,-12 4-4 15,-2-1-4-15,-11-7-5 16,14 21-3-16,-10-8-8 0,-3 1 1 0,-1-14 1 15,-1 27 1-15,-3-13-3 16,-4 0-5-16,2 1-3 0,-5-4-8 0,0 3-19 0,1-3-25 16,-1-1-39-16,1 0-50 15,10-10-59-15,-20 11-79 0,20-11-172 0,-16 4-453 16,16-4-227-16</inkml:trace>
  <inkml:trace contextRef="#ctx0" brushRef="#br0" timeOffset="168390.13">2345 13859 2530 0,'0'0'-72'0,"0"0"23"0,0 0 5 0,0 0 10 16,0 0 24-16,0 0 13 0,0 0 21 15,0 0 18-15,0 0 14 0,0 0 6 16,0 0-2-16,0 0 2 0,0 0 6 0,0 0 12 0,0 0 5 16,0 0 1-16,0-25 0 15,0 25-3-15,0 0-3 0,19-4-6 0,-19 4-7 0,0 0-7 16,21-4-7-1,-21 4-6-15,0 0-10 0,17-1-15 0,-17 1-30 0,0 0-37 16,0 0-49-16,22 0-54 16,-22 0-56-16,0 0-91 0,0 0-553 0,12-4-190 15</inkml:trace>
  <inkml:trace contextRef="#ctx0" brushRef="#br0" timeOffset="168569.78">2307 13726 2696 0,'0'0'60'0,"0"0"1"0,-6-12-12 0,6 12-7 0,0 0-8 16,0 0 3-16,0 0 5 15,0 0-4-15,0 0-3 0,16-23-7 0,-16 23-3 0,18-6-6 16,-18 6-9-16,20-8-25 0,-5 7-52 0,3-3-66 16,-18 4-69-16,28-8-152 15,-13 5-396-15,0 1-27 0</inkml:trace>
  <inkml:trace contextRef="#ctx0" brushRef="#br0" timeOffset="169281.31">2836 13897 2121 0,'12'14'-64'0,"-12"-14"16"0,0 0 6 0,18 5 7 16,-18-5 3-16,0 0 17 15,0 0 13-15,27-9 15 0,-27 9 8 0,20-10 20 16,-10 4-4-16,0-3 12 0,3-1 2 15,-4-1 15-15,5-3 6 0,-1-3 3 0,0 0-10 16,0-4-9-16,1 0-4 16,-1-6-15-16,2-1-4 0,-3-5-4 0,1-1-7 15,0-2 3-15,0-6 3 16,-1 1 9-16,-2 2 11 0,0 3 9 0,-2-1 8 16,-2 1 9-16,0 4 9 0,1 3 5 0,-3 1 5 0,-2 4-6 15,0 2 4-15,3 3-9 16,-3 2-2-16,-2 1-13 0,4 2-4 0,-4 14-11 15,2-19-3-15,-2 19-2 16,0 0 0-16,0 0 0 0,0 0-8 0,0 0 2 0,-19 62-4 16,12-29-4-16,-1 1-5 15,2 5-3-15,0 0 1 0,0 1-2 0,-2 1-4 16,4 2-3-16,0-1 1 0,0 0 0 0,2-5-3 0,0 2-2 16,4-7 2-16,0-1-1 15,4-3-3-15,-2-1 2 0,2-4-5 0,4-3 3 16,0 0-6-16,3-4-9 0,0-7-4 15,1-2-5-15,1-4-4 0,-15-3-12 0,34 0-8 16,-17-3-4-16,2-2 2 16,-2-1-2-16,0 1 6 0,0 1 2 0,-1-2 2 15,2 3 3-15,-18 3 5 0,27-3 8 0,-27 3 4 0,28 2 9 16,-28-2 4-16,28 1 6 16,-16 2 11-16,-12-3 9 0,25 3 3 0,-25-3 4 15,26 0 2-15,-26 0 0 16,26 0 3-16,-26 0-5 0,28-6 1 0,-12 3-5 15,0-1-4-15,1-1-5 0,1-2-14 16,-4 0-22-16,1-3-35 0,-2 1-52 0,1 2-69 16,-1-5-67-16,-7 1-192 15,-1 1-150-15,-3-1-265 0,-2 11-187 0</inkml:trace>
  <inkml:trace contextRef="#ctx0" brushRef="#br0" timeOffset="169430.25">3424 13375 2751 0,'0'0'193'0,"0"0"-16"0,0 0-72 0,0-16-63 0,0 16-28 15,0 0-16-15,0 0-22 0,0 0-50 0,4-16-74 16,-4 16-124-16,0 0-574 16,0 0-192-16</inkml:trace>
  <inkml:trace contextRef="#ctx0" brushRef="#br0" timeOffset="169934.81">3397 14076 2559 0,'0'0'10'0,"0"0"27"0,0 0-6 0,0 0-1 16,0 0 10-16,0 0 22 0,0 0 24 15,0 0 17-15,0 0 12 0,0 0 9 0,0 0 9 16,0 0 4-16,0 0 6 0,-34 7 0 0,34-7-14 15,-14 4-18-15,14-4-7 16,-18 6-19-16,18-6-5 0,-14 9-9 0,14-9-7 16,-13 9-14-16,13-9-17 15,0 0-15-15,-7 12-14 0,7-12-15 0,0 0-11 0,0 0-10 16,16 24-1-16,-16-24-3 0,16 11 6 16,-8-3-2-16,1 1 8 0,-9-9 3 15,17 17 3-15,-9-8 5 0,-1-1 8 0,-7-8 16 0,10 20 22 16,-10-20 9-16,7 16 13 15,-7-16 5-15,-2 21 1 0,2-21-1 16,-9 17-5-16,9-17-1 0,-15 16-7 16,7-8-10-16,8-8 2 0,-17 11-6 0,8-6-17 15,9-5-27-15,-16 4-49 0,16-4-59 0,0 0-66 16,-24-1-74-16,24 1-141 0,-12-10-194 16,12 10-367-16,0 0-400 0</inkml:trace>
  <inkml:trace contextRef="#ctx0" brushRef="#br0" timeOffset="170389.92">3517 14230 2975 0,'26'4'-59'0,"-26"-4"29"0,19 2-13 0,-19-2 16 16,21 1 37-16,-21-1 36 15,21 3 14-15,-21-3 3 0,24 0-6 0,-24 0-2 0,25 0 2 16,-10 0 10-1,-15 0 16-15,34-3 5 0,-17 2 2 0,1 1-10 0,-18 0-7 16,37-2-12-16,-16 2-3 16,-4 0-10-16,1-2-1 0,-18 2-7 0,34 0-4 15,-34 0-5-15,28-2-3 0,-28 2-1 0,25 0-6 16,-25 0-12-16,22-1-14 16,-22 1-15-16,19 0-23 0,-19 0-9 15,0 0-5-15,17-4 6 0,-17 4-8 0,0 0 7 16,0 0-1-16,0 0 3 0,0 0 4 0,4-14 8 15,-4 14 5-15,0 0 20 0,0 0 10 16,0 0 15-16,0 0 19 0,0 0 17 0,0 0 16 16,0 0 13-16,0 0 14 15,0 0 9-15,-19-25-2 0,19 25 3 0,0 0-14 16,0 0 0-16,0 0-15 0,0 0 10 0,0 0 2 0,0 0 5 16,0 0-3-16,0 0-26 15,0 0-5-15,0 0-3 0,0 0-4 0,0 0-2 16,0 0-6-16,0 0-2 0,32 29-14 15,-32-29-30-15,0 0-42 0,0 0-55 16,0 0-76-16,-9 19-74 0,9-19-93 16,0 0-173-16,0 0-66 0,0 0-328 0,0 0-305 15</inkml:trace>
  <inkml:trace contextRef="#ctx0" brushRef="#br0" timeOffset="170759.94">4216 14236 2823 0,'0'0'0'0,"0"0"16"16,0 0 0 0,0 0 7-16,0 0 13 0,0 0 26 0,0 0 21 0,0 0 11 15,0 0 6-15,0 0 10 0,0 0 14 0,0 0 16 16,0 0 6-16,0 0-1 0,0 0-4 16,0 0-26-16,0 0-13 15,0 0-8-15,0 0-14 0,0 0-6 0,0 0-11 16,0 0-14-16,20-11-11 0,-20 11-25 0,0 0-32 15,0 0-42-15,0 0-54 16,0 0-65-16,0 0-61 0,0 0-87 0,0 0-162 0,0 0-485 16,0 0-425-16</inkml:trace>
  <inkml:trace contextRef="#ctx0" brushRef="#br0" timeOffset="171600.3">5209 13148 2969 0,'0'0'-17'16,"-2"-23"3"-16,2 23 8 0,-8-17 12 0,8 17 17 15,-14-13 22-15,14 13 11 16,-20-13 12-16,4 9 3 0,0-1-1 0,-3 4 0 0,-1-2 9 16,20 3 9-16,-42 7 4 15,19-1-1-15,-3 3 1 0,4 3-2 0,-6 4-4 16,2 5-7-16,-1 2 4 0,-1 6-10 0,3 1-5 16,0 1-8-16,1 3-7 0,5-5-7 15,5 2-1-15,-2-3-6 0,4 0-2 0,4-1-5 16,1-2-4-16,3 2-1 15,0-5-7-15,4 1 3 0,4-2-7 0,0-2-12 16,5 2-12-16,1-2-13 16,2-1-10-16,4-3-11 0,0 0-3 0,4-6-4 15,1 3-3-15,0-5 0 0,0-3-1 16,3 2-11-16,-1-4-4 0,-2-2-2 0,0 0 2 16,-1-2 7-16,-2-2 7 0,1 0 12 0,-4-1 5 15,0-3 1-15,-3 0 9 16,0-1 6-16,-4-3 16 0,-8 12 7 0,12-17 9 0,-8 8 5 15,-4 9 5-15,2-18 5 16,-2 18 2-16,0 0 5 0,0 0-1 0,-4-26 2 16,4 26 6-16,0 0 2 15,0 0 1-15,-2-19-2 0,2 19 0 0,0 0-4 0,0 0-2 16,6-14-1-16,-6 14-4 16,0 0-4-16,18-3-7 0,-18 3-12 0,21-4-16 0,-21 4-28 15,25-2-33-15,-8-2-48 0,-17 4-52 16,34-4-72-16,-19 3-86 0,2-3-164 15,-4 2-396-15,-13 2-264 0</inkml:trace>
  <inkml:trace contextRef="#ctx0" brushRef="#br0" timeOffset="171870.1">5456 13394 2756 0,'9'-13'22'0,"-9"13"23"15,0 0 10-15,0 0 16 0,0 0 24 16,0 0 23-16,0 0 14 0,0 0 4 0,0 0-2 16,-49 5-9-16,49-5-8 15,-21 17 0-15,11-7-4 0,0 1 1 0,0 1-9 0,0 2-13 16,2 0-14-16,1 4-6 0,1-2-8 0,4 0-6 16,-3 1-15-16,5 2-15 15,0-2-26-15,3 1-22 0,1-2-31 0,2 1-32 16,1-1-36-16,-1-1-50 15,4-2-36-15,2 0-68 0,-2-3-96 0,0-2-178 0,1 0-324 16,-1-4-236-16</inkml:trace>
  <inkml:trace contextRef="#ctx0" brushRef="#br0" timeOffset="172230.08">5676 13491 2565 0,'2'-16'-59'0,"-2"16"59"15,0 0 18-15,0 0 23 0,0 0 23 0,0 0 21 0,-20-14 23 16,20 14 11-16,0 0-3 0,0 0-11 16,-26 1-7-16,26-1-11 0,0 0-11 15,0 0-6-15,-23 13-5 0,23-13-6 0,-8 8-8 16,8-8-3-16,0 0-5 15,-4 19-7-15,4-19-3 0,0 0-7 0,10 23-18 16,-2-11-10-16,-8-12-3 0,17 19 2 16,-8-8-1-16,-1 1 0 0,1-3 4 0,-1 2-3 15,0 1 6-15,-8-12 5 0,12 17 14 0,-12-17 6 16,6 18 10-16,-6-18-3 16,0 13 0-16,0-13-4 0,0 0-6 15,-14 17-9-15,14-17-21 0,-16 6-38 0,16-6-53 16,-15 5-59-16,15-5-67 0,0 0-104 0,-21 2-644 15,21-2-417-15</inkml:trace>
  <inkml:trace contextRef="#ctx0" brushRef="#br0" timeOffset="172540.18">5892 13399 2941 0,'0'0'-3'0,"0"0"37"0,0 0 15 16,0 0 22-16,0 0 30 0,0 0 24 0,0 0 16 15,0 0 5-15,0 0 6 16,20 42-14-16,-20-25-4 0,0 1-16 0,0 1-10 15,0 2-15-15,-2-2-8 16,-2 2-11-16,2 0-27 0,-3 1-16 0,-2 4-32 16,1-5-45-16,-2 1-60 0,0 3-69 15,-3 0-66-15,-4-4-91 0,0 3-180 0,-6-1-443 16,0 2-384-16</inkml:trace>
  <inkml:trace contextRef="#ctx0" brushRef="#br0" timeOffset="173930.17">1479 15620 2726 0,'2'-19'-166'0,"-2"19"29"15,0-19 27-15,0 19 17 0,2-21 24 0,-2 21 30 16,0-24 12-16,0 24 37 0,0-20 21 0,0 20 37 15,0-21 12-15,0 21 17 16,0-19 5-16,0 19 9 0,0-18 0 0,0 18 6 16,0 0-1-16,0-22 1 0,0 22-8 15,0 0-5-15,0 0-11 0,0 0-10 0,-2-19 17 16,2 19 6-16,0 0-2 0,0 0 1 0,0 0-5 0,-21 45-1 16,12-22-4-16,3 0-5 15,-5 9-1-15,3 0-9 0,-2 3-8 0,1 1-7 16,0 0-5-16,1 1-7 15,0-1-6-15,0-2-3 0,2 1-7 0,0-6-4 16,-1-1-8-16,4-2-21 16,-1-1-20-16,0-6-24 0,2 0-27 0,-3-4-25 15,3 1-31-15,2-16-45 0,0 0-36 0,4 27-31 0,-1-23-32 16,-3-4-77-16,0 0-640 16,15-1-440-16</inkml:trace>
  <inkml:trace contextRef="#ctx0" brushRef="#br0" timeOffset="174185.91">1646 15629 2989 0,'13'-11'1'0,"-5"2"42"0,-8 9 6 16,12-11-5-16,-12 11-2 0,0 0 1 15,8-9 7-15,-8 9 13 0,0 0 7 16,0 0-4-16,0 0-6 0,0 0-5 0,0 0 1 0,0 0 7 16,-51 23 7-16,40-17-4 15,-3 1-1-15,14-7-6 0,-19 16-6 0,7-6-6 16,2-2 2-16,2 4-9 15,8-12-3-15,-17 21-4 0,7-10-6 0,5 3 3 0,1-3-5 16,4-11-3-16,-3 25-1 16,3-25 0-16,5 26-3 0,1-14-6 0,0-1-12 0,0 2-35 15,6-3-43-15,-2 2-58 16,-1-2-58-16,6-3-58 0,-3 0-89 0,-1-2-143 16,3 0-390-16,-3-3-243 0</inkml:trace>
  <inkml:trace contextRef="#ctx0" brushRef="#br0" timeOffset="174769.77">1869 15856 2560 0,'0'0'-10'0,"0"0"47"0,0 0 13 0,0 0-5 15,0 0 5-15,0 0 5 16,0 0 11-16,0 0 7 0,-26 30 8 0,26-30-2 16,-9 23 0-16,5-11 1 15,0 2 3-15,4-14 1 0,-6 27-1 0,4-13 6 16,2-14-12-16,-2 26-7 0,2-13-7 0,0-13-5 0,4 24-7 16,-4-24-8-16,6 19-8 15,1-11-18-15,-7-8-17 0,12 11-17 0,-12-11-19 0,17 7 1 16,-17-7-10-16,19 0-6 15,-19 0-6-15,0 0-11 0,34-9-10 0,-23 1-7 16,-1-1-10-16,1-2 11 16,-3-2 8-16,3-3-4 0,-5-2 19 0,-1 4 20 15,1-4 28-15,-1 4 17 0,-5 14 20 16,3-24 15-16,-3 24 15 0,-3-17 22 16,3 17 15-16,0 0 4 0,-16-14 8 0,16 14 2 15,0 0 1-15,0 0 3 0,-23 3-9 16,23-3-2-16,0 0-13 0,0 0-6 0,0 0-10 0,-10 23-10 15,10-23-22-15,0 0-30 16,0 0-50-16,0 0-62 0,33 20-70 0,-20-18-85 16,-13-2-115-16,23-2-175 15,-23 2-336-15,30-4-258 0</inkml:trace>
  <inkml:trace contextRef="#ctx0" brushRef="#br0" timeOffset="175886.45">2438 15816 2664 0,'0'0'-18'16,"0"0"27"-16,0 0 22 0,0 0 13 16,0 0 26-16,0 0 14 0,0 0 18 0,0 0 6 15,0 0 15-15,0 0-1 0,0 0 7 0,17 9 3 16,-17-9 4-16,0 0-7 0,21 2-7 0,-21-2-10 16,21-2-11-16,-21 2-13 0,24 0-6 15,-24 0-15-15,25 0-10 0,-25 0-16 0,23-2-23 16,-23 2-30-16,21-1-44 15,-21 1-37-15,20-3-59 0,-20 3-54 0,0 0-51 16,18-4-105-16,-18 4-159 16,0 0-361-16,0 0-252 0</inkml:trace>
  <inkml:trace contextRef="#ctx0" brushRef="#br0" timeOffset="176039.98">2461 15770 2901 0,'0'0'108'0,"0"0"-12"0,0 0-8 0,0 0-13 15,0 0-9-15,0 0-8 16,0 0-4-16,0 0-21 0,0 0-50 0,0 0-41 16,0 0-44-16,66-5-28 15,-49 2-28-15,0 0-33 0,-17 3-91 0,35-6-504 16,-19 4-91-16</inkml:trace>
  <inkml:trace contextRef="#ctx0" brushRef="#br0" timeOffset="178339.75">3028 15605 2147 0,'-2'22'-152'16,"2"-22"36"-16,0 0 29 15,0 0 28-15,0 0 20 0,0 0 20 0,-4 20 14 0,4-20 17 16,0 0 16-16,0 0 13 0,0 0 10 16,2 16 3-16,-2-16 1 0,0 0 16 15,0 0 8-15,0 0-3 0,0 0 18 0,0 0-7 16,8 12-8-16,-8-12-6 15,0 0-10-15,0 0-7 0,0 0-3 0,0 0-7 0,0 0-5 16,0 0-11-16,30-27-2 16,-30 27-12-16,15-14 4 0,-8 1-4 0,1 0-7 15,1-1-5-15,1-3-3 16,0-1-1-16,0-7-4 0,0 2 3 0,0 0-4 16,-1 1 7-16,-1-1 12 0,1 2-4 0,-3 0 6 15,3 0 1-15,-5 3-3 0,2 3-1 16,-2-1 9-16,-2 1-2 0,-2 15-5 0,4-26-4 15,-4 26 5-15,0-21-2 0,0 21-4 16,-4-19-6-16,4 19 26 0,0 0-4 16,-12-10-2-16,12 10 2 0,0 0 9 15,0 0-4-15,0 0 6 0,-36 21-3 0,25-10-8 16,1 3-3-16,0 5-1 0,-2 0-1 0,2 2 7 16,0 0 8-16,-1 2 8 0,2-1-2 15,3 2-5-15,0 0-3 0,1 2-3 0,5-4-1 16,-2-2-3-16,2 2-4 15,2-1-2-15,0-2 0 0,1-3-5 0,1 2 3 0,-2 0-7 16,0-3 0-16,-2-15-2 16,4 23-1-16,-2-12-2 0,-2-11-2 15,7 21 4-15,-7-21-4 0,6 17 1 0,-6-17-1 0,5 17-2 16,-5-17 2-16,2 14-3 0,-2-14-2 16,0 0 0-16,4 14 2 0,-4-14-2 15,0 0 1-15,4 14-1 0,-4-14-3 16,0 0 3-16,0 0 0 0,6 15 0 0,-6-15-2 15,0 0 1-15,6 13-6 16,-6-13-4-16,0 0 2 0,0 0-1 0,6 16-2 0,-6-16 3 16,0 0 0-1,8 10-10-15,-8-10-5 0,0 0-4 0,0 0 0 0,10 15 2 16,-10-15-4-16,0 0-5 0,0 0-13 0,12 5-10 16,-12-5-3-16,0 0-4 15,0 0 7-15,0 0 1 0,35-14 11 0,-27 5 6 0,2 0 18 16,-1-2 6-1,4-5 4-15,-3 1 5 0,1-2 4 0,2 0 14 0,-3 4 13 16,-1-1 6-16,1 3 3 16,-2 1 0-16,-8 10-4 0,18-17-1 0,-18 17 6 15,12-5 17-15,-12 5 5 0,0 0-3 16,0 0-4-16,22 15-4 0,-22-15-3 0,6 15-6 16,-6-15 1-16,8 21-6 0,-1-11-2 0,-7-10 3 15,12 16 2-15,-5-9-6 16,-7-7-2-16,19 14-4 0,-11-8 3 0,-8-6-6 0,26 4 3 15,-26-4-4-15,29-4 9 16,-12 0 9-16,0 0 11 0,1-3 7 0,0 1 8 16,1-1 6-16,-2 1 6 0,2-2-10 15,-2 3-3-15,-2-1-1 0,1 2-6 0,0-1-7 16,-16 5-4-16,25-8-14 0,-25 8-21 0,21-6-42 16,-10 2-61-16,-11 4-88 15,16-4-92-15,-16 4-201 0,14-4-126 0,-14 4-326 16,0 0-334-16</inkml:trace>
  <inkml:trace contextRef="#ctx0" brushRef="#br0" timeOffset="178850.37">3442 15284 3066 0,'0'0'98'0,"16"6"-8"0,-16-6-14 16,0 0-11-16,0 0-9 0,0 0-6 0,0 0-5 16,13 8-11-16,-13-8-34 15,0 0-37-15,0 0-43 0,0 0-36 0,0 0-37 0,9 4-45 16,-9-4-97-16,0 0-535 15,0 0-163-15</inkml:trace>
  <inkml:trace contextRef="#ctx0" brushRef="#br0" timeOffset="179590.2">3388 16067 2461 0,'0'0'-58'16,"0"0"31"-16,0 0 9 0,0 0 4 0,0 0 18 0,0 0 16 16,-25-15 12-16,25 15 20 15,-17-1 11-15,17 1 5 0,-21 0 7 0,21 0 6 16,-26 1-7-16,26-1-5 0,-27 4 1 15,27-4-6-15,-28 7-7 0,16-3-9 0,12-4-11 16,-24 6-8-16,16 0-11 16,8-6-11-16,-17 7-21 0,17-7-4 0,0 0-14 15,-10 12-12-15,10-12-9 0,0 0-3 16,0 0-4-16,0 0 3 0,37 20 5 16,-21-13 10-16,-2-2 6 0,3 1 20 0,-2 2 16 15,2-1 17-15,0 1 19 0,0 1 9 16,-5 0-1-16,4 3 3 0,-4-3 0 0,-4 2 5 0,3 2 1 15,-7-1 9 1,-4-12 5-16,5 19 4 0,-5-19 12 0,0 0 1 0,-11 24-2 16,0-15-2-16,1-1-3 15,10-8-8-15,-28 9-6 0,16-4-2 0,12-5-7 16,-28 1-14-16,28-1-23 0,-27-6-33 0,27 6-42 16,-26-9-32-16,16 4-35 0,10 5-32 15,-18-14-36-15,18 14-41 0,-12-13-92 0,8 7-526 16,4 6-202-16</inkml:trace>
  <inkml:trace contextRef="#ctx0" brushRef="#br0" timeOffset="180070.15">3558 16243 2593 0,'0'0'13'0,"15"5"30"0,-15-5 3 16,14 5 4-16,-14-5 14 0,17 3-1 15,-17-3 7-15,20 0 2 0,-20 0-7 0,22 0-9 16,-22 0-5-16,26-2-3 0,-26 2 1 0,30-1 5 16,-13-1 4-16,-1-1-7 15,-16 3-5-15,36-4-5 0,-18 3-3 0,1 1-5 0,-19 0-6 16,32-4-5-1,-18 2-11-15,-14 2-11 0,24-3-18 0,-24 3-10 0,19-5-3 16,-19 5-6-16,0 0 4 16,14-7 0-16,-14 7 8 0,0 0-4 15,0 0-1-15,0 0 10 0,0 0 16 0,0 0 18 16,0 0 14-16,-35-24 16 0,35 24 19 0,0 0 5 16,-16-8 3-16,16 8 5 0,0 0 0 0,0 0-3 15,0 0-5-15,0 0-2 16,0 0-2-16,0 0 7 0,0 0 11 0,0 0 8 0,0 0-1 15,0 0 27-15,0 0-3 16,0 0-25-16,53 15-6 0,-53-15 4 0,13 7-17 16,-13-7-10-16,7 11-8 15,-7-11-15-15,0 0-22 0,0 0-30 0,0 18-51 16,0-18-59-16,0 0-68 0,0 0-57 0,-13 12-75 0,13-12-120 16,0 0-124-16,0 0-375 15,0 0-369-15</inkml:trace>
  <inkml:trace contextRef="#ctx0" brushRef="#br0" timeOffset="180730.2">5006 15180 2775 0,'0'0'-93'0,"0"0"37"0,12-13 39 0,-12 13 13 0,0 0 8 16,0 0 26 0,0 0 16-16,0 0 11 0,0 0 13 0,0 0-1 0,0 0-2 15,0 0-1-15,0 0-4 16,0 0-6-16,-39-5-4 0,39 5-9 0,-26 4-1 0,26-4-2 15,-32 7-2-15,17-3-3 16,1 1-7-16,-2 0 4 0,16-5-6 0,-24 8-1 16,10-5-6-16,14-3-2 15,-16 10-4-15,16-10 4 0,-13 10-8 0,13-10-7 16,-8 9-8-16,8-9-16 0,0 0-13 0,0 0-8 16,0 0 2-16,18 32 0 0,-7-24 4 15,1 0-1-15,2 1 11 0,0 1 3 0,1 0 16 16,2 1 8-16,0 0 10 15,0 2 11-15,-2-2-2 0,-1 1 5 0,2 2-2 0,-6-1 6 16,-2 0 4-16,1 0 10 16,-3-1 20-16,-6-12 8 0,2 25 9 0,-2-25 3 15,-4 23 4-15,4-23-2 16,-17 23-6-16,5-14-2 0,-2 1-11 0,0-1-8 16,-3-3-5-16,-2-1-12 0,0 1-24 0,-1-2-20 0,20-4-28 15,-35 0-25-15,16 0-39 16,19 0-48-16,-28-4-36 0,15 1-58 0,13 3-106 0,-20-14-617 15,11 6-398-15</inkml:trace>
  <inkml:trace contextRef="#ctx0" brushRef="#br0" timeOffset="181509.94">5630 14945 2941 0,'-6'-15'-56'0,"6"15"16"0,-9-14 1 15,9 14 4-15,-12-9 17 0,12 9 21 0,-16-9 19 0,16 9 17 16,-22-3 7-16,22 3 2 16,-30 0 12-16,11 4 13 0,-1 2 20 0,-2 1 15 15,0 3 6-15,-5 5-14 16,-1 2-5-16,2 4-10 0,2 2-8 0,-2 0-7 0,1 3-8 15,3 0-6-15,2 2-4 16,2 3-11-16,1-1 0 0,5-2-5 0,2 4-2 16,3-6-5-16,2 1-3 0,5 2-6 15,2-5-4-15,8 2-8 0,-2 1-7 0,6-1-14 16,1-4-8-16,5 1-10 0,0-5-4 0,0-2-4 16,3 0-14-16,-2-6-7 15,0 3-8-15,3-6-1 0,-6-4-7 0,0 2-3 16,-2-4 9-16,-16-1 10 15,26 0 8-15,-26 0 4 0,17-9 10 0,-17 9 18 0,8-17 19 16,-8 17 20-16,2-19 15 16,-2 19 22-16,0 0 17 0,-16-34 7 0,9 24 10 0,7 10 3 15,-13-19 5 1,13 19-2-16,-10-15 5 0,10 15 4 0,-7-14-3 0,7 14-14 16,0 0-2-16,-8-13-8 0,8 13-11 0,0 0-10 15,0 0-14-15,0 0 2 16,23-19-13-16,-23 19-19 0,18-6-24 0,-18 6-28 15,20-5-36-15,-20 5-44 0,22-7-50 16,-22 7-54-16,21-5-77 0,-21 5-129 0,19-4-151 16,-11 0-300-16,-8 4-248 15</inkml:trace>
  <inkml:trace contextRef="#ctx0" brushRef="#br0" timeOffset="181750.13">5736 15250 2632 0,'0'0'-3'0,"0"0"26"16,0 0 27-16,0 0-17 0,0 0 7 0,0 0 31 15,0 0 15-15,0 0 17 0,0 0 4 0,0 0-10 16,0 0-3-16,-32 30-7 0,22-20 0 16,2 2-1-16,0 1-8 0,0 0-9 0,2 0-7 15,0 3-7-15,2-3-8 16,-1 2-17-16,5-15-29 0,-2 30-37 0,2-30-52 15,5 25-57-15,1-12-47 16,-2 0-65-16,-4-13-124 0,14 20-486 0,-6-12-224 0</inkml:trace>
  <inkml:trace contextRef="#ctx0" brushRef="#br0" timeOffset="182030.15">5859 15422 2785 0,'4'-15'61'15,"-4"15"-2"-15,0 0-8 0,2-18-4 0,-2 18-6 0,0 0 5 16,0 0 18-16,0 0 6 16,0 0 3-16,-21-13 2 0,21 13 1 0,0 0 8 15,0 0-5-15,0 0-8 0,0 0-6 0,0 0-5 16,0 0-8-16,0 0-6 16,-19 31-10-16,19-31-9 0,0 0-7 0,8 23 0 0,-8-23-3 15,7 22-4-15,-7-22-2 16,8 27 4-16,-6-16-4 0,0 4 11 0,-2-15 8 15,2 27 2-15,-2-14-3 16,0-13-3-16,-4 25-2 0,4-25-9 0,-4 21-30 16,4-21-44-16,-6 17-54 0,6-17-71 15,-5 12-84-15,5-12-127 0,-8 5-571 16,8-5-409-16</inkml:trace>
  <inkml:trace contextRef="#ctx0" brushRef="#br0" timeOffset="182224.76">6037 15383 3341 0,'0'0'115'16,"23"4"-13"-16,-23-4-12 0,16 9 2 0,-16-9 12 15,16 15-9-15,-8-4 2 0,-4 4-11 0,0-1-8 16,0 1-6-16,-1 2-14 16,-1 2-11-16,-2-1-11 0,-2 2-25 0,-1 1-47 15,-1 0-50-15,-4 1-69 0,2 1-64 16,-4 1-124-16,-4-4-190 0,-2 4-390 0,1-4-328 15</inkml:trace>
  <inkml:trace contextRef="#ctx0" brushRef="#br0" timeOffset="183429.72">1330 17027 2679 0,'0'0'-101'0,"0"0"59"0,0 0 38 16,0 0 17-16,0 0 31 0,0 0 15 0,0 0 16 16,0 0 14-16,0 0 10 15,0 0 25-15,0 0 16 0,0 0 7 0,0 0 2 0,0 0-1 16,0 0-6-16,0 0-11 16,3 52-16-16,-3-52-14 0,-5 29-8 0,2-12-12 15,1 2-5-15,-1 2-9 0,0-2-7 0,1 3-7 16,2-1-7-16,-2 3-4 15,1 0-3-15,-1 3-5 0,-1 0-3 0,1-2-7 0,0-2 3 16,2-1-9-16,-2-1-13 16,0-2-15-16,2 0-20 0,-2-3-21 0,2-16-30 15,-2 26-35-15,2-26-38 0,0 21-45 0,0-21-43 0,0 0-62 16,-3 15-102-16,3-15-558 16,0 0-405-16</inkml:trace>
  <inkml:trace contextRef="#ctx0" brushRef="#br0" timeOffset="183700.29">1548 17251 2851 0,'12'-8'30'16,"-12"8"48"-16,13-10 7 0,-13 10-8 15,9-7-8-15,-9 7-3 0,0 0-4 0,0 0-2 16,0 0-2-16,0 0-5 0,0 0 0 0,0 0 9 0,0 0 15 16,-56 12 22-16,40-7 15 15,-1 0 2-15,3 4 3 0,2-2-9 0,-4 0-10 16,2 3-8-16,3-1-10 15,-1 1-6-15,1 2-2 0,3-2 16 0,8-10-14 0,-9 23-6 16,7-11-7 0,2-12-8-16,4 23-3 0,-4-23-18 0,12 25-9 0,0-14-17 15,-2-1-23-15,2-1-33 0,3 1-34 0,1-3-42 16,-2 1-43-16,2-2-44 0,1-1-33 16,1 1-37-16,-2-2-64 0,2 0-61 0,-2-2-559 15,2 1-405-15</inkml:trace>
  <inkml:trace contextRef="#ctx0" brushRef="#br0" timeOffset="184029.99">1765 17475 2799 0,'0'0'-98'0,"0"0"83"15,0 0 62-15,5-11 49 0,-5 11 23 0,0 0 33 0,0 0 24 16,0 0 16-16,0 0-3 16,0 0-12-16,0 0 10 0,-45 25-20 0,39-16-21 15,6-9-8-15,-12 15-24 0,6-6-11 0,6-9-9 16,0 0-25-16,-9 19-1 0,9-19-22 15,0 0-28-15,0 0-16 0,0 0-25 0,20 13-25 16,-20-13-26-16,16-6-18 0,-16 6-14 16,22-14-8-16,-9 6-2 0,0-1 12 0,-1 0 8 15,-2-1 26-15,4 2 24 16,-2-1 28-16,-2 3 33 0,1 1 35 0,-11 5 36 16,22-8 22-16,-22 8 19 0,20 0 17 0,-20 0 2 0,0 0 1 15,30 8-20-15,-21-4-11 16,-9-4-11-16,21 11-11 0,-13-3-24 0,5-3-30 15,-4 3-32-15,-9-8-35 16,25 15-37-16,-15-11-49 0,-10-4-64 0,22 11-64 16,-10-6-66-16,-12-5-134 0,21 10-129 15,-10-7-30-15,-11-3-289 0,25 3-266 0</inkml:trace>
  <inkml:trace contextRef="#ctx0" brushRef="#br0" timeOffset="184210.22">2517 17526 2855 0,'14'0'144'0,"-14"0"-1"0,28-1-22 0,-13-3-45 15,1 2-25-15,-16 2-14 0,32-4-8 0,-17 1-19 16,-15 3-46-16,28-6-61 16,-18 2-54-16,-10 4-29 0,22-9-5 0,-22 9-15 15,10-12-12-15,-8 5-17 0,-2 7-454 16,0 0 68-16</inkml:trace>
  <inkml:trace contextRef="#ctx0" brushRef="#br0" timeOffset="184330.11">2637 17419 2063 0,'0'0'68'0,"-17"-8"52"0,17 8 32 16,-14-5 20-16,14 5 4 15,0 0-1-15,0 0-4 0,0 0-16 0,0 0-16 0,0 0-23 16,0 0-40-16,0 0-49 16,0 0-48-16,42-15-53 0,-25 14-66 0,1-1-51 15,0-2-95-15,0 3-597 0,2-2-254 0</inkml:trace>
  <inkml:trace contextRef="#ctx0" brushRef="#br0" timeOffset="185030">3270 17313 2559 0,'0'0'-48'0,"0"0"54"16,0 0 27-16,0 0 22 15,0 0 8-15,0 0 9 0,0 0 18 0,0 0 6 0,0 23-9 16,0-23-8-16,0 0-16 16,0 0-10-16,0 0-8 0,0 0-4 0,29-24-3 15,-29 24 4-15,16-16 2 16,-10 5-3-16,0-3 7 0,0 0 4 0,0-8-2 16,1-1 0-16,0-3-2 0,-3-3 2 0,2 1 11 0,-2-3 11 15,0 4 10-15,3 1 8 16,-3 3-5-16,-2 4-5 0,2 0 1 0,1 1-10 15,-5 18-2-15,2-21 9 16,-2 21 0-16,0 0-5 0,0 0-1 0,0 0-2 16,0 0-6-16,0 0-1 15,-15 48 16-15,9-21-13 0,-1 0-7 0,3 1-12 0,-2 5 4 16,2-5-4-16,2 3-14 0,-3-1 2 16,5-1-8-16,0-3-11 0,3-1-11 0,-1-4-20 15,2-2-11-15,0-3-24 0,2-4-18 0,3 0-24 16,-1-2-21-16,5-5-14 15,-13-5-8-15,25 4-2 0,-25-4 10 0,32-4 3 16,-15 2 13-16,2-1 16 16,0 1 25-16,1-2 11 0,-2 0 17 0,1 2 16 15,2-2 18-15,0 4 16 0,1-2 27 0,-2 2 23 0,4 0 20 16,-1 2 16-16,-1-2 12 16,2 3 6-16,0-2 10 0,0-1 5 0,-1 2-6 0,1-2-10 15,-2 0-11 1,2 1-9-16,1-2-8 0,-1 1-5 0,-2 0-13 0,2-2-8 15,-1 1-23-15,-1 1-24 16,-4-3-33-16,2 1-29 0,-6 1-45 0,-14 1-82 16,19-7-94-16,-19 7-166 15,0-8-141-15,0 8-11 0,0 0-381 0,-29-24-420 0</inkml:trace>
  <inkml:trace contextRef="#ctx0" brushRef="#br0" timeOffset="185192.9">3719 17030 3567 0,'0'0'291'16,"0"0"-47"-16,0 0-63 16,0 0-33-16,0 0-14 0,12-15-26 0,-12 15-36 0,0 0-48 15,0 0-58-15,0 0-47 0,0 0-40 0,0 0-28 16,0 0-33-16,0 0-58 16,0 0-126-16,0 0-206 0,-36 26-345 0,15-15-312 15</inkml:trace>
  <inkml:trace contextRef="#ctx0" brushRef="#br0" timeOffset="186180.19">1871 17441 2643 0,'0'0'-50'0,"0"0"38"15,0 0 18 1,0 0 13-16,0 0-13 0,0 0 14 0,0 0 25 0,0 0 29 15,-11-21 10-15,11 21 7 16,0 0 4-16,-15-5 8 0,15 5 16 0,0 0 13 0,-21-3 9 16,21 3 4-16,0 0-4 15,-26 0-3-15,26 0-14 0,0 0-14 0,-30 7-9 16,30-7-11-16,-20 5-5 0,7-2-3 16,13-3 13-16,-25 11-4 0,12-4-3 15,3-1-10-15,-3 1 1 0,13-7-23 0,-23 16-2 0,14-9 6 16,1 2 0-16,8-9-7 15,-13 19-8-15,13-19-3 0,-8 17-4 0,8-17-1 16,0 18-10-16,0-18 2 16,10 17-4-16,-10-17-3 0,15 15-5 0,-4-8 5 15,-11-7-9-15,25 11 3 0,-10-6 3 16,-1-2-17-16,4 0-10 0,-2-1-3 0,-16-2-13 16,33 0-5-16,-15-2-8 0,-1 0-3 0,0 1-2 15,0-4 0-15,-2-1-3 16,0-1 2-16,-1-3 6 0,0 1 5 0,-4-5 1 0,-2 1 9 15,3 0 9-15,-5 0 14 16,1-1 7-16,-1 3 14 0,-1-2 1 16,-5 13 6-16,8-22 11 0,-8 22 6 0,6-17 7 15,-6 17 7-15,6-15-3 0,-4 10 8 0,-2 5-6 16,5-12 1-16,-5 12-6 0,0 0 3 0,8-12 4 16,-8 12 7-16,0 0 2 15,0 0-3-15,0 0 3 0,0 0-2 0,0 0-1 0,0 0-2 16,0 0-4-16,19 35-4 15,-17-23-6-15,-2-12-5 0,4 26-7 0,0-9-8 16,-3-4-12-16,3 2-22 0,-2 2-24 16,2-2-31-16,0 1-34 0,1-3-39 0,-3 1-49 15,0-3-67-15,4 3-67 0,-4-3-125 0,1-1-140 16,1-1-34-16,-4-9-526 16,8 19-779-16</inkml:trace>
  <inkml:trace contextRef="#ctx0" brushRef="#br0" timeOffset="188000.23">3458 17664 3491 0,'0'0'-152'0,"0"0"39"0,0 0 5 0,0 0 23 0,0 0 25 15,0 0 22-15,0 0 24 16,0 0 25-16,0 0 11 0,0 0 16 0,0 0 18 16,0 0 17-16,0 0 10 0,0 0 10 15,-36 2 2-15,36-2-4 0,0 0-7 16,-23 13-11-16,23-13-7 0,-15 10-8 0,15-10-3 16,-15 8-11-16,15-8 0 0,-8 9-7 15,8-9-3-15,0 0-4 0,-8 15-4 0,8-15-4 16,0 0-12-16,0 0-7 0,18 24-10 15,-18-24-9-15,22 12-1 0,-9-4 0 0,-3-3 1 16,4 1 0-16,0 2 1 16,-2-1 6-16,1-1-2 0,-13-6 1 0,17 12 5 15,-9-6 10-15,-8-6 19 0,11 9 13 0,-11-9 10 16,0 0 6-16,0 19 1 16,0-19-2-16,0 0 1 0,-19 17-7 0,19-17-1 0,-17 10-4 15,17-10-1-15,-21 7-10 16,21-7-11-16,-20 6-21 0,20-6-37 15,-18 2-34-15,18-2-44 0,0 0-57 16,0 0-32-16,-24-8-45 0,24 8-107 0,0 0-617 16,0 0-428-16</inkml:trace>
  <inkml:trace contextRef="#ctx0" brushRef="#br0" timeOffset="188500.01">3723 17784 2954 0,'18'3'-70'15,"-18"-3"28"-15,0 0 26 16,0 0 26-16,0 0 26 0,0 0 24 0,0 0 24 16,0 0 11-16,12 8-2 0,-12-8-3 0,0 0-12 15,0 0-11-15,18 0-3 16,-18 0-8-16,0 0-10 0,33-4 1 0,-21 1-8 0,-12 3-6 15,28-4-9-15,-12 3-6 16,0-5-16-16,-16 6-7 0,27-4-15 0,-13-2-20 16,0 0-21-16,-14 6-20 0,18-7-14 15,-18 7-18-15,18-6-18 0,-18 6-20 16,8-10-6-16,-8 10-1 0,0 0 8 0,0 0 22 16,-2-23 20-16,2 23 40 0,0 0 51 15,-13-18 47-15,13 18 45 0,-9-12 43 0,9 12 23 16,0 0 16-16,-12-15 15 0,12 15 3 15,0 0-7-15,-8-12-7 0,8 12-16 0,0 0-15 16,0 0-12-16,0 0-11 16,0 0-2-16,0 0-9 0,0 0-6 0,0 0-8 15,0 0-5-15,0 0-9 0,0 0-5 0,0 0-8 0,27 36-3 16,-27-36-4-16,9 15-6 16,-9-15 1-16,8 16-8 0,-8-16-2 0,4 16-2 15,-4-16-8-15,0 16-8 16,0-16-28-16,0 0-45 0,-6 19-56 0,6-19-70 0,0 0-64 15,-8 15-83 1,8-15-157-16,-5 8-87 0,5-8-316 0,0 0-269 16</inkml:trace>
  <inkml:trace contextRef="#ctx0" brushRef="#br0" timeOffset="188730.21">4180 17820 2969 0,'23'0'173'0,"-23"0"10"16,0 0-3-16,0 0 8 16,0 0-2-16,0 0 17 0,0 0-8 0,0 0-6 15,17 6-13-15,-17-6-25 16,0 0-21-16,0 0-12 0,0 0-15 0,0 0-14 16,0 0-22-16,0 0-48 0,0 0-42 0,16 0-52 0,-16 0-76 15,0 0-85-15,0 0-62 16,0 0-145-16,0 0-133 0,0 0-22 0,0 0-290 15,0 0-265-15</inkml:trace>
  <inkml:trace contextRef="#ctx0" brushRef="#br0" timeOffset="189470.16">5038 16866 2661 0,'8'-14'-62'0,"-8"14"10"0,0 0 5 15,0 0-6 1,0 0 14-16,-4-23-2 0,4 23 19 0,0 0 10 15,-24-5 3-15,24 5 9 0,-25-2 29 16,25 2 21-16,-26 2 35 0,26-2 23 0,-33 7 0 0,16-3 0 16,2 2-15-16,3 0-9 15,-4 1-8-15,6 1-12 0,10-8-6 0,-19 17-8 16,14-10-9-16,5-7-21 0,-4 20-13 0,4-20-18 16,4 21-15-16,-4-21 6 0,16 21-5 15,-6-11 4-15,0 2 3 0,4 1 0 16,-2-3 7-16,5 3 0 0,-2 1 7 15,-4-3 1-15,1 3 12 0,-2-3 0 0,0 3 7 0,-4-1 19 16,-2 0 17-16,-4-13 19 16,2 23 12-16,-2-23 6 0,-8 22 2 0,-2-9 1 15,0-2-5-15,0-2-5 0,-5 1-10 0,0-1-8 16,0-3-7-16,1 1-9 16,-2-2-15-16,16-5-26 0,-24 5-32 0,10-2-39 0,14-3-48 15,0 0-57-15,-25-13-58 16,25 13-110-16,-10-18-624 0,5 2-400 0</inkml:trace>
  <inkml:trace contextRef="#ctx0" brushRef="#br0" timeOffset="189810.22">5213 16420 2878 0,'0'0'-30'0,"4"-12"40"0,-4 12 28 16,0 0 8-16,0 0 14 16,5-17 16-16,-5 17 11 0,0 0-2 0,0 0-3 15,8-11-11-15,-8 11-7 0,0 0-7 0,0 0-2 16,0 0-3-16,0 0-1 16,0 0-1-16,0 0 5 0,36 19 3 0,-36-19-3 0,4 17 1 15,-4-17 2-15,0 21 3 16,0-21 5-16,-6 23 11 0,6-23 8 0,-8 26 7 15,4-14-2-15,-3 1 1 16,0-2-2-16,7-11-12 0,-6 19-7 0,6-19-13 0,-6 16-4 16,6-16-11-16,-4 15-14 15,4-15-20-15,0 0-38 0,0 0-40 0,6 19-58 0,-6-19-64 16,13 6-63-16,-13-6-104 0,17 0-181 16,-17 0-47-16,0 0-280 0,30 0-227 15</inkml:trace>
  <inkml:trace contextRef="#ctx0" brushRef="#br0" timeOffset="190360.06">5791 16615 2664 0,'0'-16'31'15,"0"16"30"-15,-2-22-1 0,2 22-4 0,0 0 7 16,-10-19 21-16,10 19 26 0,-16-7 15 0,16 7 8 16,-21-2 2-16,21 2-4 15,-27 9 1-15,8 3-3 0,1 2 0 0,-2 5-7 0,-4 4-3 16,3 5-8-16,-5 4-12 15,6 4-12-15,-2 3-11 0,3 1-10 0,5 0-8 0,1-6-1 16,2 2-20-16,5 1-14 16,2-2-21-16,2-6-18 0,4 0-16 0,0-3-14 15,4-3-19-15,2 0-22 0,4-2-27 0,2-4-17 16,3-3-28-16,2-3-15 0,2-1 2 16,1-3 2-16,-4-3 8 0,1-4 8 15,1-2 23-15,-2-2 24 0,-2-1 27 16,-2-5 30-16,-1-1 17 0,0-5 11 0,-5 1 23 15,1 0 20-15,-5-1 30 16,-2 2 14-16,-2 14 18 0,-2-27 11 0,2 27 8 0,-9-24 3 16,3 13-2-1,6 11-6-15,-13-12-3 0,13 12-1 0,-11-10 0 0,11 10-14 16,0 0-9-16,0 0-3 0,0 0-4 0,0 0-13 16,0 0-7-16,0 0-13 15,0 0-20-15,0 0-30 0,0 0-33 0,0 0-41 0,0 0-38 16,47 4-50-16,-34-7-62 15,0 0-116-15,1-3-157 0,-1 0-342 0,0 1-211 16</inkml:trace>
  <inkml:trace contextRef="#ctx0" brushRef="#br0" timeOffset="190560.03">5999 16860 2517 0,'0'0'0'0,"0"0"67"0,0 0 32 0,0 0 15 15,0 0 20-15,-38 19 8 16,29-8 1-16,-2 5-12 0,1 0-10 0,-1 2-11 16,3 0-17-16,2 0-11 15,-1 1-5-15,2-2-29 0,1 2-27 0,4-2-40 16,0 1-50-16,4-1-57 0,4-2-58 0,-2-2-68 0,2-2-123 16,2 0-501-16,-3-6-244 15</inkml:trace>
  <inkml:trace contextRef="#ctx0" brushRef="#br0" timeOffset="190840.02">6112 16938 2812 0,'-12'-17'63'0,"12"17"11"0,0 0 0 16,-16-6 10-16,16 6 11 0,0 0 13 0,-22 2 1 0,22-2-12 15,0 0-9-15,0 0-11 16,-19 12-8-16,19-12-4 0,0 0-5 0,0 0-10 15,2 24-7-15,-2-24-10 0,13 19-18 16,-7-7-2-16,0-1-4 0,3 3-1 0,0-3 0 16,-3 3 0-16,0 0-2 15,-2-2 2-15,-4-12 2 0,6 29 2 0,-4-18 11 16,-2-11 3-16,-4 22-4 0,4-22 1 0,-8 22-7 16,0-15-26-16,8-7-41 0,-16 14-48 15,8-9-56-15,8-5-47 0,0 0-30 0,-17 10-161 16,17-10-534-16,0 0-334 15</inkml:trace>
  <inkml:trace contextRef="#ctx0" brushRef="#br0" timeOffset="191020.2">6257 16966 3047 0,'0'0'81'16,"23"17"15"-16,-23-17 5 0,10 18 13 0,-6-7 14 15,2 4 13-15,-4 3-9 0,-2-1-16 16,2 2-10-16,-4-2-11 0,-4 4-14 15,4-2-13-15,-4 4-22 0,2-1-41 16,-4-2-58-16,2 1-71 0,-1 0-86 0,-4-2-121 16,1-2-203-16,-1 0-402 0,1-3-355 15</inkml:trace>
  <inkml:trace contextRef="#ctx0" brushRef="#br0" timeOffset="194330.21">8213 13339 2790 0,'0'23'-104'0,"0"-23"8"0,0 0 11 0,0 0 14 16,0 0 2-16,0 0 5 15,0 0 11-15,6 13 10 0,-6-13 7 0,0 0 4 16,0 0 4-16,24-4 1 0,-24 4 3 0,0 0 16 16,31-12 10-16,-20 7 9 0,-11 5 5 15,25-14 3-15,-15 8 4 0,2-1 0 16,0-2-9-16,-2 2 9 0,1-4 8 15,-11 11-3-15,17-17 10 0,-9 9 0 0,-8 8 4 16,9-17-7-16,-9 17 1 0,6-15-4 16,-6 15-6-16,0 0-1 0,-4-21 4 15,4 21-20-15,0 0 12 0,-17-13-11 0,17 13 5 0,-19-8-5 16,19 8-1-16,-21-3 3 16,21 3-2-16,-22-3 2 0,22 3 0 0,-23 3-2 15,23-3 5-15,-21 7 0 0,8-1 10 16,3 1 7-16,0 3 16 0,-2 2 2 15,6-2 8-15,-2 6 0 0,0-3 5 16,-1 3-1-16,5-3 2 0,0 2-2 0,4-15 2 0,-5 31-2 16,5-18-4-16,0-13-2 15,3 25-7-15,-3-25-2 0,6 25-4 0,2-14-4 16,1-2-3-16,-9-9-4 0,16 16-30 0,-4-12-40 0,2 0-44 16,1-1-70-16,-15-3-45 15,36-2-86-15,-19-2-616 0,0 1-283 0</inkml:trace>
  <inkml:trace contextRef="#ctx0" brushRef="#br0" timeOffset="198560.12">8643 13428 1155 0,'0'0'175'0,"0"0"-60"0,0 0-44 0,0 0-12 0,0 0-12 16,0 0-12-16,0 0-3 15,0 0-8-15,0 0 9 0,0 0-5 0,-22-17 5 0,22 17-4 16,0 0 9-16,-27 6-1 15,27-6 0-15,0 0 10 0,-28 7-16 0,28-7 6 16,-16 6-2-16,16-6-1 16,0 0 1-16,-20 6-5 0,20-6 6 0,-10 5-16 15,10-5-2-15,0 0-1 0,0 0 6 0,-4 16-4 16,4-16 1-16,0 0-12 0,0 0-1 16,0 0 4-16,18 25-5 0,-18-25 0 0,14 11 9 15,-14-11 1-15,14 12 8 16,-8-5 0-16,-6-7 8 0,13 10 1 0,-13-10 3 0,9 11 8 15,-9-11-2-15,0 0 3 16,8 15 9-16,-8-15 5 0,0 0 3 0,0 0-7 16,0 0-9-16,-17 25-1 0,17-25-7 15,-13 8-6-15,13-8-30 0,0 0-28 0,-18 7-45 16,18-7-40-16,-16 2-31 0,16-2-56 0,0 0-118 16,-21-4-384-16,21 4 50 15</inkml:trace>
  <inkml:trace contextRef="#ctx0" brushRef="#br0" timeOffset="199129.86">8845 13436 2014 0,'0'0'-40'0,"0"0"11"0,0 0 13 0,0 0 17 0,0 0 20 16,0 0 7-16,0 0 15 0,0 0 25 0,0 0 1 16,0 0 6-16,0 0-7 15,0 0 9-15,0 0 5 0,0 0 4 0,0 0 4 0,0 0 2 16,0 0-4-16,0 0 0 15,0 0-3-15,0 0 0 0,0 0-5 0,0 0 3 16,0 0-3-16,-23-23-2 16,23 23 1-16,0 0-9 0,0 0-4 15,0 0-4-15,-36 9-6 0,36-9-4 0,0 0-4 0,-26 8-7 16,26-8-3-16,-12 6-6 0,12-6-2 16,-10 7-2-16,10-7-6 0,0 0 1 0,-15 12-4 15,15-12-2-15,0 0-2 16,-5 13-4-16,5-13-3 0,0 0-4 0,0 0-6 15,0 0-5-15,22 21-2 0,-22-21 2 16,14 8 0-16,-14-8-2 0,14 8 2 0,-14-8 2 16,12 13 1-16,-12-13 1 15,8 12 3-15,-8-12 7 0,4 13 11 16,-4-13 5-16,0 0 6 0,-2 20 7 0,2-20 2 0,0 0 2 0,-14 22-2 16,14-22-6-16,-13 14 0 15,13-14-5-15,-15 14-5 0,15-14 5 0,-14 9-20 0,5-3-23 16,9-6-27-16,-15 8-43 15,15-8-44-15,-15 4-47 0,15-4-47 0,0 0-51 16,0 0-160-16,-25-4-487 16,25 4-325-16</inkml:trace>
  <inkml:trace contextRef="#ctx0" brushRef="#br0" timeOffset="199640.21">9178 13401 2686 0,'0'0'-77'0,"0"0"40"0,0 0 15 0,0 0 29 15,0 0 23-15,0 0 31 0,0 0 31 16,0 0 29-16,0 0 13 0,0 0 8 0,0 0 4 16,0 0-1-16,0 0-5 15,0 0-11-15,0 0-14 0,0 0-12 0,0 0-10 16,0 0-9-16,0 0-12 0,8-16-6 0,-8 16-4 0,17-4-10 16,-17 4-6-16,19-2-3 15,-19 2-4-15,21-6-6 0,-21 6-3 0,26-2-3 0,-26 2-9 16,24-4-7-1,-24 4-19-15,20-4-27 0,-20 4-30 0,15-1-36 0,-15 1-36 16,0 0-38-16,20-7-33 16,-20 7-49-16,0 0-103 0,0 0-614 0,0 0-419 15</inkml:trace>
  <inkml:trace contextRef="#ctx0" brushRef="#br0" timeOffset="199839.77">9161 13319 2979 0,'0'0'-28'15,"0"0"26"-15,0 0 12 16,0 0 4-16,-13-5 9 0,13 5 22 0,0 0 24 16,0 0 14-16,0 0 7 15,0 0 3-15,0 0 2 0,0 0 0 0,0 0-9 16,0 0-8-16,40-16-7 0,-40 16-18 0,18-3-35 16,-18 3-51-16,0 0-54 0,25-2-59 15,-25 2-48-15,14-4-88 0,-14 4-159 0,16-2-386 16,-16 2-157-16</inkml:trace>
  <inkml:trace contextRef="#ctx0" brushRef="#br0" timeOffset="202230.21">10307 12781 2521 0,'0'0'11'15,"0"0"16"-15,2-19-5 0,-2 19 2 0,0 0-8 16,0 0 2-16,0 0 14 16,0 0 4-16,0 0 8 0,0 0-7 0,0 0 8 15,0 0 8-15,0 0 9 0,0 0 14 0,-14 51 8 0,12-38-2 16,-2 2-7-16,4-15-6 16,-4 32-11-16,2-14 0 0,0-1-7 0,0 0-7 0,0 1-13 15,2 1-35-15,-2-2-56 16,2 2-58-16,-2-3-54 0,2 0-70 0,-3-1-185 15,1 1-363-15,-2-5-95 16</inkml:trace>
  <inkml:trace contextRef="#ctx0" brushRef="#br0" timeOffset="202620.01">9760 13362 2336 0,'0'0'-35'0,"0"0"24"0,0 0-1 0,0 0 8 16,0 0 6-16,0 0 10 16,0 0 5-16,0 0 2 0,0 0 10 0,0 0-6 0,0 0 1 15,0 0 1 1,59-8 5-16,-37 6 3 0,0 0 6 0,8 0 11 0,0 1 15 15,4-2 10-15,-1 2 11 16,10-2-1-16,-3 2-4 0,5-1-6 0,-1-1-4 16,2 2-7-16,1-1-5 15,5 1-5-15,-4-2-2 0,3 1-5 0,-3 2 4 0,-1-2-5 16,-3 0-5-16,-1 2-3 0,-7-2-4 0,-5 4-2 16,-1-4-2-16,-4 2-5 15,-6 0-14-15,2-1-15 0,-3 1-15 0,-19 0-25 16,28 0-18-16,-28 0-34 0,20 1-25 15,-20-1-43-15,9 2-56 0,-9-2-150 0,0 0-433 16,0 0-115-16</inkml:trace>
  <inkml:trace contextRef="#ctx0" brushRef="#br0" timeOffset="202939.95">10018 13769 2469 0,'0'0'40'0,"0"0"23"0,0 0-6 16,0 0-4-16,0 0-9 0,0 0 1 15,0 0 23-15,0 0 9 0,0 0-4 0,0 0 11 0,0 0 1 16,0 0 0-16,24 21 8 15,-24-21 5-15,-3 35 4 0,6-17 3 0,-3 4-10 16,0-4-7-16,2 6-10 16,-2-4-12-16,2 0-3 0,-2 2-9 0,0-2-5 15,0-2-6-15,2 0-9 0,-2-18-26 0,0 28-35 0,0-16-50 16,0-12-72-16,2 22-58 16,-2-14-85-16,0-8-187 0,0 0-429 0,-4 13-294 0</inkml:trace>
  <inkml:trace contextRef="#ctx0" brushRef="#br0" timeOffset="203159.98">10133 13989 2817 0,'0'0'-5'0,"0"0"-1"0,17-8 1 0,-17 8 18 16,0 0 26-1,18-8 32-15,-18 8 28 0,20-4 2 0,-20 4-8 0,18-3-7 16,-18 3-7-16,30-7-3 15,-17 4-2-15,-13 3-6 0,30-2-6 0,-14-2-13 0,0 1-35 16,0-1-40-16,-16 4-43 16,24-6-46-16,-24 6-32 0,21-4-23 0,-13 2-18 15,-8 2-44-15,8-6-64 16,-8 6-474-16,0 0-64 0</inkml:trace>
  <inkml:trace contextRef="#ctx0" brushRef="#br0" timeOffset="203369.97">10315 13895 2302 0,'-20'-4'6'0,"20"4"33"0,0 0 11 15,0 0 2-15,0 0 11 0,0 0 18 16,0 0 28-16,0 0 9 0,0 0 8 16,-16 13 8-16,16-13-3 0,0 0 2 15,0 26-3-15,0-26 0 0,2 22-7 0,-2-22-4 16,2 30-6-16,-2-13-16 0,0 2-13 16,0-19-6-16,2 35-11 0,-2-19-5 15,0 2-13-15,2 0-23 0,-2-3-27 0,2 0-38 0,-2-15-39 16,0 23-53-16,4-12-45 15,-2 0-49-15,-2-11-55 0,2 16-115 0,-2-16-540 16,4 9-349-16</inkml:trace>
  <inkml:trace contextRef="#ctx0" brushRef="#br0" timeOffset="203660.02">10543 13855 2820 0,'0'0'-35'0,"0"0"31"0,11-12 6 0,-11 12 12 16,0 0 31-16,0 0 22 15,0 0 14-15,0 0 16 0,0 0 5 0,0 0 10 16,0 39 7-16,0-39 6 0,-2 34 0 16,2-15 4-16,2 2-12 0,-2 2 1 0,2 2-17 15,0 1-11-15,0 1-9 0,2-1-10 0,-2 2-6 16,3-2-9-16,-3-1-3 15,2-1-8-15,-1 1-5 0,-1-6-9 0,2 0-6 0,-4 0-16 16,2-1-25-16,0-3-31 16,0-4-39-16,-2-11-53 0,4 22-58 0,-2-15-55 15,-2-7-64-15,0 0-98 16,2 12-556-16,-2-12-416 0</inkml:trace>
  <inkml:trace contextRef="#ctx0" brushRef="#br0" timeOffset="203930.75">10800 14059 2941 0,'2'-18'-27'0,"-2"18"29"0,0 0 6 0,0 0 9 16,0 0 21-16,-32-4 24 15,32 4 32-15,-30 6 10 0,30-6 2 0,-29 10-4 16,13-6-4-16,4 1-4 0,12-5-3 16,-25 13 3-16,16-6-4 0,9-7-3 0,-17 11-13 15,11-2-6-15,6-9-9 0,-8 16-4 16,8-16-6-16,-2 15-7 0,2-15-2 15,0 0-6-15,10 25-5 0,-2-17-1 16,3 1-5-16,-1-2-9 0,3 0-11 0,0 0-14 16,1-2-13-16,2 1-18 0,-2-2-26 15,1 2-28-15,-15-6-32 0,30 8-42 0,-20-4-32 16,3-1-34-16,-2-1-74 0,-11-2-660 0,16 3-414 16</inkml:trace>
  <inkml:trace contextRef="#ctx0" brushRef="#br0" timeOffset="204169.87">11016 14221 3076 0,'0'0'42'0,"0"0"27"0,18 8 7 0,-18-8 13 0,11 12 5 16,-11-12 6-16,8 18 3 0,-5-8-4 16,-1 7-4-16,2-2-15 0,-2 4-2 15,0-2 0-15,0 4 0 0,6 3 3 0,-7-7-7 16,5 9-6-16,-2-4-7 0,0 0-5 15,0-2-4-15,1-1-4 0,0 1-10 16,-3-5-5-16,2 0-9 0,2-2-19 0,-6-13-21 16,4 24-36-16,-4-24-45 0,4 16-48 15,-4-16-62-15,4 7-33 0,-4-7-56 0,0 0-151 16,0 0-514-16,0 0-397 0</inkml:trace>
  <inkml:trace contextRef="#ctx0" brushRef="#br0" timeOffset="204369.77">11123 14125 3034 0,'0'0'51'16,"0"-23"28"-16,0 23 2 0,2-12-1 0,-2 12-2 16,0 0 3-16,6-15 1 15,-6 15-9-15,0 0-6 0,0 0-6 0,20-6-3 16,-20 6 0-16,0 0 8 0,21 21 0 0,-21-21 4 16,12 21-2-16,-7-9-2 0,-2 2-9 15,-2 3-6-15,-1-17-4 0,-6 31-4 0,-1-17-8 16,-1 1-28-16,-5 0-40 15,-1 0-55-15,-6-2-57 0,2 3-63 0,-6-6-79 16,-3 6-170-16,-5-3-516 0,2-2-417 16</inkml:trace>
  <inkml:trace contextRef="#ctx0" brushRef="#br0" timeOffset="205649.89">8293 15187 2985 0,'0'0'-77'0,"0"0"11"16,0 0-7-16,0 0 5 15,0 0 12-15,0 0 20 0,0 0 17 0,0 0 13 16,0 0-1-16,0 0 5 0,51-7 13 15,-51 7 12-15,0 0 25 0,0 0 9 0,0 0-3 16,14-10 1-16,-14 10-9 0,10-10-11 16,-10 10-13-16,0 0-10 0,18-12-14 0,-18 12-8 15,15-14 8-15,-4 6-14 16,-1 0 2-16,-10 8 2 0,19-20 2 0,-11 10 4 0,2-2 1 16,-2-1 5-16,0 1 2 0,-2 1 9 0,-6 11 4 15,11-21 14-15,-11 21-1 16,4-18 2-16,-4 18 3 0,0-15 6 15,0 15 10-15,0 0 16 0,-13-17 7 16,13 17 7-16,0 0 6 0,-20-2 8 0,20 2 3 0,0 0-3 16,-32 15 2-16,19-7-6 15,-2 3-1-15,5 0 2 0,-3 4-5 0,1 1-2 16,0 0-3-16,2 4 2 0,0-1-9 0,3-2-4 16,0 5-6-16,3 1-2 0,0-6-4 15,2 4-6-15,4-1-6 0,-2-1-4 0,4 1-5 16,0-2 1-16,6-3-8 0,0 2-9 15,0-3-21-15,6-4-31 0,-4-2-38 16,1 0-52-16,1-5-68 0,4 1-63 16,-6-5-102-16,2 1-153 0,-14 0-67 0,28-8-294 15,-13 4-232-15</inkml:trace>
  <inkml:trace contextRef="#ctx0" brushRef="#br0" timeOffset="206059.84">8758 15187 2562 0,'0'0'-84'0,"0"0"20"16,0 0 20-16,0 0 21 0,0 0 32 16,0 0 32-16,0 0 20 0,-35-10 23 0,35 10 17 15,0 0 7-15,0 0 13 16,-34 10 4-16,34-10 2 0,-17 8-2 0,17-8-7 16,-13 10-5-16,13-10-13 0,-6 13-9 0,6-13-15 0,0 0-16 15,0 16-15-15,0-16-22 16,0 0-18-16,14 18-6 0,-4-11-5 0,-10-7 1 0,14 13 0 15,-6-2 4-15,-8-11 6 16,15 16 6-16,-11-6 5 0,-4-10 4 0,9 17 1 16,-9-17 3-16,0 19-3 15,0-19-4-15,-4 21 2 0,4-21-4 16,-11 15-25-16,11-15-38 0,-13 14-46 0,13-14-72 0,-12 12-58 0,6-11-103 16,6-1-624-16,0 0-382 15</inkml:trace>
  <inkml:trace contextRef="#ctx0" brushRef="#br0" timeOffset="206539.94">8909 15190 2858 0,'0'0'-86'0,"0"0"22"0,0 0 16 16,0 0 6-16,0 0 20 0,0 0 16 16,0 0 19-16,0 0 30 0,0 0 21 0,0 0 23 15,0 0 22-15,0 0 19 0,0 0 14 16,0 0 12-16,-42 18 0 0,42-18-8 15,-8 11-14-15,8-11-14 0,-12 14-13 0,12-14-11 16,-6 14-10-16,6-14-10 0,-6 10-9 16,6-10-9-16,0 0-10 0,-4 19-11 0,4-19-16 15,0 0-11-15,0 0-10 16,14 23-11-16,-7-17-7 0,-7-6-2 0,15 13 2 0,-15-13 1 16,14 13 4-16,-5-7 7 0,-9-6 7 0,11 16 8 15,-11-16 10-15,8 15 15 16,-8-15 6-16,4 15 1 0,-4-15-2 0,0 0-2 15,-8 24-5-15,8-24-5 0,-15 11 2 16,15-11-12-16,-17 12-17 0,9-5-38 0,8-7-40 16,-20 7-51-16,20-7-60 15,-14 4-52-15,14-4-77 0,-13 3-160 0,13-3-472 16,0 0-379-16</inkml:trace>
  <inkml:trace contextRef="#ctx0" brushRef="#br0" timeOffset="207190.15">9426 15284 2879 0,'0'0'-62'0,"0"0"33"15,0 0 5-15,0 0 24 0,0 0 20 16,0 0 31-16,0 0 22 0,0 0 19 0,0 0 8 0,0 0 9 0,0 0 3 16,0 0 7-1,0 0 5-15,0 0-4 0,0 0 0 0,8 25-14 0,-8-25-11 16,19 0-6-16,-19 0-4 15,24-2-9-15,-24 2-2 0,27-2-6 0,-10 2 1 16,-17 0-6-16,36-1-7 0,-19-4-8 16,1 5-3-16,-18 0 1 0,30-4-20 0,-15 4-14 15,-15 0-18-15,22-4-25 0,-22 4-22 0,0 0-40 16,18-4-51-16,-18 4-61 0,0 0-43 16,0 0-75-16,0 0-138 0,0 0-500 15,0 0-398-15</inkml:trace>
  <inkml:trace contextRef="#ctx0" brushRef="#br0" timeOffset="207430">9368 15240 2905 0,'0'0'-63'0,"0"0"21"16,0 0 4-16,0 0-4 0,0 0-8 16,0 0 4-16,0 0 12 0,0 0-12 0,62 4-8 15,-62-4-17-15,27 0-6 0,-7-3-9 0,-20 3-26 16,36-1-33-16,-20-2-99 0,3 0-318 16,1 3 247-16</inkml:trace>
  <inkml:trace contextRef="#ctx0" brushRef="#br0" timeOffset="208199.86">10759 14863 1703 0,'0'0'53'0,"0"0"26"0,0 0 26 16,0 0 16-16,0 0 26 15,0 0-2-15,0 0 17 0,0 0 3 0,-2-18-2 16,2 18 6-16,0 0 17 0,0 0 6 0,0 0 2 0,0 0-1 16,0 0-6-1,0 0-29-15,0 0-14 0,0 0-19 0,-2 58-11 0,0-45 13 16,2-13-16-16,2 31-14 15,0-16-14-15,0 2-6 0,-2 1-7 0,2-2-7 16,0 3-11-16,1 0-6 0,-1-1-6 16,2-1-1-16,-2 2-7 0,2-3-7 0,-2 0-20 15,2 1-21-15,-2-4-27 16,-2 0-34-16,2-3-40 0,-2-10-57 0,3 25-56 16,-3-18-52-16,0-7-122 0,-5 18-159 0,1-10-7 0,4-8-312 15,-6 13-254-15</inkml:trace>
  <inkml:trace contextRef="#ctx0" brushRef="#br0" timeOffset="208629.86">10499 15349 2711 0,'0'0'40'0,"0"0"42"0,-22-4 11 15,22 4 5-15,0 0-4 0,0 0 1 16,0 0-6-16,0 0-9 0,0 0-6 0,0 0-13 16,0 0-4-16,0 0-7 15,62-11-4-15,-41 8-3 0,9 0 6 0,0 1 0 16,3 0 7-16,3 0 10 0,6 2 8 0,3-1 9 0,1 1 6 16,3 0-5-16,0 0-3 15,-2 0-12-15,0 0-3 0,-3 0-13 0,-2 0-11 16,-6 0-23-16,-2 1-29 15,-4-1-41-15,-6 0-50 0,-2 0-53 0,-1 2-50 16,-6-2-48-16,-15 0-115 0,17 2-169 16,-17-2-352-16,0 0-264 0</inkml:trace>
  <inkml:trace contextRef="#ctx0" brushRef="#br0" timeOffset="208979.75">10501 15647 2732 0,'10'-11'52'0,"-10"11"53"15,0 0-8-15,9-11-10 0,-9 11-3 0,0 0 1 16,0 0 20-16,0 0 19 15,0 0 7-15,0 0-1 0,0 0-4 0,0 0-2 0,17 33 8 16,-17-33-6-16,2 25-5 16,-2-9-9-16,0 3-9 0,0-2-3 0,2 5-16 15,-2-4-13-15,2 2-7 0,-2 0-9 0,2-1-6 0,0-1-7 16,-2-1-13-16,0 0-12 16,0-17-24-16,3 29-27 0,-3-29-33 0,-3 23-40 15,3-23-44-15,3 19-54 16,-3-11-40-16,0-8-90 0,0 0-147 0,0 0-70 0,0 0-332 15,0 0-256 1</inkml:trace>
  <inkml:trace contextRef="#ctx0" brushRef="#br0" timeOffset="209249.76">10719 15793 2784 0,'0'0'71'0,"10"-6"18"0,-10 6-9 16,0 0-7-16,0 0-10 15,0 0 7-15,0 0 16 0,0 0 5 0,0 0-1 16,0 0 7-16,0 0 3 15,0 0 12-15,-63 14 8 0,50-9 5 0,1 1 12 0,12-6-3 16,-25 13-8-16,13-4-3 16,2-2-20-16,10-7-13 0,-14 15-8 0,7-5-7 15,7-10-4-15,-9 17-1 0,9-17-12 0,-2 19-12 0,2-19 0 16,0 0-8-16,11 26-5 16,-4-16 0-16,1-3-1 0,2 2-2 0,0 2-12 15,4-3-9-15,-2 0-16 16,1 0-24-16,-2-2-21 0,1-1-42 0,-12-5-50 0,21 5-65 15,-7-2-51 1,-14-3-83-16,18-2-153 0,-18 2-67 0,19-6-400 0,-10 3-402 16</inkml:trace>
  <inkml:trace contextRef="#ctx0" brushRef="#br0" timeOffset="209670.25">10911 15881 3048 0,'18'-5'84'0,"-18"5"26"0,0 0-13 16,18-1-12-16,-18 1-5 15,0 0 10-15,0 0 15 0,17 11 7 0,-17-11 2 16,8 13-14-16,-8-13-9 0,5 14 0 16,-5-14-1-16,5 17-1 0,-5-17-1 0,6 19-12 15,-4-7 2-15,-2-12-8 0,8 19-16 0,-8-19-5 0,6 17-7 16,2-8-4-16,-8-9-5 16,10 16-7-16,-2-9-6 0,-8-7-9 0,15 10-6 15,-15-10-7-15,17 5-11 16,-17-5-10-16,17 4-15 0,-17-4-13 0,21-4-19 15,-21 4-19-15,21-10-16 0,-11 2-8 16,2-6-4-16,-1 1 10 0,-2-6 9 0,2 0 14 16,-3-2 27-16,2-1 21 15,-4 6 27-15,-2-2 17 0,0 3 21 0,-4 15 21 16,2-28 22-16,-2 28 18 0,-6-18 8 16,6 18 10-16,-9-11 13 0,9 11 26 0,-17-4 10 15,17 4 10-15,0 0 0 0,0 0-3 0,-35 19-6 16,28-12-11-16,0 6-18 0,7-13-15 15,-8 20-12-15,8-20-14 0,-2 22-19 0,2-22-22 16,0 17-31-16,0-17-39 16,10 19-42-16,-1-12-52 0,-9-7-66 0,18 9-76 15,-11-7-75-15,4 0-187 0,-11-2-83 0,17 2 22 16,-17-2-460-16,0 0-562 0</inkml:trace>
  <inkml:trace contextRef="#ctx0" brushRef="#br0" timeOffset="210500.29">8289 16845 3097 0,'0'0'-109'0,"0"0"45"16,0 0 35-16,0 0 36 0,0 0 30 0,0 0 24 0,0 0 25 15,0 0 14-15,0 0 2 16,0 0 1-16,0 0 1 0,0 0-3 0,0 0 3 16,0 0 1-16,0 0-7 0,0 0-8 15,0 0-13-15,49 3-7 0,-49-3-12 0,20-1-13 16,-20 1-7-16,26-6-15 0,-15 3-14 0,1-4-12 16,1 0-8-16,-13 7-13 15,23-13-11-15,-15 5-5 0,-8 8-2 0,14-17 1 16,-10 7 6-16,-4 10 9 15,8-18 7-15,-8 18 14 0,0 0 14 0,-2-17 12 0,2 17 15 16,0 0 16-16,0 0 9 16,-26-3 10-16,26 3 12 0,0 0 5 0,-35 19 9 15,24-7 7-15,-4 2 6 0,3 0-1 0,-1 4-6 0,0 1-3 16,3 1 9-16,4 1-12 16,-3-2-12-16,6 0-8 15,-1 0-10-15,4-3-3 0,0-16-20 0,7 35-20 0,2-23-35 16,-1 2-37-16,2-4-58 0,1-3-87 0,4-2-87 15,0-2-174-15,-3-2-140 16,3-1 19-16,2-1-433 0,-17 1-488 0</inkml:trace>
  <inkml:trace contextRef="#ctx0" brushRef="#br0" timeOffset="210831.95">8727 16963 3065 0,'0'0'-11'15,"0"0"46"-15,0 0 0 0,9-12-5 0,-9 12-4 16,0 0 10-16,0 0 28 16,0 0 27-16,0 0 12 0,0 0 11 0,-41-6 4 15,41 6 1-15,0 0-1 0,-30 4-2 16,30-4-2-16,0 0-4 0,-22 6-19 0,22-6-10 16,0 0-21-16,-14 10-26 0,14-10-22 0,0 0-19 15,0 0-21-15,0 0-16 16,0 0-5-16,0 0 4 0,30 26 3 0,-30-26 7 0,18 12 14 15,-10-6 13-15,-8-6 10 16,17 15 17-16,-11-8 14 0,-6-7 8 0,10 17 13 0,-10-17 0 16,3 19 6-1,-3-19 1-15,-3 18-1 0,3-18-2 0,-10 17-12 0,10-17-10 16,-13 15-22-16,5-10-37 0,8-5-41 16,-15 7-56-16,15-7-65 0,0 0-43 0,-17 0-58 15,17 0-102-15,0 0-107 0,-10-16-422 16,10 16-319-16</inkml:trace>
  <inkml:trace contextRef="#ctx0" brushRef="#br0" timeOffset="211132.6">8903 16860 2742 0,'0'0'58'0,"19"-2"48"16,-19 2 2-16,0 0-10 16,19-2 9-16,-19 2 13 15,0 0 15-15,0 0 11 0,0 0 3 0,0 0 5 16,0 0-8-16,0 0 3 0,0 0-2 0,-32 40 3 0,24-30-8 15,8-10-2-15,-15 15-17 16,10-6-12-16,5-9-19 0,-8 19-14 0,8-19-22 16,0 20-10-16,0-20-19 15,8 18-10-15,-1-6-1 0,2-2-6 0,-1 1 0 0,0-1 5 16,1 1-9-16,-9-11 4 0,12 21 0 0,-10-12 2 16,-2-9 0-16,5 18 5 15,-5-18-11-15,0 0-7 0,-7 24-15 16,7-24-20-16,-12 14-24 0,3-11-29 0,1 1-36 15,8-4-40-15,-15 6-56 0,15-6-47 0,-13 1-57 16,13-1-124-16,0 0-112 0,0 0-388 16,0 0-379-16</inkml:trace>
  <inkml:trace contextRef="#ctx0" brushRef="#br0" timeOffset="211459.82">9402 17098 2979 0,'28'-2'35'0,"-28"2"40"15,15-2-3-15,-15 2-9 0,0 0 4 0,18-4 7 0,-18 4 1 16,18-5 5-16,-18 5-7 0,14-8-5 0,-14 8-17 16,15-6-15-16,-15 6-15 15,13-9-14-15,-13 9-16 0,13-10-18 16,-13 10-18-16,6-11-24 0,-6 11-10 15,0 0-9-15,0 0 8 0,0 0 3 0,-15-29-8 0,15 29 25 16,-19-11 27-16,8 7 14 16,11 4 32-16,-20-7 23 0,20 7 21 0,-22-6 16 15,22 6 10-15,-19-4 4 0,19 4-4 0,0 0-9 16,-17-4-9-16,17 4-19 0,0 0-30 16,0 0-34-16,0 0-45 0,0 0-48 15,0 0-48-15,0 0-57 0,0 0-126 16,46-15-523-16,-32 12-221 0</inkml:trace>
  <inkml:trace contextRef="#ctx0" brushRef="#br0" timeOffset="211820.06">10420 16511 2695 0,'0'0'122'0,"13"-9"54"0,-13 9-5 0,0 0-7 15,0 0-3-15,0 0 4 16,0 0 4-16,19 27-1 0,-19-27-10 0,5 22-11 15,-5-4 1-15,0-3 1 16,0 4 12-16,0 0-7 0,0 0-14 0,0 2-14 0,0 0-13 16,0 2-15-16,0-2-17 15,0 0-14-15,-3 0-34 0,3 0-31 0,0 0-40 16,3-5-44-16,-6 2-56 0,3-5-67 0,3 0-62 0,-3-13-97 16,0 22-164-16,0-15-43 15,0-7-434-15,0 0-487 0</inkml:trace>
  <inkml:trace contextRef="#ctx0" brushRef="#br0" timeOffset="212140.05">10798 16799 3027 0,'26'6'-4'16,"-26"-6"50"-16,0 0 0 0,0 0-6 0,0 0 9 0,-24 33 12 15,12-23 25 1,-2 5 21-16,-3 3 7 0,-2 3 5 0,-4 2 5 0,3 0-3 16,-2 1 7-16,0 3-4 15,1 0 1-15,-1 1-9 0,2-1-10 0,-4 1-9 0,1 3-16 16,4-2-9-16,-2-1-4 0,-1 1-10 0,4-1-5 16,-1-1-4-16,1 0-4 15,2-2-8-15,-2-1-8 0,4-4-13 0,2 0-12 16,1-2-25-16,0-6-31 15,3 2-33-15,-1-3-43 0,9-11-56 0,-10 18-43 0,8-13-38 16,2-5-68-16,0 0-129 16,0 0-83-16,0 0-323 0,0 0-228 0</inkml:trace>
  <inkml:trace contextRef="#ctx0" brushRef="#br0" timeOffset="212560">10960 17252 2605 0,'0'0'-9'16,"0"0"68"-16,0 0 25 0,0 0 23 0,-37-9 30 0,37 9 27 16,-28 5 9-16,13 1-4 15,-2 0-8-15,2 1-12 0,-2 1-13 0,2 0-12 16,3 3-6-16,-1-2-9 0,0 3-6 15,3-1-11-15,-1-1-13 0,5 3-5 16,-3-1-8-16,3-1-7 0,6-11-7 16,-9 19-7-16,9-19-3 0,-8 18-8 0,8-18-6 15,-4 15-5-15,4-15-9 0,0 0-10 0,0 17-8 0,0-17 3 16,0 0 4 0,0 0-4-16,8 19-4 0,-8-19 5 15,0 0-5-15,6 10 2 0,-6-10-4 0,0 0-8 16,0 0-7-16,0 0-5 0,0 0-13 0,0 0-10 15,0 17-9-15,0-17 1 16,0 0 3-16,0 0 1 0,0 0 6 0,0 0 5 0,0 0 2 16,0 0 7-16,0 0-6 15,0 0-4-15,0 0-14 0,0 0-31 0,0 0-33 0,0 0-53 16,0 0-53-16,0 0-111 0,0 0-172 0,0 0-353 16,0 0-220-16</inkml:trace>
  <inkml:trace contextRef="#ctx0" brushRef="#br0" timeOffset="212999.75">10802 17145 2633 0,'4'-16'7'0,"-4"16"61"0,0 0 8 16,0 0 9-16,0 0 5 0,0 0 16 0,0 0 22 0,0 0 23 16,0 0 14-16,0 0 10 15,0 0 10-15,0 0 5 0,0 0 6 16,0 0 17-16,0 0-4 0,-8 51 0 0,3-34-8 15,0-2-12-15,1 3-15 0,-2 0-16 16,2 5-13-16,-2-1-16 0,-1 0-10 16,1 1-9-16,0 0-8 0,-1 0-9 0,3-2-6 15,-3 1-11-15,3 2-12 0,-2-5-7 0,4-2-7 0,-2-2-9 16,0 2-5-16,4-17-13 16,-4 25-13-16,4-25-17 0,-4 21-21 15,4-21-29-15,-6 18-29 0,6-18-26 0,-2 11-34 16,2-11-40-16,0 0-53 0,0 0-50 15,0 0-34-15,0 0-77 0,0 0-109 16,0 0-57-16,28-24-543 0,-22 15-706 0</inkml:trace>
  <inkml:trace contextRef="#ctx0" brushRef="#br0" timeOffset="213410.11">11014 17227 3474 0,'0'0'-20'0,"0"0"46"16,10-12 6-1,-10 12-1-15,0 0 26 0,0 0 23 0,0 0 23 0,0 0 8 16,0 0 0-16,0 0 4 16,0 0-8-16,0 0-1 0,0 0-3 15,0 0 0-15,-38 33-1 0,27-23-10 0,-2-1-7 0,1-1-13 16,-1 0-3-16,-1-1-10 0,0 1-3 16,2 0-10-16,-1-2 1 0,13-6-11 0,-21 13 2 15,13-9-16-15,8-4-3 16,-17 5-6-16,17-5-1 0,-14 6-5 0,14-6-6 0,0 0 0 15,0 0-6-15,0 0 0 16,0 0 1-16,0 0 0 0,0 0 1 0,0 0 7 16,-26-10 0-16,26 10 5 15,0 0 6-15,0 0 6 0,0 0 14 0,0 0 25 0,0 0 7 16,0 0 2-16,0 0 6 0,0 0 4 0,59 14 2 16,-47-9 1-16,1 3 2 0,2 0-5 15,-1 1-5-15,2 0-8 0,-2-1-18 16,1 3-3-16,1-2-10 0,-4-1-12 15,1 0-18-15,2 0-22 0,-5 0-32 0,0 1-28 16,1-1-35-16,-3-2-35 0,1-1-46 16,-3 3-57-16,-6-8-40 0,13 11-43 0,-7-7-102 15,-6-4-99-15,10 8-31 16,-10-8-435-16,12 6-475 0</inkml:trace>
  <inkml:trace contextRef="#ctx0" brushRef="#br0" timeOffset="213799.94">11296 17383 2965 0,'11'-16'-46'0,"-5"7"56"0,-6 9 40 16,0 0 5-16,8-17 15 15,-8 17 20-15,0 0 25 0,0 0 24 0,0 0 14 16,-16-19-2-16,16 19 0 0,0 0-7 0,-25 3 8 0,25-3 17 16,0 0-30-1,-34 15-5-15,22-7-19 0,0-1-9 0,12-7-8 0,-16 19-21 16,10-10-1-16,6-9-12 15,-8 16-12-15,8-16-14 0,-3 16-12 0,3-16-11 16,0 0-14-16,0 0-12 16,15 18-14-16,-9-16-10 0,-6-2-14 0,14 0-11 15,-14 0-12-15,0 0-8 0,28-9-6 16,-19 2 8-16,-1 0 10 0,1 1 20 0,-9 6 29 0,15-11 30 16,-15 11 25-16,12-7 18 0,-12 7 20 0,0 0 19 15,18-4 28-15,-18 4 22 16,0 0 12-16,0 0-8 0,22 15-3 0,-22-15-9 0,11 13-17 15,-4-3-14-15,-7-10-17 16,11 19-14-16,-6-11-27 0,-5-8-36 0,11 18-39 16,-7-6-46-16,1-4-47 15,-2-1-71-15,-3-7-85 0,5 14-102 0,-5-14-189 0,0 0-22 16,0 0 14-16,0 0-438 0,0 0-507 0</inkml:trace>
  <inkml:trace contextRef="#ctx0" brushRef="#br0" timeOffset="-214256.8">13164 12403 2978 0,'0'0'-177'0,"0"0"16"0,0 0 18 15,0 0 8-15,3-15 9 0,-3 15 13 0,0 0 16 16,0 0 17-16,0 0 8 15,0 0 13-15,0 0 8 0,0 0 7 0,0 0 13 0,0 0 7 16,0 0 14-16,0-19-11 16,0 19-6-16,0 0-8 0,0 0 5 0,0 0-6 15,0 0 14-15,0 0 22 0,0 0 2 0,0 0 22 16,0 0 8-16,0 0 13 0,0 0 13 16,0 0 5-16,0 0 10 0,0 0 10 15,0 0 1-15,7-14-1 0,-7 14 6 16,0 0-12-16,0 0-1 0,0 0-4 0,0 0-6 15,0 0-7-15,0 0 1 16,0 0-1-16,0 0-5 0,0 0 8 0,0 0 0 0,0 0 0 16,0 0-2-16,0 0 0 15,0 0 5-15,0 0-4 0,0 0-1 0,0 0-6 16,0 0-4-16,0 0-2 0,0 0-5 0,0 0-5 0,0 0 4 16,0 0-5-1,0 0 2-15,0 0 3 0,0 0 4 0,0 0-1 0,0 0-7 16,0 0-9-16,4-16 3 15,-4 16-2-15,0 0 0 0,0 0 7 0,0 0 1 16,7-16 3-16,-7 16 4 0,0 0 1 16,0 0-5-16,0 0-3 0,0 0-6 15,0 0-6-15,8-11 2 0,-8 11-8 0,0 0-2 16,0 0 7-16,0 0-3 0,0 0-2 0,0 0-3 16,0 0 1-16,0 0-2 0,0 0-3 15,0 0-3-15,-24 43-24 0,24-43-40 16,-20 14-46-16,13-7-56 0,-5 1-38 0,12-8-43 15,-21 10-79-15,21-10-660 16,-19 9-428-16</inkml:trace>
  <inkml:trace contextRef="#ctx0" brushRef="#br0" timeOffset="-212936.68">15783 12727 2986 0,'0'0'-60'0,"0"0"10"16,0 0 10-16,0 0 10 16,0 0 11-16,0 0 26 0,7 16 25 0,-7-16 21 15,0 0 20-15,0 0 12 0,0 0 20 0,0 0 7 0,0 0 4 16,0 0-10-16,0 0-11 16,0 0-9-16,0 0-11 0,0 0-5 0,0 0-13 15,0 0-7-15,18-28-3 0,-18 28-10 16,10-17-5-16,-10 17-3 0,10-17-4 15,-4 9-7-15,-6 8-5 0,10-16 2 16,-10 16-6-16,14-14 0 0,-14 14-5 0,14-10 1 16,-14 10 1-16,13-5-3 15,-13 5-3-15,0 0 4 0,24 2-1 0,-24-2-1 16,0 0 3-16,24 9-5 0,-12-3 1 0,-12-6-2 0,16 8-4 16,-16-8-9-16,15 7-7 15,-15-7 0-15,13 5-1 0,-13-5-1 0,0 0-3 16,15 8 6-16,-15-8 4 15,0 0-4-15,0 0 4 0,0 0 1 0,0 0-1 0,0 0-1 16,0 0 6-16,0 0-2 16,0 0 1-16,0 0 0 0,0 0-1 0,0 0 8 15,0 0 2-15,0 0 1 0,0 0-1 0,-28 24 2 0,28-24 2 16,-17 14-2-16,7-7 3 16,-2 0 7-16,2 2 5 0,-2 0 10 0,12-9 7 15,-26 12 0-15,14-4 11 0,-3-4 0 16,2 2 5-16,13-6 1 0,-25 8 2 0,9-3 2 15,16-5 6-15,-22 4-1 16,22-4 7-16,-20 4-2 0,20-4 0 0,-17 1-6 16,17-1 0-16,0 0-9 15,-20 5-4-15,20-5-19 0,0 0-35 0,0 0-47 0,0 0-67 16,-20 0-88-16,20 0-78 0,0 0-178 16,-4-12-109-16,4 12-339 0,0 0-312 0</inkml:trace>
  <inkml:trace contextRef="#ctx0" brushRef="#br0" timeOffset="-212747.05">15783 12483 2956 0,'0'0'94'0,"0"-21"3"15,0 21-9-15,0 0-9 0,0 0-10 16,0 0-9-16,0 0-10 0,-2-19-23 0,2 19-59 15,0 0-65-15,0 0-64 16,0 0-67-16,0 0-144 0,-4-10-440 0,4 10-128 16</inkml:trace>
  <inkml:trace contextRef="#ctx0" brushRef="#br0" timeOffset="-212206.55">15644 12460 2405 0,'-20'5'-32'15,"20"-5"21"-15,0 0 11 0,0 0 14 0,-12 7 33 0,12-7 26 16,0 0 21-16,0 0 4 16,0 0 1-16,-12 11-2 0,12-11-8 0,-5 15-10 15,5-15-7-15,-7 25 12 0,5-8-12 0,0 2 1 0,2 1-15 16,0 0-6-16,-2 2-7 16,2 0-3-16,0-1-3 0,-2 0-6 15,2 2-2-15,-2-2 0 0,-1 0-8 0,3 0 0 16,-1-1-4-16,1-2-1 0,-2-1-2 0,2-17 1 15,-2 32-2-15,-1-21-2 16,3-11-2-16,-2 24 5 0,2-24-1 0,-2 18 5 16,2-18 3-16,0 0-3 15,0 0-4-15,-2 16-5 0,2-16 0 0,0 0-5 0,0 0 0 16,0 0-3-16,0 0-6 0,0 0 0 0,23-54-1 16,-16 41-1-16,2-4 0 0,-3 2 4 15,1 0 2-15,0-3 4 0,1 4 4 0,2-1 7 16,-4 1 11-16,2 2 2 15,-8 12-6-15,11-19 0 0,-11 19 0 0,10-9-1 16,-10 9-2-16,0 0-1 0,0 0-1 16,0 0 7-16,0 0 0 0,0 0 7 15,0 0 1-15,0 0 3 0,0 0 5 16,2 40 0-16,-2-40 6 0,0 0 2 0,-17 27 0 16,13-18 0-16,4-9-1 0,-14 15-4 0,14-15 2 0,-14 15 6 15,6-9-4-15,8-6 1 16,-12 9 6-16,12-9-4 0,-15 8-5 0,15-8-4 15,0 0-2-15,-24 2-11 16,24-2-13-16,0 0-20 0,-21-15-37 0,15 8-38 0,6 7-49 16,-13-23-70-16,9 11-64 15,-2 1-142-15,4-1-194 0,-3 3-9 16,5 9-269-16,0 0-242 0</inkml:trace>
  <inkml:trace contextRef="#ctx0" brushRef="#br0" timeOffset="-211937.08">15424 12790 2666 0,'0'0'-8'16,"-14"11"18"-16,14-11 17 0,0 0 1 16,0 0 18-16,0 0 21 0,-8 12 23 15,8-12 14-15,0 0 3 0,0 0 1 16,0 0 0-16,0 0 21 0,0 0 9 0,-16 5 9 0,16-5-7 15,0 0-6-15,0 0-12 16,0 0-3-16,-13 8-7 0,13-8-9 0,0 0-12 16,-13 15-5-16,13-15-16 15,-11 16-3-15,7-7-29 0,4-9-40 0,-14 25-60 16,4-12-70-16,3 2-88 0,0-1-88 0,1 1-213 0,-2 0-83 16,3-2-306-16,5-13-302 15</inkml:trace>
  <inkml:trace contextRef="#ctx0" brushRef="#br0" timeOffset="-211826.96">15307 13154 2992 0,'2'19'52'0,"-2"-19"-10"0,2 13-38 15,-2-13-18-15,0 0-27 0,0 0-35 0,0 0-63 0,-10 17-104 16,10-17-553-16,-12 0-107 16</inkml:trace>
  <inkml:trace contextRef="#ctx0" brushRef="#br0" timeOffset="-211516.6">15110 13033 2324 0,'0'0'-31'0,"0"0"48"0,0 0 37 0,-14-15 17 16,14 15 11-16,0 0 21 15,-9-9 3-15,9 9 1 0,-8-9-8 0,8 9-11 16,0 0-10-16,-10-14-12 15,10 14-19-15,0 0-8 0,-3-19-1 0,3 19-9 0,0 0 3 16,-2-17 2-16,2 17-5 16,0 0 3-16,0 0 0 0,0 0 11 0,0 0 10 15,0 0 21-15,0 0 10 0,0 0 7 0,0 0 2 16,0 0-6-16,0 0-11 0,0 0-6 16,-3 64-10-16,-2-47-5 0,0 1-22 15,-1-1-43-15,-5 2-58 0,-1-1-75 16,0-2-73-16,-2-1-137 0,-1 1-197 0,2-4-348 15,1-5-281-15</inkml:trace>
  <inkml:trace contextRef="#ctx0" brushRef="#br0" timeOffset="-211267">14883 13045 2562 0,'2'-23'-110'0,"-2"23"37"0,0 0 24 0,0 0 20 0,0 0 24 16,0 0 36-16,0 0 30 16,0 0 15-16,0 0 16 0,0 0 1 15,0 0-5-15,-47 28-5 0,40-16-8 0,-2-1-4 0,3 1-7 0,-3 0-7 16,2-1-7-16,-3 2-5 16,2-1-11-16,2-1-37 0,6-11-31 0,-11 18-41 15,11-18-34-15,-10 14-28 16,7-8-32-16,3-6-47 0,0 0-84 0,0 0-384 0,-8 10 73 15</inkml:trace>
  <inkml:trace contextRef="#ctx0" brushRef="#br0" timeOffset="-210706.65">14738 12979 2053 0,'0'0'35'0,"0"0"46"0,0 0 23 16,0 0 26-16,0 0 27 0,0 0 1 15,0 0 10-15,0 0-10 0,0 0-18 0,0 0-13 0,-23 45-12 16,16-33-13-16,-2-1-8 0,9-11-10 0,-14 21-5 16,6-11-11-16,8-10-7 0,-18 17-4 15,11-9-10-15,7-8-13 0,-12 13-18 0,12-13-14 16,-13 7-24-16,13-7-28 15,0 0-23-15,-15 4-13 0,15-4 1 0,0 0 2 16,0 0 5-16,-12-23 7 0,12 23 16 16,-2-19 12-16,2 19 25 0,0 0 16 15,2-28 20-15,-2 28 10 0,4-16 9 0,-4 16 5 0,0 0 12 16,8-17 20-16,-8 17 12 16,0 0 10-16,17-6-4 0,-17 6 0 0,0 0 0 15,0 0 1-15,0 0-5 16,34 19-4-16,-34-19-8 0,9 18-6 0,-4-7-10 0,-5-11-4 15,2 25-3-15,-2-11-3 16,0-14-11-16,-10 32-5 0,4-17-12 0,-3 2-24 16,-3-1-45-16,-1 0-52 15,-2-3-58-15,5 1-69 0,-5-5-80 0,-1 3-177 0,3-3-88 16,-2-1-326-16,2-2-277 0</inkml:trace>
  <inkml:trace contextRef="#ctx0" brushRef="#br0" timeOffset="-210476.64">14479 13073 2783 0,'0'0'-19'0,"0"0"27"16,0 0-13-16,0 0 6 0,-9 52 0 0,2-38 17 0,-2 1-12 15,2 0 4-15,-4 2 1 16,1 0-28-16,0 1-44 0,-1-3-35 0,1-2-44 16,3 0-79-16,-1-3-164 15,-1 1-221-15,-1-1 188 0</inkml:trace>
  <inkml:trace contextRef="#ctx0" brushRef="#br0" timeOffset="-209946.55">14330 13031 1736 0,'-9'-10'-26'0,"9"10"21"0,0 0 5 0,0 0 18 16,0 0 10-16,0 0 13 16,-31 26 7-16,24-12 12 0,-2-2 6 0,0 8-10 0,-2 1 10 15,2-1 5 1,-2 4 1-16,-2 3 5 0,-2 1-1 0,3-1-8 0,-2 1 1 15,0 2-7-15,-4-1-6 16,3 3 0-16,-3-1 0 0,0 3-6 0,-5 3 1 16,1-3 6-16,2-4-7 0,0-1-5 15,-4 5-6-15,2-8-6 0,0 7-6 0,-1 2 3 16,-1-3-2-16,4-3 2 0,-3-3 2 0,3 3 3 16,-3-1 5-16,4-1 1 0,-6 5 4 15,2-5 1-15,3 0-5 0,-3-4 0 16,1 1 1-16,-3-3 0 15,1 2 2-15,1-2-3 0,-2-3 5 0,0 3 8 0,4 0-2 16,-6-5 12-16,6-2-10 0,-2-1-4 16,0 0 0-16,0-1-1 0,2-1 1 0,-4-2 2 15,0 1 3-15,2-2 5 16,0-2-5-16,-2 1-5 0,0-1 0 0,-2-2-6 16,1 0-6-16,-1-1-3 0,-3-3-5 15,-1 0-1-15,-1-2-5 0,-1-3-4 0,-4-1 0 16,-3-3-6-16,2-1 3 0,0-1-4 0,-7-7-1 15,3-1-1-15,0-1-2 16,0-4-2-16,2 2-8 0,2-4-15 0,1-1-22 16,3-3-29-16,3 2-32 0,0 1-40 15,6 5-39-15,3 0-49 0,0-2-55 0,3 2-171 16,2 4-103-16,5 0-285 0,-3-1-179 0</inkml:trace>
  <inkml:trace contextRef="#ctx0" brushRef="#br0" timeOffset="-209106.72">13593 12982 2475 0,'0'0'-70'15,"0"0"16"-15,0 0 11 16,0 0 17-16,0 0 14 0,0 0 21 0,0 0 27 16,0 0 17-16,0 0 11 15,0 0-3-15,0 0-1 0,0 0 8 0,-29 31 3 0,29-31 4 16,0 0 1-16,-18 1-4 0,18-1-9 0,0 0-11 16,0 0-4-16,-31-11-2 15,31 11-2-15,-12-15 7 0,12 15 9 0,-13-17 14 0,9 8 12 16,4 9 12-16,-11-25 13 15,6 15 14-15,5 10 6 0,-5-19-1 0,5 19-17 16,-4-14-7-16,4 14-11 16,0 0-14-16,-7-18-6 0,7 18-16 0,0 0 1 15,0 0-9-15,0 0-2 0,0 0-4 0,0 0-5 16,0 0 1-16,0 0 1 0,-20 36-1 16,16-23-4-16,4-13 0 0,4 34-8 0,-4-17-1 15,2 1-2-15,-2 1-4 16,0-2 2-16,0-17-6 0,-2 28 1 0,2-14 6 15,0-14 8-15,-4 25-2 0,1-14-1 16,3-11 9-16,-10 17 25 0,10-17-8 0,-14 14 5 16,14-14 1-16,-16 9 0 0,16-9 6 15,-22 4-4-15,22-4 0 0,-19 0-3 0,19 0-1 16,0 0-5-16,-27-2-6 0,27 2-8 0,0 0-5 16,-22-2-6-16,22 2-4 15,0 0-18-15,0 0-19 0,-20 0-31 0,20 0-11 0,0 0-18 16,-13 6-15-1,13-6-27-15,-10 9-34 0,4-3-45 0,6-6-54 0,-5 16-46 16,1-7-63-16,4-9-140 0,-5 19-104 16,3-10 18-16,2-9-307 0,2 23-260 0</inkml:trace>
  <inkml:trace contextRef="#ctx0" brushRef="#br0" timeOffset="-208976.87">13425 13468 2861 0,'13'7'124'16,"-13"-7"28"-16,23 7-17 0,-12-6-15 0,-11-1-13 15,31 2-14-15,-17-2-17 16,-14 0-41-16,30-3-67 0,-15-2-85 0,1 3-81 0,-7-5-137 16,3 1-580-16,-12 6-313 15</inkml:trace>
  <inkml:trace contextRef="#ctx0" brushRef="#br0" timeOffset="-208426.95">15925 14684 3157 0,'4'10'127'16,"-4"-10"-15"-16,0 0-15 0,0 0-10 16,0 0-10-16,-25 5-7 0,25-5-6 15,-19-1-9-15,19 1-16 0,-23-11-11 16,10 6-7-16,2-2 4 0,11 7 7 0,-18-21 11 15,9 12 8-15,9 9 7 16,-16-15 4-16,16 15-1 0,-9-15-1 0,9 15-3 0,-9-10-9 16,9 10-5-16,0 0 0 15,-15-5 1-15,15 5-5 0,0 0-5 0,0 0-1 16,-23 18-14-16,13-11-57 0,10-7-76 0,-18 19-109 0,4-10-157 16,3 3-187-16,-4-1 7 15,-2-1-298-15,-1-1-210 0</inkml:trace>
  <inkml:trace contextRef="#ctx0" brushRef="#br0" timeOffset="-208146.94">15108 14926 2771 0,'0'0'173'0,"-19"9"20"16,19-9-23-16,0 0-19 0,0 0-20 0,0 0-13 0,-25-3 0 15,25 3-5 1,0 0-13-16,-22-12-9 0,22 12-1 0,-13-13-6 0,13 13 10 16,-7-14-7-16,7 14 14 15,-10-13-6-15,10 13-3 0,0 0-21 0,-8-14-9 16,8 14-12-16,0 0-13 0,0 0-16 0,0 0-23 0,-14-3-34 16,14 3-41-16,0 0-36 15,0 0-36-15,-32 22-30 0,19-12-16 0,-1 3-22 0,-6 1-32 16,2 1-73-1,-8 1-138-15,3 3-453 0,-3-2-310 0</inkml:trace>
  <inkml:trace contextRef="#ctx0" brushRef="#br0" timeOffset="-207306.61">14449 14844 2682 0,'0'0'-49'0,"0"0"49"15,0 0 16-15,0 0 6 16,0 0 18-16,0 0 11 0,0 0 10 0,-23 29 8 0,23-29-2 16,-8 17-2-16,8-17-9 15,-9 17-7-15,9-17 1 0,-8 19 3 0,0-10 5 0,8-9-7 16,-5 15-1-16,5-15 2 0,-8 16 1 0,8-16 4 16,0 0 1-16,-11 13-7 15,11-13-7-15,0 0-10 0,-10 6-2 16,10-6-3-16,0 0-2 0,0 0-1 0,0 0-2 15,-21 4-3-15,21-4 9 0,0 0 6 0,-17 5 7 16,17-5 11-16,-15 7 0 16,15-7 3-16,-18 8 3 0,18-8 2 0,-16 12-5 0,5-8 0 15,11-4-5-15,-16 11 27 0,5-3-11 16,11-8-3-16,-18 12-3 0,8-9 2 16,10-3 1-16,-21 10-6 0,21-10-2 0,-19 10-28 15,9-7 0-15,10-3 1 0,-23 6-9 16,23-6-3-16,-23 2-1 0,23-2-6 15,-23-2-2-15,23 2-5 0,-22-4 4 16,22 4-3-16,-24-5-1 0,24 5-3 0,-21-6 3 16,21 6-3-16,-21-4 6 15,21 4 1-15,-23-3 6 0,23 3 7 0,-25 0 10 0,25 0 4 16,-25 5 9-16,12-3 8 0,13-2 17 0,-30 9 5 16,12-5 9-16,-1 0 9 0,-4 4 2 15,-2-5 8-15,0 4-2 0,-2 0 5 0,-2-1-4 16,-3-1-1-16,1 1-9 15,-1-3-4-15,-8 3-11 0,2-2-6 0,2-2-10 16,-4-2-4-16,6-2-9 16,-6 0-7-16,0-1-8 0,1-3-16 0,3-3-18 0,4-3-22 15,1 0-30-15,0-1-34 0,10-2-36 0,0 1-52 16,4-2-69-16,6-2-76 16,-1-2-138-16,8 4-127 0,2-1-22 0,2-1-588 0,0 18-921 15</inkml:trace>
  <inkml:trace contextRef="#ctx0" brushRef="#br0" timeOffset="-207126.5">13731 14762 3882 0,'33'2'-43'0,"-19"-2"19"0,-14 0 8 16,33-6 3-16,-15 5 15 15,1-3 25-15,2 0 7 0,-2-2 1 0,1 0-5 16,0-1-19-16,1-1-16 15,4-2-30-15,-6 0-35 0,4 3-69 0,-5-2-54 16,2-7-117-16,-4 5-644 0,-3-3-387 16</inkml:trace>
  <inkml:trace contextRef="#ctx0" brushRef="#br0" timeOffset="-206976.37">14103 14443 3353 0,'0'0'169'0,"0"0"-20"0,0 0-29 0,0 0-9 15,0 0-15-15,0 0-18 16,0 0-46-16,0 0-69 0,0 0-75 0,0 0-74 16,0 0-51-16,0 0-112 15,0 0-609-15,0 0-393 0</inkml:trace>
  <inkml:trace contextRef="#ctx0" brushRef="#br0" timeOffset="-206746.77">13881 15851 3173 0,'3'7'143'0,"1"-4"9"0,-4-3-24 0,15 5-16 0,-15-5-6 15,20 0-8-15,-20 0-12 16,28-7-15-16,-10 2-48 0,-1-1-61 0,0-1-61 15,4 0-60-15,0-2-45 0,-1 0-89 16,0-3-171-16,-6 3-402 0,-5-3-225 0</inkml:trace>
  <inkml:trace contextRef="#ctx0" brushRef="#br0" timeOffset="-206555.09">13138 15690 3119 0,'-18'9'287'0,"18"-9"-40"0,-11 8-43 0,11-8-25 0,0 0-22 15,0 0-28-15,0 0-35 16,-8 6-62-16,8-6-85 0,0 0-104 0,0 0-73 16,0 0-121-16,0 0-173 0,0 0-420 0,0 0-367 0</inkml:trace>
  <inkml:trace contextRef="#ctx0" brushRef="#br0" timeOffset="-206076.68">16065 16689 3168 0,'0'0'179'0,"0"0"15"0,0 0-20 15,0 0-25-15,0 0-16 16,0 0-4-16,0 0 0 0,0 0-3 0,0 0-9 16,0 0-16-16,-45-5-9 0,45 5-25 15,0 0-4-15,-12-24-4 0,12 24 21 0,-6-17-10 16,6 17-9-16,-7-14-5 0,7 14-1 0,-4-13-14 0,4 13-3 16,0 0 0-16,0 0-9 15,0 0 4-15,-9-11-13 0,9 11 5 0,0 0-9 16,0 0 4-16,0 0 0 15,0 0-8-15,0 0-22 0,-31 3-21 0,31-3-16 0,-11 3-20 16,11-3-22 0,0 0-20-16,-15 4-20 0,15-4-29 0,0 0-32 0,0 0-39 15,-16 1-38-15,16-1-94 0,0 0-156 0,-24 0-468 16,13 3-442-16</inkml:trace>
  <inkml:trace contextRef="#ctx0" brushRef="#br0" timeOffset="-205806.77">15386 16651 3224 0,'0'0'128'0,"0"0"35"0,0 0 2 16,-18 11 9-16,18-11-1 0,0 0 31 0,-6 13-7 15,6-13-19-15,0 0-16 0,-8 11-24 0,8-11-14 16,0 0-16-16,0 0-9 0,-11 12-14 15,11-12-21-15,0 0-9 0,0 0-9 0,0 0-14 16,0 0-16-16,0 0-5 16,0 0-14-16,0 0-10 0,0 0-16 0,0 0-20 15,-27-14-23-15,27 14-42 0,0 0-46 16,-11-5-59-16,11 5-51 0,-17 2-131 0,17-2-151 16,-21 3-33-16,5 2-346 0,0 0-339 0</inkml:trace>
  <inkml:trace contextRef="#ctx0" brushRef="#br0" timeOffset="-205146.79">14499 16684 2929 0,'0'0'56'0,"0"0"38"0,0 0-5 0,0 0 3 16,-43 2 9-16,43-2 14 0,-34 10 14 0,16-4 6 15,-6 0-1-15,-4 1-7 0,-3 0-3 16,-5 1-3-16,-2 0 16 0,-5-2 45 15,5 1 0-15,-2-1-9 0,-1 0-20 16,8-3-20-16,-1 1-15 0,2-2-19 0,-1-1-10 16,4-1-20-16,0 0-1 15,3 0-8-15,2 0-8 0,0-1-4 0,3-1-6 0,-1-2-2 16,4 1-7-16,-2 1-8 0,20 2-5 16,-30-8-5-16,19 6-5 0,11 2-3 0,-20-6-1 15,20 6-3-15,0 0 1 0,-18-5-2 16,18 5 2-16,0 0 3 0,0 0-2 15,0 0 1-15,-18-4 2 0,18 4 1 0,0 0 6 16,0 0 0-16,0 0 3 16,0 0 2-16,-16 13-4 0,16-13 2 0,0 0-5 0,-3 17 2 15,3-17-4-15,0 0-1 0,-6 21 0 0,6-21-2 16,-4 14 1-16,4-14 0 0,0 0-1 16,-11 18 2-16,11-18-1 0,-14 8-3 0,14-8 1 15,-13 7-1-15,13-7 0 16,-19 4 1-16,19-4-1 0,0 0 0 15,-27 0 3-15,27 0 6 0,0 0 4 16,-22-9 4-16,22 9 4 0,-11-9 3 0,11 9-1 0,-7-15 0 16,7 15-3-16,-4-21 2 15,4 21 1-15,2-33-1 0,2 14-1 0,1 0-1 0,-1 0-11 16,3 0-2-16,-2-2-7 0,2 2-8 16,-3 3-21-16,0-2-32 0,4 4-43 15,-2 0-46-15,-4-1-63 0,3 6-83 0,-3 0-107 16,-2 9-174-16,2-19-30 15,0 9-620-15,-2 10-984 0</inkml:trace>
  <inkml:trace contextRef="#ctx0" brushRef="#br0" timeOffset="-204926.53">13724 16431 3890 0,'18'-5'-23'15,"-18"5"56"-15,20-6 13 16,-20 6-3-16,27-5 4 0,-10 5 4 0,4-4 6 16,0 4 0-16,0-3-5 0,2 1-9 15,6-2-24-15,-6 1-21 0,2 1-25 0,1-2-36 16,-1 0-46-16,-4 2-65 0,3-1-66 16,-6-1-161-16,0 0-155 0,-2 0-286 15,-2-2-181-15</inkml:trace>
  <inkml:trace contextRef="#ctx0" brushRef="#br0" timeOffset="-204676.65">13639 16212 2577 0,'0'0'165'16,"0"0"44"-16,0 0-27 0,0 0-28 0,0 0-21 16,0 0-19-16,0 0-7 0,0 0-14 15,0 0-21-15,0 0-34 0,0 0-43 0,42-19-40 16,-42 19-51-16,0 0-39 0,23-6-52 16,-17 2-84-16,-6 4-210 0,16-3-328 0,-16 3-128 15</inkml:trace>
  <inkml:trace contextRef="#ctx0" brushRef="#br0" timeOffset="-204176.75">13335 16377 2630 0,'-6'10'139'0,"-1"-2"27"0,7-8-9 16,-22 17 5-16,7-9 15 16,2-1 11-16,-5 1 13 0,1 2 28 0,-4-2-13 15,-6-1-32-15,5 0 1 16,-5-1-5-16,-2 2 2 0,0-5-6 0,-5 2-4 0,3-2-9 15,-10 1-15-15,-2 0-15 16,3-2-17-16,3-2-15 0,0 0-12 0,1 0-10 16,2-2-7-16,0-2-10 0,3 0-11 15,-1-2-16-15,4-1-32 0,1-2-31 0,1 1-40 16,4 2-42-16,6-3-48 0,4 1-71 0,2 3-73 16,-1-3-128-16,11 8-149 15,-14-10-20-15,14 10-530 0,0 0-757 0</inkml:trace>
  <inkml:trace contextRef="#ctx0" brushRef="#br0" timeOffset="-203996.9">12884 16841 4068 0,'0'0'215'16,"11"17"-7"-16,-11-17-30 0,7 13-14 0,-7-13-24 15,6 12-16-15,-6-12-13 16,0 0-28-16,7 11-51 0,-7-11-56 0,0 0-80 0,0 0-120 15,0 0-140-15,0 0-202 16,0 0-17-16,0 0 24 0,0 0-325 0,-34-34-253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31T18:32:13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 3612 2676 0,'-27'-4'-19'0,"27"4"8"15,0 0 1 1,0 0-8-16,0 0-1 0,0 0 4 0,0 0 11 0,0 0 8 15,0 0 3-15,0 0 4 16,0 0 5-16,0 0 1 0,0 0 0 0,0 0 16 0,0 0 15 16,0 0 10-16,0 0-4 0,0 0 2 0,0 0-8 15,56 13-2-15,-40-11-6 16,-16-2 0-16,32 4 6 0,-11-2 6 0,-2-2 12 16,6 2 5-16,-4 0 1 0,4-1 6 15,0-1-7-15,3 3-3 0,1-1-7 0,0-2-5 16,4 2-5-16,-3-1-6 15,2 1 0-15,-1 0-8 0,-2 0-2 0,2 0-5 0,-2-2-4 16,-5 2-1-16,-1-2-4 0,-2 1-11 0,-2-1-16 16,-19 0-25-16,32 0-27 15,-20 3-40-15,-12-3-28 0,24 1-28 0,-16-1-27 16,-8 0-11-16,0 0-23 16,13 3-27-16,-13-3-53 0,0 0-446 0,0 0-21 0</inkml:trace>
  <inkml:trace contextRef="#ctx0" brushRef="#br0" timeOffset="329.9">2087 3633 2201 0,'0'0'-26'0,"-11"-8"23"0,11 8 0 0,0 0 9 16,-9-11 10-16,9 11 7 0,0 0 25 0,0 0 1 15,-2-21 5-15,2 21 12 16,0 0-9-16,0 0 9 0,11-27 7 0,-11 27-4 16,11-13 3-16,-11 13 0 0,12-14 3 15,-6 7 2-15,-6 7-1 0,18-14-7 0,-18 14-11 16,16-11 0-16,-5 7-10 15,-11 4-2-15,26-7-6 0,-12 6 0 0,-14 1-3 16,32 4-2-16,-15 4-5 0,2 3-1 0,-4 3 0 0,2 1-5 16,-4 3 0-16,-3 1-2 15,0-1 0-15,-1 5-1 0,-4-2 0 0,-1-1 1 16,-4-2 1-16,-2 1 2 16,-2-1 7-16,-5-1 2 0,0-4 12 0,-1 1 8 0,0-3 4 15,-4-2-4 1,0-1-7-16,14-8-1 0,-30 4-10 0,30-4-9 0,-25-8-22 15,11 1-19-15,4-3-31 16,0-2-44-16,0-1-47 0,10 13-48 0,-9-24-67 0,4 12-120 16,3 3-575-16,2 9-370 0</inkml:trace>
  <inkml:trace contextRef="#ctx0" brushRef="#br0" timeOffset="750.12">2142 3742 2851 0,'4'-21'-39'0,"-4"21"41"16,0 0 14-16,4-16 2 0,-4 16-3 0,0 0-3 15,0 0 2-15,0 0 12 16,0 0 18-16,0 0 9 0,0 0-6 0,0 0 1 0,0 0 2 16,0 0 1-16,-2 52 9 0,2-31 2 0,-2 2 2 15,0 3-4-15,2 3-1 16,-2 3-9-16,2 3-2 0,0 2-2 0,-3 5-9 16,3-2-1-16,-2 2 0 15,2 1-3-15,0-4-4 0,-2 3 0 0,-1 0-6 0,3-3 1 16,0 3-5-16,0-4 1 15,-1-1-2-15,1-4 1 0,0-1-5 0,-2 0 1 16,0-1-3-16,2-4-2 0,-2 0-4 0,0-5-5 0,0-1-5 16,0-2-14-16,0-3-13 15,0 0-20-15,2-16-26 0,0 25-45 0,0-25-43 16,0 16-41-16,0-16-36 16,0 0-66-16,0 0-553 0,0 0-214 0</inkml:trace>
  <inkml:trace contextRef="#ctx0" brushRef="#br0" timeOffset="1210.23">2188 3875 2612 0,'2'-15'-56'0,"-2"15"11"0,4-23 4 0,-4 23 6 16,2-17 8-16,-2 17 1 15,0 0 6-15,4-19 5 0,-4 19-5 0,0 0 3 0,0 0 2 16,0-17 2-16,0 17 2 15,0 0 4-15,0 0 2 0,0 0-4 0,0 0 12 16,0 0-6-16,-22 39 1 0,14-25-3 0,1-1 12 16,-2 4-4-16,-1 0 0 15,-2 2 2-15,1 1 2 0,-3 0 12 0,1 0 4 0,4-1 2 16,-6 0 7-16,1 0 4 16,4-5 1-16,0 0 4 0,2 0 8 0,-5-3 5 15,6 0 5-15,7-11 21 16,-12 16 4-16,12-16-10 0,-13 7 1 0,13-7-17 0,0 0-1 15,0 0-2-15,0 0-5 16,0 0-7-16,0 0-6 0,0 0-9 0,0 0 1 16,17-44-1-16,-7 33-8 0,-1 0-5 0,1-3-5 0,3 2-2 15,-4-1-4-15,3 0 6 16,-1 0-6-16,0 2 2 0,-3-1-4 0,2 2 8 16,-10 10 8-16,16-16 5 15,-16 16-3-15,12-13 4 0,-12 13-3 0,11-12 0 16,-11 12-7-16,0 0 2 0,10-7-9 15,-10 7 6-15,0 0 0 0,0 0-5 0,0 0-4 16,0 0-19-16,0 0-39 0,28 10-39 0,-28-10-56 16,16 9-60-16,-16-9-116 15,20 4-528-15,-10 1-203 0</inkml:trace>
  <inkml:trace contextRef="#ctx0" brushRef="#br0" timeOffset="1870.24">2000 3524 2428 0,'0'0'-84'0,"0"0"27"0,0 0 10 0,0 0 15 16,0 0 10-16,-17-6 19 15,17 6 17-15,0 0 18 0,0 0 18 0,0 0 10 16,0 0 18-16,0 0 17 0,0 0 11 0,0 0 16 16,0 0 9-16,0 0 4 0,0 0-8 15,0 0-11-15,0 0-10 0,0 0-15 0,0 0-13 16,0 0-6-16,0 0-9 16,0 0-6-16,0 0-6 0,0 0-3 15,0 0-9-15,0 0-1 0,45 25-5 0,-31-17-6 16,0 0-8-16,2-1-5 0,-1 1-5 0,-3 0-1 15,1 1-2-15,0-2 1 16,-6 3-2-16,0 2 0 0,-7-12 0 0,9 21 1 16,-9-21-1-16,-4 25 2 0,4-25 2 0,-12 29-12 0,5-17-26 15,-1 2-35-15,-2-3-61 16,4 0-65-16,6-11-91 0,-10 17-182 0,4-9-421 16,6-8-256-16</inkml:trace>
  <inkml:trace contextRef="#ctx0" brushRef="#br0" timeOffset="2289.96">2499 3601 2594 0,'0'0'-79'0,"0"0"11"0,0 0 12 0,0 0 9 16,0 0 8-16,0 0 12 15,0 0 13-15,0 0 4 0,0 0 3 0,0 0 3 16,24-10 1-16,-24 10 6 0,0 0-6 0,34 2 6 0,-20-2 1 16,-14 0 8-16,41-2-3 15,-18 2 4-15,4 0 7 0,1-2-16 0,3 2 2 16,-1-2-2-16,0 2 2 16,-3 0 3-16,3-2-9 0,-4 2-2 0,-3-1 9 15,3 1-12-15,-4 0-12 0,0 0-22 16,-1 0-48-16,-2 0-61 0,-19 0-153 0,27 0-256 15,-16-2 254-15</inkml:trace>
  <inkml:trace contextRef="#ctx0" brushRef="#br0" timeOffset="2610.08">3062 3338 1579 0,'9'-23'-27'0,"-9"23"12"16,8-16 8-16,-8 16 7 0,7-11 10 0,-7 11 3 16,0 0 18-16,6-11 32 15,-6 11 13-15,0 0 24 0,0 0 17 16,0 0 1-16,0 0-4 0,15 40-13 0,-13-21-9 16,0 4-8-16,0 3-4 0,-2 3-9 0,4 1-4 15,-2 10-13-15,0 3-3 16,2 2-3-16,2 6-3 0,-4 1-4 0,2 0-6 0,0-1-5 15,-2 0 2-15,2-1-5 16,0-1-2-16,0-5 0 0,1-1-4 0,-1 1-1 16,0-7-4-16,1 3-6 0,-1-6-4 0,0-3-29 15,0-2-28-15,1-3-49 0,-1-3-39 16,-2-4-49-16,0-3-126 0,0-3-417 0,0-6 2 16</inkml:trace>
  <inkml:trace contextRef="#ctx0" brushRef="#br0" timeOffset="3549.96">3198 3284 2115 0,'0'0'-24'0,"0"0"20"16,-4-15 1-16,4 15-5 0,0 0 1 0,0 0 7 16,0 0 8-16,0 0 3 0,0-20 2 0,0 20 4 15,0 0-7-15,0 0 1 16,0 0-2-16,16-8 4 0,-16 8-1 0,20-4 1 0,-20 4-5 16,34-4-5-16,-13 4-2 15,7-3-10-15,1 2 9 0,7-1-13 0,6 2-12 16,5-2-6-16,3 2-4 15,10-2 2-15,3 2 9 0,7-2 2 16,21 1-2-16,5 1 13 0,-1-3 25 0,0 3 7 0,-2-2 6 0,-2 1 6 16,-13 1 7-16,-7-2-14 15,17 4 14-15,-9-4-3 16,-14 2-3-16,3 0-3 0,-3 2 5 0,2-2-4 16,-4 0 3-16,-1 0-21 0,-6 1 4 0,-7 1 22 0,0 2-4 15,-5-2-6-15,0 0-3 16,-7 0-1-16,-3 0-1 0,-3 2-6 0,-3-3-2 15,0 3-4-15,-6-1 2 16,0-2 1-16,-1 1-6 0,-2 2 0 0,-2 0 2 0,-1 0 0 16,-16-4 3-16,26 7-5 0,-15-3 0 0,-11-4 5 15,19 8 1-15,-8-1-2 16,-11-7 6-16,14 14 3 0,-8-7 9 0,-6-7 2 16,14 20 1-16,-8-11 3 0,-2 5 4 15,4-3-5-15,-4 4 1 0,3 2-6 0,-1 0 0 16,0 4-6-16,-1 1-25 15,-1 6 2-15,3 0 1 0,-3 8-3 0,0 1 5 16,2 2-2-16,-2 1 3 0,4 10 1 0,-2-7-8 0,0 4 2 16,0 2-8-16,2 0 3 15,-2-2-6-15,1 2-2 0,-3-9-3 0,3 4-1 16,-3-4 4-16,2-2-5 16,-2-2 5-16,-1 0-3 0,-1-5 12 0,0-5-4 0,0-2 5 15,-2-3-5-15,0-2 3 16,-2-2 1-16,0-1 2 0,2-16 0 0,-11 26 0 15,3-15-5-15,-1-3 7 16,-4-1-1-16,-1-1-1 0,14-6-1 0,-34 8-2 0,12-8-3 16,-1 1 4-16,-5-1 0 0,-1-1 2 0,-3 1 0 15,-4-2 4-15,-6 0 6 16,-3-2 10-16,-1 1-1 0,-3 2 7 0,1-2-2 0,-7-2 2 16,-3 4 6-16,-1-3-5 15,0 2-1-15,-3-2-3 0,-3 2 0 0,1-1-8 16,1 0 6-16,-5 2 3 15,3-2 2-15,1 2-2 0,-2-2-2 0,5 2 1 0,-3-1-6 16,1 2 1-16,1-2-3 0,3 0 3 0,1 0-5 16,4 0-1-16,-3 2 1 15,6-2-4-15,-8 2 2 0,8-2-6 16,2 1 0-16,1-2 1 0,-1 0 1 0,0 1-6 16,1-3 0-16,1 1-2 0,1 0-7 0,1-2-1 15,1 1 2-15,2 1-6 16,3-2-20-16,1 0-33 0,4 3-43 0,5-1-49 15,-1-2-52-15,0 0-104 0,5 0-520 16,-1-1-168-16</inkml:trace>
  <inkml:trace contextRef="#ctx0" brushRef="#br0" timeOffset="4162.97">4286 3615 2406 0,'2'-18'-105'16,"-2"18"15"-16,0 0 15 0,-6-25 2 0,6 25 1 16,-11-15 11-16,11 15 14 0,-15-14 13 0,5 9 17 0,10 5 26 15,-26-10 21-15,14 5 13 16,12 5 18-16,-32-5 13 0,17 4 8 0,15 1 1 16,-32 3-2-16,13 0-11 15,0 2-3-15,2 1-6 0,-3 3-7 0,-2 3-1 0,5 1-13 16,-2 3 3-16,2 2-3 15,3 5-10-15,-2 0 1 0,6 0-1 16,2 2-5-16,-1 2 4 0,4 0-8 0,5-1-1 0,0 0-3 16,5-1-25-16,2 0-16 0,3-2-14 15,2-2-24-15,2 0-3 16,2-4-19-16,-1-4-10 0,2 0-2 0,2-1 0 16,-3-5-1-16,0-1 2 0,0-2 8 0,-16-4 8 15,28 0 13-15,-28 0 13 0,23-6 27 16,-23 6 11-16,22-5 38 0,-22 5-4 15,12-9 17-15,-12 9 12 0,6-10 3 16,-6 10 16-16,0 0 9 0,0 0 10 0,0 0 0 16,0 0 7-16,3-17 2 0,-3 17 5 0,0 0-4 0,0 0-13 15,0 0 1-15,0 0-12 16,0 0-5-16,0 0-4 0,0 0-9 16,21-6-1-16,-21 6-7 0,27 0-21 15,-7 0-29-15,0 0-40 0,4-2-60 0,3-2-53 0,-3 2-45 16,0-2-70-16,2 1-499 15,0-3-61-15</inkml:trace>
  <inkml:trace contextRef="#ctx0" brushRef="#br0" timeOffset="4400.17">4631 3753 2506 0,'2'-17'69'0,"-2"17"-12"16,0 0-12-16,0 0-17 0,0-19 2 0,0 19-1 15,0 0 0-15,0 0 1 16,0 0 2-16,0 0-1 0,0 0 11 0,-23-4-7 16,23 4 25-16,0 0 13 0,0 0 4 0,-29 25-5 15,19-16-7-15,4 3-7 0,-2 1-8 16,2 0-5-16,6-13-7 0,-6 27-7 0,3-14-9 16,3-13-26-16,0 27-34 15,5-13-48-15,-1-1-41 0,4-3-53 0,0 3-43 0,3-6-96 16,0 1-477-16,-1-4-107 15</inkml:trace>
  <inkml:trace contextRef="#ctx0" brushRef="#br0" timeOffset="5330.18">5656 3776 2490 0,'0'0'9'0,"0"0"18"0,-17 8 0 16,17-8 1-16,0 0 6 15,0 0 14-15,0 0 12 0,0 0 1 0,0 0-6 16,0 0-6-16,0 0-8 16,0 0 3-16,0 0-7 0,49 7-4 0,-31-9-3 0,2 2-3 15,5-2-2-15,3 2-4 16,3 0-6-16,3 0 2 0,2-2-4 0,0 2-2 15,0 0-4-15,-1 0 3 16,0 0-12-16,-3-1-25 0,-2 1-37 0,-6 0-49 0,2 0-67 16,-7-2-135-16,-2-1-465 0,-4 2-80 0</inkml:trace>
  <inkml:trace contextRef="#ctx0" brushRef="#br0" timeOffset="6499.88">6045 3797 2226 0,'0'0'-67'0,"0"0"29"16,0 0 23-16,0 0 19 0,0 0 25 0,0 0 19 16,0 0 19-16,0 0 6 0,0 0 0 0,0 0-3 15,6 30 1-15,-6-30-6 16,0 0-4-16,5 26-2 0,-3-12-2 0,2 1-4 15,-2 1-1-15,2 3-5 0,-2 2-7 16,2 4-1-16,1-1 4 0,0 4-11 0,-1 2 0 16,2 4-2-16,-2 2 1 0,2 2-9 0,-2-2-3 15,0 2-3-15,1 1 1 16,-3-2-1-16,3 2-1 0,-1-2 3 0,0 2-5 0,0 2-2 16,0-4-4-16,3 3-10 15,-3 0-6-15,0-2-2 0,2 0-5 0,-1-2-8 16,-1 1 1-16,3-1 0 15,-3-2 2-15,0-5 9 0,0-3-2 16,0 1-2-16,0 0 5 0,0-4 0 0,-2-3-2 0,0-1 8 0,4 0 0 16,-4-3-2-16,0-1 0 15,-2-15 5-15,0 25 3 0,0-25 2 0,0 22 0 0,0-22-2 16,-7 14 3 0,7-14-4-16,-11 15 6 0,11-15-5 0,-16 10 2 15,16-10-2-15,-22 9 1 0,8-5-4 16,-3 0 8-16,17-4-3 0,-38 4 2 0,16-2-10 0,-1 1 5 15,-7-3-2-15,0 3 4 16,-1-3-5-16,-3 0 6 0,-2 0-1 0,0 0-4 16,-6-3 3-16,-5 3-2 0,0 0-5 0,-1-1 6 15,-1 1-5-15,-3-2 5 0,-8 0 0 16,-1 2 1-16,2-2-2 0,-3 2 13 0,1-2 9 16,0 2 12-16,1-1 8 15,1-2 10-15,0 3 0 0,-5-1 0 0,5-2-8 16,-1 3 6-16,1-2-10 0,0 2-4 15,-1-2-5-15,1 1-1 0,9-1-3 0,-1 2-3 16,0-2 3-16,2-1 2 0,0 3 0 0,1-4 3 16,-1 1-5-16,3 3-3 15,1-4-2-15,1 4 0 0,-1-2-3 16,1 1 2-16,-1-3-4 0,3 4 1 16,0-2 0-16,-1 0-6 0,1 2 3 0,4-2-3 15,1 2 0-15,-7 0-3 0,3-2 0 16,0 2 2-16,3 0-2 0,0 0-1 0,0-2-2 15,-1 4-3-15,3-2 0 0,-2 2 2 16,5-2-2-16,-3 0 4 0,2 2-6 0,0 0 3 16,3-2-3-16,-4 2-3 0,3 0 3 0,2 0 3 15,-1-1-2-15,1 1 0 0,0 1 4 16,4-2-5-16,-4 2-3 0,2-2 3 0,3 2 0 16,1-2-1-16,1 1 2 15,0 0 2-15,0-2-4 0,-1 2-1 0,1-1 4 0,0 1-1 16,0 0-1-16,1 1-1 15,-1-3 6-15,2 1-7 0,0 2 0 16,-3-3 2-16,4 1-3 0,-4-1 5 0,3 0-2 0,-1 2-6 16,0-2 7-16,0-2-1 0,1 4 0 15,0-2-1-15,-1 0 2 0,1 2-1 0,1-2 0 16,-4 2 1-16,24-2 1 16,-38-2-4-16,17 4 1 0,4-2-2 0,-2 0-4 15,19 0-1-15,-30 0 0 0,30 0 2 16,-27 2 0-16,27-2-1 0,-24 0 3 0,24 0 2 15,-20 0-1-15,20 0 4 16,0 0 5-16,-22 0 4 0,22 0 2 0,0 0 1 16,0 0-2-16,-21 0-4 0,21 0 3 0,0 0-2 15,0 0-2-15,0 0 0 0,-20 0-1 16,20 0 4-16,0 0-5 0,0 0 2 0,0 0 4 16,0 0 4-16,0 0 4 15,0 0-2-15,0 0 2 0,0 0 0 0,0 0-4 0,-18-6-5 16,18 6-1-16,0 0 0 15,0 0-3-15,0 0 3 0,-2-19-8 0,2 19 1 16,0 0-1-16,0 0 3 0,7-32 0 0,-7 32 0 0,7-27 2 16,-5 9-1-16,2 2-2 15,1-5-8-15,0-3-17 0,-3 0-39 16,2-1-50-16,2 1-56 0,-3-3-79 16,2 2-146-16,-3-2-588 0,1 3-439 0</inkml:trace>
  <inkml:trace contextRef="#ctx0" brushRef="#br0" timeOffset="6995.21">2381 4157 2982 0,'-34'6'-78'16,"34"-6"22"-16,0 0 9 15,0 0 20-15,0 0 31 0,0 0 34 0,0 0 18 0,0 0 21 16,0 0 9-16,0 0 14 0,0 0 2 0,0 0-9 16,0 0-8-16,0 0-11 15,0 0-14-15,0 0-33 0,0 0-65 16,57 7-80-16,-57-7-71 0,0 0-134 0,27-5-563 16,-18 5-258-16</inkml:trace>
  <inkml:trace contextRef="#ctx0" brushRef="#br0" timeOffset="7670.21">1663 3288 2836 0,'0'0'66'0,"0"0"3"16,0 0-10-16,0 0-3 0,0 0-6 0,0 0-4 16,0 0-4-16,0 0-3 0,0 0-8 15,0 0-8-15,51-13-14 0,-37 11-29 0,4 0-29 16,-1-2-48-16,-17 4-49 15,30-5-58-15,-14 0-165 0,-1 0-390 0,-15 5-45 16</inkml:trace>
  <inkml:trace contextRef="#ctx0" brushRef="#br0" timeOffset="7849.92">1800 3166 2449 0,'0'0'166'15,"0"0"-3"-15,0 0-27 16,0 0-17-16,0 0-19 0,0 0-10 0,0 0-8 15,0 0-5-15,0 0-7 16,0 0-5-16,0 0-7 0,0 0-6 0,0 0-6 16,3 51-8-16,-3-34-20 0,0-17-52 0,0 37-69 15,2-17-74-15,-2 0-96 0,2 1-206 16,-4-2-341-16,2 2-145 0</inkml:trace>
  <inkml:trace contextRef="#ctx0" brushRef="#br0" timeOffset="10565.05">4151 3734 2325 0,'0'0'-134'0,"0"0"14"0,0 0 3 16,16 2 3-16,-16-2 10 0,0 0 13 0,0 0 8 15,0 0 10-15,0 0 7 16,0 0 18-16,0 0 5 0,0 0 15 0,0 0 11 0,0 0 10 16,0 0 9-16,0 0 14 0,0 0 16 0,11 7 6 15,-11-7 15-15,0 0 10 16,0 0 10-16,0 0 17 0,0 0 3 0,0 0 7 16,0 0-5-16,0 0-5 0,0 0-6 15,0 0-6-15,0 0-3 0,19 0-18 0,-19 0-2 16,0 0-9-16,0 0-7 15,0 0-5-15,21 0-4 0,-21 0 0 0,0 0 0 16,0 0-11-16,26 0-1 0,-26 0 4 0,0 0-3 0,20 0-6 16,-20 0 4-16,16 3-9 15,-16-3 3-15,0 0-3 0,19 1 6 0,-19-1-10 16,0 0 3-16,14 6-4 16,-14-6 2-16,0 0-1 0,13 7 10 0,-13-7-6 0,0 0-1 15,0 0 3-15,11 10 2 16,-11-10-5-16,0 0 3 0,0 0 6 0,6 14 8 15,-6-14-2-15,0 0 9 16,0 0-3-16,0 0 1 0,0 0 1 0,0 17 1 0,0-17-3 16,0 0 2-16,0 0 0 0,0 0 3 0,0 0 1 15,-4 24-1-15,4-24 1 16,0 0 7-16,-4 16 1 0,4-16 6 0,0 0-1 0,-9 12 3 16,9-12 6-16,0 0-2 15,-10 14 1-15,10-14-2 0,0 0-2 16,-9 12-3-16,9-12 0 0,0 0-3 15,-10 10-6-15,10-10-6 0,0 0 0 0,-11 11-1 0,11-11-3 16,0 0 7-16,-12 9 5 0,12-9-7 0,0 0 5 16,-14 8 0-16,14-8-4 15,0 0 3-15,-20 7-1 0,20-7-1 0,-16 6-5 16,16-6 0-16,-14 4-3 0,14-4-1 16,0 0-4-16,-23 4-1 0,23-4-1 0,-13 4-4 15,13-4-2-15,0 0-1 16,-19 4-5-16,19-4-15 0,0 0-22 0,-22 4-42 15,22-4-46-15,0 0-62 0,-20 0-68 16,20 0-107-16,-15-4-235 0,15 4-334 0,-18-8-326 16</inkml:trace>
  <inkml:trace contextRef="#ctx0" brushRef="#br0" timeOffset="17120.16">4945 3688 567 0,'0'0'143'0,"-16"-10"-37"15,16 10-11-15,0 0-11 0,0 0-13 0,0 0-7 16,0 0 3-16,0 0-8 16,0 0-14-16,0 0 3 0,0 0-5 0,-16-5 2 15,16 5-1-15,0 0 7 16,0 0 1-16,0 0-1 0,0 0 3 0,-23 18-16 15,23-18 6-15,0 0-11 0,-14 11-1 16,14-11 3-16,-8 11-1 0,8-11-1 0,-10 10-5 16,10-10-3-16,-9 9-4 0,9-9-2 0,0 0-1 0,-11 15-1 15,11-15-1-15,0 0-3 16,-8 13 1-16,8-13-11 0,0 0 10 0,0 0 2 16,-4 16 3-16,4-16 2 15,0 0-3-15,0 0-4 0,0 0 8 0,12 21-5 0,-12-21-2 16,11 8-2-16,-11-8-1 15,13 5 12-15,-13-5-10 0,14 7-4 0,-14-7 17 16,18 6-15-16,-18-6-5 0,0 0-2 0,19 8 1 16,-19-8 4-16,14 6-6 15,-14-6 0-15,13 9 6 0,-13-9-6 0,11 11 3 16,-11-11-1-16,10 12 3 0,-10-12 2 16,6 13-8-16,-6-13 10 0,6 16 6 15,-6-16-4-15,6 13 17 0,-6-13 13 16,0 0 14-16,0 19 5 0,0-19-4 0,0 0-5 0,0 0 9 15,-8 21-4-15,8-21 0 16,0 0-2-16,-14 12-2 0,14-12-1 0,-10 7-5 16,10-7-8-16,0 0 0 0,-22 6-10 0,22-6-19 15,-15 2-20-15,15-2-27 0,0 0-44 16,-25-2-67-16,25 2-11 0,-19-6-50 0,19 6-107 16,-21-10-424-16,12 7-11 15</inkml:trace>
  <inkml:trace contextRef="#ctx0" brushRef="#br0" timeOffset="17509.97">5197 3553 2073 0,'0'0'-91'0,"0"0"18"0,0 0 13 0,0 0 26 16,0 0 3-16,16 17 13 15,-16-17 0-15,0 0 23 0,4 19 3 0,-4-19 2 16,2 17 11-16,3-3 1 0,-1-1-1 15,0 0 3-15,0 3 9 0,3-1-14 0,-1 3 2 16,1-2-2-16,-3 1 5 0,4 5 4 0,-2-2 3 16,-4 1-4-16,2-2 2 15,-1 2 4-15,-3 0-8 0,-3 2-4 0,-3 0-3 0,0 2-7 16,-4-1-15-16,-5 3-18 16,0 0-38-16,-2-3-43 0,-4 1-81 0,2-4-399 15,-3 4 219-15</inkml:trace>
  <inkml:trace contextRef="#ctx0" brushRef="#br0" timeOffset="75129.92">15190 6763 1059 0,'0'0'160'0,"2"-19"-54"16,-2 19 11-16,0 0-38 0,0 0 9 0,0 0 15 16,0 0 10-16,0 0-3 15,-2-19 21-15,2 19 3 0,0 0-3 0,0 0 5 0,0 0 8 16,0 0 0-16,-4-17-3 15,4 17 3-15,0 0-13 0,0 0-18 0,0 0-7 16,0 0-16-16,0 0-8 0,-6-13-12 0,6 13-9 0,0 0-7 16,0 0-6-16,-21-6-4 15,21 6-8-15,-21-2-6 0,21 2 0 0,-25 0-1 16,25 0-7-16,-34 2 0 16,13 0-5-16,5 2 1 0,-4 1-1 0,-4-1-1 0,1 3 6 15,-2 2-7-15,3-1-5 16,-1 1 4-16,-1 2-6 0,1 0 4 0,-1 4 4 15,1 4-7-15,0 1 2 16,3 2-3-16,-2-3 1 0,3 5-2 0,5-1 0 0,-2 0 2 16,4-1-3-16,1 1 0 0,0 1-1 0,2 1 0 15,6 0 1-15,-1 0-1 16,2-1-1-16,4-4 1 0,0 5-1 0,3-1 0 16,4-1-1-16,2-1 1 0,0-3-2 15,1-1 1-15,4 2-2 0,-2-5-2 0,3-2-6 16,2 1-10-16,0-4-9 15,3-2-13-15,-6-2-14 0,2 0-8 0,2-2-1 16,-4-4-4-16,-16 0 1 0,37-4 10 0,-20 1 10 0,-2-4 1 16,2-3 7-16,-5 1 9 15,4 0 0-15,-6-2 3 0,0-5 5 0,-2 3-1 16,2-1 14-16,-7 2 7 16,-3 12 3-16,9-28 2 0,-7 17 3 0,-2 11 0 0,-2-21-2 15,2 21-1-15,0 0-1 16,-9-25 4-16,9 25 4 0,-7-11 2 0,7 11 0 15,0 0-2-15,-14-12 2 16,14 12-1-16,0 0-1 0,0 0 4 0,0 0-5 0,-15-4 4 16,15 4-2-16,0 0-1 15,0 0 0-15,0 0-2 0,0 0-6 0,0 0-1 16,45 23-24-16,-45-23-33 0,28 7-42 0,-13-5-49 16,-2 1-59-16,1-6-76 15,5 3-636-15,-6 0-313 0</inkml:trace>
  <inkml:trace contextRef="#ctx0" brushRef="#br0" timeOffset="75499.77">15381 6984 2708 0,'0'0'-75'0,"0"0"26"0,-4-21-5 15,4 21 17-15,0 0 5 16,0 0 15-16,0 0 19 0,-17-7 16 0,17 7 8 0,0 0 14 16,0 0 7-16,0 0 3 15,-32 17 19-15,32-17 19 0,-17 17-7 0,7-8 3 16,2 5 0-16,-1-2-7 15,0 4-7-15,1 0-8 0,2-1-1 0,-1 2-7 0,2 0-3 16,2 2-5-16,-1-2-8 0,2 1-4 0,2-1 2 16,-3-1-6-16,6 4-2 15,-1-2-12-15,0-2-19 0,2 0-33 0,-1-3-44 16,-3-13-53-16,14 23-43 0,-6-12-59 16,-8-11-103-16,15 13-475 0,-6-9-131 0</inkml:trace>
  <inkml:trace contextRef="#ctx0" brushRef="#br0" timeOffset="81490.2">15658 7097 2058 0,'0'0'56'0,"0"0"28"0,0 0 6 16,0 0 12-16,0 0 14 0,0 0 8 0,0 0-1 16,0 0-10-16,0 0-13 0,0 0-12 0,0 0-13 0,0 0-9 15,0 0-5-15,0 0-4 16,0 0-6-16,0 0-4 0,0 0 6 0,9 26-5 16,-9-26 2-16,8 26-5 15,-3-14 1-15,-3 4-2 0,0-1 3 0,-2 2 5 16,0-17 11-16,0 30 3 0,-2-15 5 15,-3 1 2-15,1-3-5 0,-2 3-9 0,2-2 1 16,-5-4-10-16,1 4-3 0,8-14-6 0,-18 20-4 0,10-12-21 16,8-8-27-16,-16 12-46 15,16-12-63-15,-18 4-59 0,10-7-72 0,8 3-128 16,-13-11-202-16,5 1-293 16,4 0-243-16</inkml:trace>
  <inkml:trace contextRef="#ctx0" brushRef="#br0" timeOffset="81700.21">15667 6817 2620 0,'0'0'68'0,"6"-10"41"16,-6 10 3-16,0 0-4 15,0 0 3-15,7-15 0 0,-7 15 3 0,0 0-11 0,0 0-8 16,0 0-14-16,6-14-9 15,-6 14-12-15,0 0-15 0,0 0-31 0,0 0-38 16,0 0-59-16,6-8-70 0,-6 8-74 0,0 0-170 0,0 0-496 16,0 0-275-16</inkml:trace>
  <inkml:trace contextRef="#ctx0" brushRef="#br0" timeOffset="82239.81">15866 7112 2701 0,'0'0'-52'0,"0"0"17"0,0 0 2 16,0 0 2-16,13 11 7 15,-13-11 0-15,0 0 6 0,0 0 19 0,0 0-5 0,0 0 1 16,0 0 3-16,-17 26-3 0,17-26 3 16,0 0 9-16,-4 20 0 0,4-20 10 15,0 0-5-15,2 23 1 0,-2-23-2 0,4 14 1 16,-4-14 4-16,8 11 8 16,-8-11 7-16,11 7 8 0,-11-7 9 0,0 0 13 0,21 0 12 15,-21 0 17-15,0 0 4 16,21-13 7-16,-21 13 3 0,15-12-5 15,-8 1-2-15,-7 11-4 0,10-17-2 16,-10 17-5-16,8-17-11 0,-8 17-7 0,7-13-8 0,-7 13-6 16,8-12-6-16,-8 12-9 0,0 0-4 0,11-14-8 15,-11 14-9-15,0 0-11 16,11-7-13-16,-11 7-9 0,0 0-13 0,0 0-13 0,0 0-3 16,32 7-1-16,-32-7 0 15,18 7 9-15,-18-7 0 0,21 3 8 0,-21-3 7 16,17 0 19-16,-17 0 13 15,0 0 12-15,25-2 7 0,-25 2 8 0,14-8-2 0,-14 8 1 16,10-9-7-16,-10 9-1 16,4-14-4-16,-4 14-3 0,0 0-9 0,-2-28-31 15,2 28-39-15,0 0-56 0,-6-26-77 0,6 26-87 16,-8-18-168-16,1 11-495 0,7 7-349 16</inkml:trace>
  <inkml:trace contextRef="#ctx0" brushRef="#br0" timeOffset="82520">16218 6919 2748 0,'0'0'-47'15,"16"-7"54"-15,-16 7 2 0,0 0 0 0,0 0-5 16,0 0 14-16,0 0-8 15,28 10 23-15,-28-10 9 0,15 16 3 16,-7-3-5-16,0 1 10 0,1 7 6 0,0-1 0 0,-5 2-3 16,0 1 0-16,0 1-5 0,-4 4-3 15,-2-4-4-15,-2 3-4 0,-4 0-4 0,-1-2-3 16,-6 3-2-16,0-1-4 0,-4-2-9 16,0-1-54-16,0 1-60 0,-2-3-68 0,0-2-99 15,1-4-218-15,2 2-273 16,-2-6-40-16</inkml:trace>
  <inkml:trace contextRef="#ctx0" brushRef="#br0" timeOffset="83129.78">16731 7145 2237 0,'0'0'-15'0,"0"0"19"16,0 0 9-16,0 0 7 0,-29 24 16 0,29-24 10 15,0 0 22-15,0 0 16 16,0 0-12-16,0 0-4 0,0 0-9 0,0 0-3 0,0 0 5 15,0 0 4-15,41-4 0 16,-41 4 2-16,0 0 0 0,31-5 8 0,-16 2-21 16,-15 3-3-16,25-3-6 0,-7 0-7 0,-18 3-13 0,24-2-15 15,-24 2-20-15,24-3-23 16,-24 3-34-16,19-1-23 0,-19 1-37 0,17-4-31 16,-17 4-39-16,0 0-92 15,13-4-459-15,-13 4-26 0</inkml:trace>
  <inkml:trace contextRef="#ctx0" brushRef="#br0" timeOffset="83350.05">16679 7011 2162 0,'-13'-9'-28'15,"13"9"47"-15,0 0 20 0,0 0 19 16,0 0 25-16,0 0 18 0,0 0 10 0,0 0 2 15,0 0-2-15,0 0-5 16,0 0-9-16,0 0-10 0,0 0-11 0,34-10-7 16,-34 10-15-16,27-2-30 0,-9 2-43 0,-18 0-51 0,33-4-68 15,-14 2-72-15,0-1-157 16,-1 0-403-16,-2 0-60 0</inkml:trace>
  <inkml:trace contextRef="#ctx0" brushRef="#br0" timeOffset="84140.02">17888 6557 2359 0,'8'-16'-8'0,"-8"16"22"16,8-14 23-16,-8 14 11 16,0 0 17-16,11-16 14 0,-11 16 7 0,0 0-5 15,8-9-6-15,-8 9-5 16,0 0 10-16,0 0 14 0,0 0 9 0,0 0 1 0,0 0 3 15,0 0-8-15,-6 54-4 16,2-37-6-16,-3 6-2 0,3-1-12 0,2 3-2 16,-2 2-10-16,2-1-6 0,0 1-8 0,2 0-4 15,0-3-4-15,0-1-4 0,-2 0-10 16,4-1-33-16,-2-4-40 0,0 1-46 0,0-3-55 16,0-16-35-16,0 29-44 15,0-20-74-15,0-9-670 0,2 13-414 0</inkml:trace>
  <inkml:trace contextRef="#ctx0" brushRef="#br0" timeOffset="84439.98">18092 6693 2882 0,'0'0'-52'0,"0"0"22"16,5-21-6-16,-5 21 7 16,0 0 5-16,-15-16 26 0,15 16 24 0,-21-9 20 15,8 5 9-15,13 4 3 16,-31-4-4-16,16 4 15 0,15 0 14 0,-29 0 11 0,29 0 5 15,-28 2-13-15,28-2-5 16,-24 5-8-16,14-2-8 0,10-3-8 0,-19 10-3 16,19-10-5-16,-16 11-6 0,16-11 1 0,-10 16 0 0,10-16-2 15,-2 14 5-15,2-14 0 16,0 0-5-16,8 28-3 0,-8-28-3 0,14 18-5 16,-4-8-2-16,2-1-4 15,6 3-5-15,3-3-7 0,3 2-5 0,0-1-10 0,2 0-10 16,1 1-11-16,1-4-30 15,-2 2-32-15,-3-3-51 0,0-2-45 0,-4 2-52 16,-5-2-79-16,4-1-658 0,-6 0-417 0</inkml:trace>
  <inkml:trace contextRef="#ctx0" brushRef="#br0" timeOffset="84809.89">17509 7089 2851 0,'0'0'-119'16,"0"0"27"-16,-11 11 30 0,11-11 22 15,0 0 5-15,0 0 16 0,0 0 8 0,0 0 8 16,36 8 3-16,-36-8 5 0,35-2 8 16,-13 2 5-16,4-1 15 0,7 1 9 15,3 0 7-15,9-2 7 0,3 2 26 0,3 0 28 0,9 0 45 16,1 2 5-16,0-1-21 16,1 1-12-16,-3 0-19 0,1 2-13 0,-12-3-12 15,1 2-10-15,-1-2-18 16,-1 3-33-16,-5-2-32 0,-1 0-42 0,-7 2-41 0,-3-1-33 15,-1-2-32-15,-6 1-35 16,-4-2-64-16,-3 1-134 0,-4-1-415 0,-13 0-125 16</inkml:trace>
  <inkml:trace contextRef="#ctx0" brushRef="#br0" timeOffset="85790.13">17932 7439 2426 0,'0'0'14'0,"0"0"27"16,0 0-1-16,0 0 1 0,0 0 6 15,0 0 5-15,0 0 5 0,0 0 10 0,0 0 9 16,0 0-2-16,0 0-3 16,0 0-4-16,0 0 8 0,0 0 5 0,0 0 6 0,0 0-2 15,0 0 5-15,0 0-6 16,0 0-9-16,0 0-9 0,0 0-5 0,0 0-6 15,0 0-7-15,0 0-5 16,0 0-4-16,0 0-6 0,0 0-1 0,0 0-4 0,0 0-1 16,0 0 0-16,0 0 5 0,0 0 4 0,0 0 6 15,0 0 3-15,0 0 3 16,0 0 2-16,0 0-2 0,0 0-1 0,0 0-2 16,0 0-4-16,0 0-4 0,0 0-7 15,0 0 0-15,0 0-4 0,0 0-2 16,0 0-3-16,0 0-3 0,0 0-2 15,0 0-1-15,0 0-1 0,0 0-1 0,0 0-4 16,0 0 2-16,0 0-4 0,0 0 3 0,0 0-1 0,0 0-3 16,0 0 3-16,0 0 2 15,0 0 1-15,0 0 0 0,0 0-4 0,0 0 3 16,0 0-3-16,0 0 1 0,0 0-1 16,0 0-3-16,0 0-1 0,0 0 3 0,0 0-3 15,0 0 3-15,0 0-2 16,0 0 0-16,0 0-2 0,0 0 1 0,0 0 0 15,0 0-2-15,0 0 2 0,0 0-1 16,0 0 0-16,0 0 0 0,0 0 0 0,0 0-2 16,0 0-2-16,0 0-2 0,0 0 0 0,0 0-7 15,0 0-5-15,0 0 4 16,0 0-1-16,0 0-2 0,0 0 1 0,0 0 4 0,0 0-2 16,0 0 4-16,0 0-1 15,0 0 1-15,0 0-1 0,0 0 3 0,0 0-3 16,0 0 1-16,0 0 1 0,0 0-2 15,0 0 3-15,0 0 3 0,0 0-5 0,0 0 5 16,0 0 0-16,0 0 0 0,0 0 2 16,0 0 0-16,0 0-7 0,0 0-11 15,0 0-16-15,0 0-16 0,0 0-17 0,0 0-13 0,0 0-8 16,0 0-1-16,0 0-2 16,0 0 7-16,0 0 8 0,0 0 6 0,0 0 0 15,0 0-19-15,0 0-12 16,0 0-42-16,0 0-49 0,0 0-92 0,0 0-640 0,0 0-331 15</inkml:trace>
  <inkml:trace contextRef="#ctx0" brushRef="#br0" timeOffset="87299.88">18082 7577 2745 0,'0'0'8'0,"0"0"51"0,0 0 17 16,17-4 4-16,-17 4 11 16,0 0 3-16,0 0-8 0,0 0-4 0,0 0-13 15,0 0-8-15,0 0-5 0,0 0-4 16,0 0-6-16,0 0-6 0,0 0-4 0,0 0-5 15,-9 32 0-15,9-32-6 16,0 20-2-16,0-9-4 0,0-11-8 0,2 21 2 16,-2-21-3-16,7 20-2 0,-7-20 2 0,9 15-7 0,-9-15 6 15,8 11-3-15,-8-11 2 16,9 8-4-16,-9-8 1 0,0 0-3 0,0 0-6 16,25-5 3-16,-25 5-4 0,0 0 1 15,19-13-3-15,-19 13 4 0,10-9 13 0,-10 9 5 16,0 0 5-16,14-14-2 15,-14 14 0-15,0 0-4 0,10-7-2 0,-10 7-5 16,0 0 5-16,0 0-5 0,0 0-1 16,15-6-5-16,-15 6-2 0,0 0-6 0,0 0 1 15,0 0-1-15,0 0-1 0,27 10 2 0,-27-10-1 16,0 0 2-16,19 5 3 0,-19-5 2 16,0 0 0-16,26 0-1 0,-26 0 0 0,14-5-1 15,-14 5-4-15,18-10-15 16,-18 10-17-16,12-12-36 0,-5 3-40 0,-7 9-45 15,14-18-44-15,-10 3-124 0,-2 4-589 16,0-2-310-16</inkml:trace>
  <inkml:trace contextRef="#ctx0" brushRef="#br0" timeOffset="93319.84">16626 7011 2688 0,'0'0'-162'0,"0"0"27"0,0 0 31 15,0 0 20-15,0 0 26 16,0 0 34-16,0 0 31 0,0 0 32 0,0 0 19 0,0 0 27 16,0 0 13-16,0 0 9 0,0 0 13 0,0 0-10 15,0 0 0-15,0 0 3 16,0 0-1-16,0 0 2 0,0 0 1 0,0 0-4 16,0 0 3-16,0 0 1 0,0 0-1 15,0 0-4-15,0 0 0 0,-17 9-1 16,17-9 1-16,0 0-7 0,0 0-6 15,0 0-2-15,0 0-4 0,0 0-15 0,0 0-7 16,0 0-9-16,0 0-6 0,0 0-5 0,0 0-9 0,0 0-2 16,0 0-10-16,23-36 1 15,-23 36 0-15,10-14-7 0,-10 14-1 0,12-13 1 16,-12 13-4-16,10-13-3 16,-10 13 0-16,10-11-5 0,-10 11 2 0,13-9-1 0,-13 9 1 15,9-10-4-15,-9 10-12 16,0 0 8-16,15-12 0 0,-15 12 0 0,0 0-5 15,14-6 3-15,-14 6-4 16,0 0 1-16,0 0 1 0,0 0-1 0,22 0 3 0,-22 0-1 16,0 0 0-16,0 0 1 0,0 0 0 0,25 8-2 15,-25-8 5-15,0 0-8 16,15 5 6-16,-15-5 1 0,0 0-5 0,19 5 4 0,-19-5 0 16,0 0 0-1,16 4-3-15,-16-4 4 0,0 0-2 0,14 4-2 0,-14-4-2 16,0 0 1-16,0 0 1 15,14 3 1-15,-14-3 1 0,0 0 3 0,0 0-3 16,0 0 1-16,0 0 3 0,15 4 6 0,-15-4 0 0,0 0 7 16,0 0 4-16,0 0-19 15,0 0 6-15,0 0 3 0,28-7-3 0,-28 7 3 0,0 0 3 16,14-10-2-16,-14 10 0 16,0 0 2-16,13-13 0 0,-13 13-4 0,11-12-3 15,-11 12-8-15,8-13-12 16,-8 13-11-16,8-15-22 0,-6 6-27 0,-2 9-31 0,4-15-46 15,-4 15-61-15,0-13-61 16,0 13-95-16,0 0-182 0,-10-15-44 0,10 15-348 16,0 0-356-16</inkml:trace>
  <inkml:trace contextRef="#ctx0" brushRef="#br0" timeOffset="94199.77">16713 7177 2702 0,'0'0'-149'0,"0"0"28"0,0 0 31 16,0 0 16-16,0 0 26 15,0 0 12-15,0 0 19 0,0 0 4 0,0 0 12 0,0 0 2 16,0 0 20-16,0 0 5 16,0 0 23-16,0 0 17 0,0 0 12 0,0 0 6 15,0 0-8-15,0 0 7 16,0 0-6-16,0 0 0 0,0 0 3 0,0 0 0 0,0 0 0 15,0 0-3-15,0 0-2 16,0 0 2-16,0 0 3 0,0 0 3 0,0 0 5 16,0 0-5-16,0 0-1 0,0 0-3 0,0 0-9 15,0 0-1-15,0 0-6 16,0 0 5-16,0 0 0 0,0 0 3 0,0 0-2 0,0 0-7 16,48 7-11-16,-48-7 0 15,30 4-5-15,-13-2-10 0,0 0-7 0,-17-2-7 16,38 1-14-16,-19 2-17 0,0-3-31 15,0 0-29-15,-19 0-35 0,37 3-43 0,-23-3-47 16,-2 0-43-16,1 0-91 0,-13 0-170 0,22 0-389 16,-22 0-260-16</inkml:trace>
  <inkml:trace contextRef="#ctx0" brushRef="#br0" timeOffset="100700.16">16416 6631 651 0,'0'0'116'16,"-12"25"-23"-16,12-25-10 0,0 0-8 16,-7 16 3-16,7-16-7 0,-6 11 2 15,6-11-5-15,0 0 1 0,-4 21-6 16,4-21 13-16,-2 16 5 0,2-16 1 0,0 0 8 15,0 26 10-15,0-26 24 0,0 24-14 16,0-24 2-16,0 26 4 0,2-13 17 0,-2 5-13 16,0-18-6-16,0 32-2 0,0-16-3 0,-2 4-9 15,2-1-14-15,0 2-4 16,0-2-8-16,0 2-5 0,0 0-5 0,0 1-4 0,0-2 11 16,0 1-3-16,0 2 1 15,0 0-4-15,-3 1-4 0,3 3-3 0,-2-2-12 16,0 0-2-16,0 1-5 15,0 0-2-15,-2-1-3 0,1 0-16 0,1 0-18 0,0-4-43 16,0 3-58-16,2 0-71 0,-2-4-84 0,2-3-203 16,0 3-460-16,0-3-317 15</inkml:trace>
  <inkml:trace contextRef="#ctx0" brushRef="#br0" timeOffset="101570.13">14487 6548 2692 0,'0'0'-74'0,"0"0"37"0,0 0 21 0,0 0 16 16,4-17 7-16,-4 17 18 15,0 0 7-15,0 0 15 0,0 0 22 0,0 0 22 0,0 0 12 16,0 0 12-16,0 0-3 15,0 0-5-15,0 0-5 0,0 0-11 0,-10 55-8 16,10-36-8-16,-2 0-2 0,2 8-3 0,-2-1-4 16,2 5-6-16,-3-1-3 0,3 5-9 15,-2 3 1-15,2 2-4 0,-2 2-2 0,2 2-3 16,-1-3-4-16,1 6-5 16,-2-4-2-16,2 3-3 0,-2 1 0 15,2-2-4-15,0 3 0 0,0-2-5 0,0-1 1 16,2-1-7-16,0-2-3 0,-1-3-25 0,3 0-30 15,1-3-41-15,-1-2-64 16,6-2-46-16,-4-8-89 0,2 0-177 0,-1-5-490 16,1-2-382-16</inkml:trace>
  <inkml:trace contextRef="#ctx0" brushRef="#br0" timeOffset="107959.82">18421 7509 1212 0,'0'0'213'15,"0"0"-49"-15,0 0-30 16,0 0-19-16,0 0-8 0,0 0 6 0,0 0 5 16,0 0 2-16,0 0 10 0,0 0 3 0,0 0 0 0,0 0-5 15,0 0 1-15,0 0-5 16,0 0-7-16,0 0-9 0,0 0-8 16,0 0-14-16,0 0-11 0,0 0-6 15,0 0-8-15,0 0-10 0,0 0-6 0,34-20-6 0,-34 20-4 16,2-13-6-16,-2 13-4 15,4-15-3-15,-1 5-6 0,-3 10-6 0,6-16-6 16,-4 8 2-16,-2 8-5 0,8-18 4 16,-6 11 0-16,-2 7 1 0,6-12-2 0,-6 12 1 15,7-12 2-15,-7 12-2 0,5-11-1 0,-5 11-2 16,0 0-3-16,8-7 2 16,-8 7 2-16,0 0-1 0,0 0-2 0,14 0 1 0,-14 0 2 15,0 0-4-15,13 10 3 16,-13-10 2-16,11 7-2 0,-11-7 1 0,13 8-1 15,-7-4 0-15,-6-4-2 16,10 7 4-16,-10-7 0 0,8 6 1 0,-8-6 8 0,10 5 5 16,-10-5 10-16,0 0 6 0,8 6 11 0,-8-6 12 15,0 0 2-15,0 0-4 16,0 0-2-16,0 0-5 0,0 0 4 0,0 0-6 0,0 0-1 16,27-16-1-16,-27 16-4 15,9-12-3-15,-9 12-6 0,8-18-2 0,-1 8-5 16,-7 10 0-16,6-16-8 15,-2 8-6-15,-4 8-11 0,8-15-13 0,-3 10-20 0,-5 5-29 16,7-13-40-16,-7 13-61 0,0 0-64 0,6-11-78 16,-6 11-194-16,0 0-71 15,0 0-306-15,0 0-243 0</inkml:trace>
  <inkml:trace contextRef="#ctx0" brushRef="#br0" timeOffset="111579.91">20504 7470 2679 0,'0'0'-27'16,"0"0"15"-16,0 0 4 0,6-26 18 15,-6 26 15-15,0 0 18 0,6-20 9 0,-6 20 15 16,9-13 0-16,-9 13 2 15,7-14 3-15,-7 14 2 0,10-12 1 0,-10 12 7 16,10-15 3-16,-10 15-3 0,11-10-5 0,-11 10-9 0,13-10-4 16,-13 10-8-16,13-9-6 15,-13 9-4-15,14-8-7 0,-14 8-4 0,0 0-3 16,18-6-5-16,-18 6-2 0,0 0-7 16,0 0 2-16,0 0 0 0,0 0-5 0,18 15 4 15,-18-15-2-15,0 0 0 16,-10 32-3-16,10-32 1 0,-17 26 1 0,8-7 2 15,-1 1 2-15,-1 0 10 0,1 0 7 16,1 0 3-16,2-1 0 0,1-2 0 16,2 1-4-16,2-1 4 0,-2-2-5 0,4-15 4 0,0 26-1 15,4-12 1-15,-4-14-4 16,8 19-1-16,1-12-6 0,-9-7-5 0,19 8-14 0,-19-8-16 16,21 1-11-16,-21-1-9 15,28-5-14-15,-16-3-9 0,1 1-8 0,2-8-8 16,0 1-3-16,-3-2 2 15,-1-4 12-15,2 2-5 0,-3 2 12 0,-2 3 8 0,2-2 14 16,-2 3 10-16,0-2 4 0,0 5 7 0,-8 9 2 16,16-17 2-16,-6 10 0 15,-10 7 1-15,19-8 5 0,-19 8 7 0,22 0 9 0,-22 0 5 16,20 5 6-16,-20-5 0 16,18 10-2-16,-18-10 2 0,8 13-1 0,-8-13 1 15,6 19-2-15,-4-7-3 16,-2-12-3-16,0 0 3 0,-10 28-2 0,10-28 0 0,-9 15-6 15,9-15-8-15,-15 13-29 16,15-13-49-16,-10 4-61 0,10-4-66 0,0 0-57 16,0 0-108-16,-14-18-166 0,14 18-368 0,0-19-271 15</inkml:trace>
  <inkml:trace contextRef="#ctx0" brushRef="#br0" timeOffset="112008">21268 7257 2736 0,'0'0'7'0,"0"0"11"0,5-18 6 0,-5 18 4 15,0 0 14-15,0 0 12 16,4-15 22-16,-4 15 7 0,0 0-1 0,0 0 7 16,0 0 6-16,0 0-2 15,0 0-5-15,0 0 2 0,0 0 3 0,-24 44 5 0,20-29-1 16,-2 1-1-16,2 3-5 15,-1 0-8-15,1 7-6 0,2-3-6 0,-3 2-7 16,3-4-6-16,0 1-10 0,2 0 0 0,-2-1-5 16,2-2-3-16,0 1-7 0,2-2-6 15,0-2-20-15,-2-16-24 0,4 26-41 0,-1-17-45 16,-3-9-58-16,6 13-51 16,1-9-43-16,-7-4-60 0,0 0-88 0,18 0-546 0,-18 0-379 15</inkml:trace>
  <inkml:trace contextRef="#ctx0" brushRef="#br0" timeOffset="112250.18">21395 7474 2865 0,'0'0'-42'0,"15"-10"31"0,-15 10 15 0,0 0 6 16,13-7 25-16,-13 7 30 0,0 0 16 0,0 0 12 0,0 0-3 15,0 0-7-15,0 0 3 16,0 0-2-16,0 0 11 0,0 0 6 16,0 0 7-16,0 0 0 0,-17 48 3 0,10-39-1 15,7-9-4-15,-13 17-13 0,13-17-2 0,-10 11-7 16,10-11-5-16,-10 11-1 15,10-11 0-15,0 0-7 0,-12 7-29 0,12-7-12 16,0 0-9-16,0 0-6 0,0 0-6 0,0 0-12 0,0 0-9 16,0 0-12-1,0 0-14-15,0 0-24 0,0 0-19 0,0 0-20 0,0 0-23 16,0 0-34-16,0 0-41 16,0 0-24-16,32-25-33 0,-32 25-76 0,20 0-644 0,-8-2-430 15</inkml:trace>
  <inkml:trace contextRef="#ctx0" brushRef="#br0" timeOffset="112750.17">21554 7491 2882 0,'0'0'-69'0,"0"0"46"0,0 0 32 15,0 0 32-15,8-10 27 16,-8 10 24-16,0 0 16 0,0 0-5 0,0 0-5 0,0 0-9 16,0 0-8-16,0 0-10 15,0 0-7-15,0 0-10 0,0 0-1 0,0 0-8 16,-32 32-5-16,32-32-8 15,0 0-16-15,0 0-18 0,0 0-27 0,16 25-22 0,-16-25-15 16,12 9-21-16,-12-9-6 0,0 0 1 0,24 0 9 16,-24 0 3-16,0 0 7 15,25-6 25-15,-25 6 13 0,16-10 31 0,-16 10 19 16,18-9 34-16,-18 9 24 0,12-12 15 16,-12 12 22-16,8-9 7 0,-8 9 8 0,0 0-4 15,12-12-14-15,-12 12-11 16,0 0-11-16,0 0-9 0,0 0-9 0,0 0-5 15,0 0-5-15,0 0-7 0,0 0-4 16,14 33-4-16,-14-19-6 0,0 4-4 0,0 1-2 16,0 3-4-16,-2 1-5 0,2 3-7 0,0 2-8 15,0 1-11-15,0 3-10 0,-2 2-6 16,0-2-1-16,2 5 2 0,-4 1 1 16,0-1 2-16,-1 1 4 0,-4-1 1 15,3-4 4-15,-2-1 3 0,-3 0 13 0,0-2 12 16,1-2 14-16,-3-5 9 0,3 0 11 15,-3-3 6-15,0-2 9 0,-1-1 9 0,1-5-7 16,2-2 6-16,-1-3-9 0,-3-1-5 0,15-6-21 16,-24-3-17-16,24 3-19 15,-20-19-28-15,10 5-39 0,2-8-49 16,4-2-71-16,2-1-56 0,2-4-66 0,2-2-147 16,0 3-131-16,4-6-401 0,4 1-436 0</inkml:trace>
  <inkml:trace contextRef="#ctx0" brushRef="#br0" timeOffset="113210.2">22337 6935 2952 0,'0'0'-93'0,"0"0"14"0,7-19 12 0,-7 19 9 15,0 0 33-15,0 0 40 16,0 0 25-16,0 0 1 0,0 0 8 0,0 0 6 15,0 0 6-15,0 0 10 16,0 0 14-16,0 0 11 0,0 0 3 0,-9 57-2 0,9-37-2 16,-2 2 1-16,0 3-2 0,2 3-5 0,-3 3-1 15,3-1 1-15,-2 1 1 16,2 1 0-16,0 1-5 0,0 10 3 0,2-3 0 16,-2 0-3-16,3 1-3 0,-1-1-15 15,0-2 1-15,0 0-4 0,-2-5-16 0,2-1 0 16,-2 1-7-16,0-4-2 15,0-1-3-15,0-1-7 0,0-3 0 0,0-4-20 0,0 2-37 16,0-6-42-16,0-1-56 0,0-15-67 0,2 26-49 16,-2-18-102-16,0-8-173 15,5 9-76-15,-5-9-280 0,0 0-239 0</inkml:trace>
  <inkml:trace contextRef="#ctx0" brushRef="#br0" timeOffset="113720.02">22807 7150 2572 0,'2'-19'-37'0,"-2"19"43"16,2-17 3-16,-2 17 3 15,0 0 1-15,-2-21 8 0,2 21 12 0,0 0 2 16,-15-11 11-16,15 11 8 15,-18 0 1-15,18 0 11 0,0 0 18 0,-41 15 15 0,24-4 9 16,-2 3 0-16,-1 1 2 0,0 5-9 0,-4 2 6 16,1 2-5-16,2 1-7 15,0 1-11-15,2 0-6 0,2 2-10 0,2 1-7 0,3 1-5 16,0 0-6-16,6-4-4 16,2 0-4-16,0 1-4 0,4-4-14 0,4 2-15 15,4-2-20-15,1-2-18 16,4-2-16-16,2-3-13 0,1-1-16 0,4-2-10 0,-2-2-13 15,6-4-11-15,-5-3 4 16,2 0 4-16,0-2 2 0,-1-4 11 0,-20 2 15 16,35-8 17-16,-20 3 6 0,0-3 11 0,-5-3 15 15,2-3 12-15,-6 2 15 0,0-2 36 16,-6 14 9-16,4-25 10 0,-4 25 9 0,-2-22 9 16,2 22 6-16,-6-16 7 15,6 16-4-15,-8-13-6 0,8 13-3 0,0 0-8 16,-14-12-7-16,14 12-5 0,0 0-11 15,0 0-1-15,0 0-6 0,0 0-10 0,0 0-22 16,0 0-31-16,0 0-45 0,0 0-53 0,0 0-54 16,34 8-62-16,-34-8-102 15,24 1-169-15,-24-1-347 0,23 0-211 0</inkml:trace>
  <inkml:trace contextRef="#ctx0" brushRef="#br0" timeOffset="114080.18">23099 7392 2767 0,'0'0'95'0,"0"0"15"15,0 0 0-15,-49 12 20 16,37-7 14-16,-1 3-4 0,0 4-12 0,3-2-9 16,2 2-18-16,-2 4-7 15,4 0-13-15,0 2-6 0,4 1-7 0,0-1-16 0,4 4-31 16,2-1-29-1,2 1-31-15,0 4-24 0,6-6-26 16,-4 3-9-16,4-2-5 0,-1 0-8 0,2-2-11 0,-2 1 0 0,-3-5 3 16,0-2 3-16,1 1 13 0,-2-1 19 15,-3 0 8-15,-4-13 20 0,8 21 22 0,-8-21-2 16,2 16 25-16,-2-16 12 16,-2 19 11-16,2-19 8 0,0 0 0 0,-10 18 6 15,10-18 5-15,-9 11 7 16,9-11 12-16,-13 8-4 0,13-8-9 0,0 0-5 15,-19 8-8-15,19-8-24 0,0 0-24 16,-21 2-24-16,21-2-41 0,0 0-38 0,-21-5-79 16,21 5-152-16,-18-2-370 0,18 2 4 0</inkml:trace>
  <inkml:trace contextRef="#ctx0" brushRef="#br0" timeOffset="114614.4">23266 7461 2265 0,'0'0'76'0,"0"0"36"0,0 0 0 16,-27 28 8-16,27-28 9 0,-11 17 6 15,5-7-8-15,6-10-6 0,-10 26-13 16,5-13-10-16,2 2-12 0,3 3-5 0,0-18-5 0,5 34-9 15,2-18-8-15,-1-1-6 16,2 1-5-16,1-1-2 0,1-2-8 16,-1-1-2-16,2-2-5 0,-3 0-14 0,2-1-34 15,-10-9-36-15,18 7-51 0,-18-7-56 0,16 4-43 16,-16-4-108-16,0 0-649 0,15-18-395 16</inkml:trace>
  <inkml:trace contextRef="#ctx0" brushRef="#br0" timeOffset="114779.89">23323 7293 3065 0,'0'0'64'15,"0"0"29"-15,0 0 15 0,2-19 20 16,-2 19 14-16,0 0-7 0,0 0-6 0,0 0-25 16,0 0-21-16,0-20-48 0,0 20-55 0,0 0-64 15,0 0-78-15,0 0-74 16,0 0-143-16,-6-8-584 0,6 8-401 0</inkml:trace>
  <inkml:trace contextRef="#ctx0" brushRef="#br0" timeOffset="115159.87">23420 7409 2886 0,'7'20'-86'16,"-7"-20"26"-16,7 17 37 15,-7-17 52-15,4 17 52 0,-4-17 34 0,8 20 8 16,-4-10-4-16,-4-10-12 0,9 20-14 15,-5-11-9-15,-4-9-7 0,13 16-11 0,-13-16-4 16,11 15-13-16,-11-15-26 0,10 10-33 0,-10-10-35 16,12 7-18-16,-12-7-7 15,14 5 2-15,-14-5 10 0,0 0 5 0,0 0 11 0,0 0 4 16,23 2 3 0,-23-2 2-16,0 0 14 0,12 6 6 0,-12-6 5 15,0 0 13-15,9 13 6 0,-9-13 5 16,6 14-1-16,-6-14-2 0,9 12 0 0,-9-12 0 0,6 14-1 15,-6-14 13-15,8 11 6 16,-8-11 25-16,12 8 6 0,-12-8 21 0,0 0 21 16,16 2 19-16,-16-2 25 0,0 0 13 0,0 0-18 0,23-15-6 15,-23 15-1-15,11-17 5 16,-11 17-12-16,8-22-16 0,-3 7-12 0,-3 4-34 16,0-1-41-16,0 1-51 15,0-1-80-15,-2-1-92 0,0 13-86 0,-2-23-174 0,-2 14-139 16,4 9-12-16,-4-18-250 15,4 18-209-15</inkml:trace>
  <inkml:trace contextRef="#ctx0" brushRef="#br0" timeOffset="115639.93">23734 7320 2667 0,'0'0'41'0,"0"0"19"15,0 0-2-15,0 0-3 0,0 0-1 16,0 0 25-16,0 0 11 0,0 0 3 0,0 0-8 15,0 0-4-15,0 0-8 0,0 0-8 16,11 54-4-16,-7-36-4 0,4 7-4 16,3 2-7-16,-1 1-2 0,4 3-4 0,0 1-1 0,-4-2-5 15,4 4 0-15,-6-4-4 16,0 0-3-16,-1-2-6 0,-3 1 2 0,0-3-20 0,-4 1-52 16,-2 0-76-16,0-2-86 15,-7-3-200-15,-1 2-555 0,-10-1-407 0</inkml:trace>
  <inkml:trace contextRef="#ctx0" brushRef="#br0" timeOffset="116400.42">23264 7533 2861 0,'0'0'-108'0,"0"0"38"0,0 0 30 0,0 0 36 0,-2-20 32 16,2 20 41-16,0 0 21 15,0 0 0-15,0 0 3 0,0 0-12 0,0 0-7 16,0 0 4-16,0 0 5 0,0 0 4 0,0 0 1 0,0 0-7 16,0 0-7-16,0 0-3 15,-4 60-2-15,2-43-4 0,2 0-2 0,0 1-9 16,2 2-2-16,-2 4-6 16,4 0-1-16,0 2-10 0,1 1-2 0,1 2-3 0,0-1 1 15,2 5-7-15,2-2-1 16,-2-1-6-16,0 2 3 0,-4-5-5 0,2-2-1 15,1 0-3-15,-3 0 2 16,1-5-2-16,-5 0 14 0,0-1 8 0,0-3 0 0,0-16 8 16,-11 29 8-16,6-16 2 0,-3-1-5 0,0-2-2 15,8-10-3-15,-20 13-6 16,20-13-4-16,-18 2-14 0,18-2-26 0,0 0-40 16,-32-17-41-16,21 7-55 0,1-1-52 15,2-1-36-15,-4-1-109 0,6-3-138 0,-4 3-117 16,4-4-233-16,-3 2-163 15</inkml:trace>
  <inkml:trace contextRef="#ctx0" brushRef="#br0" timeOffset="117184.96">24255 7025 2459 0,'0'0'-1'0,"0"0"10"16,0 0 2-16,0 0-5 0,0 0 6 0,0 0 12 15,0 0 21-15,0 0 11 0,0 0 19 16,-7 54 12-16,5-38 1 0,0 1 0 0,0 2 12 15,2 0 3-15,-2 5-2 16,0 1-3-16,0 0-4 0,0 2-7 0,1 0-7 0,1 3 14 16,-3 1-11-16,3 0-2 0,-2 1-7 0,2 1-5 15,2-1-5-15,-4 0 0 16,4-2-8-16,-2 1-4 0,0-1-3 0,3-2-6 0,-3-1-3 16,0 0-3-16,0-4-7 15,0-2 1-15,-3 1-3 0,3-6 0 0,0 1-24 16,0-17-31-16,-2 28-28 15,2-28-47-15,0 19-47 0,0-19-73 0,-2 14-90 0,2-14-175 16,0 0-472-16,0 0-399 0</inkml:trace>
  <inkml:trace contextRef="#ctx0" brushRef="#br0" timeOffset="117630.2">24473 7481 2861 0,'0'0'-84'0,"0"0"46"0,0 0 28 0,0 0 26 16,0 0 23 0,0 0 25-16,0 0 20 0,0 0 17 0,0 0 6 15,0 0 3-15,0 0 4 0,0 0 1 16,0 0-1-16,0 0-7 0,23-3-8 0,-23 3-6 0,0 0-8 15,0 0-5-15,0 0-9 16,29 1-6-16,-29-1-10 0,22 0-2 0,-22 0-7 16,25-1-7-16,-25 1-4 0,32 0-8 0,-12 0-9 15,-4 0-23-15,-16 0-21 0,33-2-25 16,-17 0-29-16,-16 2-44 0,30-4-46 0,-18 2-43 16,0 1-52-16,-12 1-98 15,18-8-591-15,-18 8-383 0</inkml:trace>
  <inkml:trace contextRef="#ctx0" brushRef="#br0" timeOffset="117830.24">24636 7378 2866 0,'-15'-8'-53'16,"15"8"39"-16,0 0 32 0,0 0 31 0,0 0 31 15,-11-7 32-15,11 7 9 16,0 0-12-16,0 0-7 0,0 0-18 0,0 0-7 0,0 0-8 15,0 0-10-15,47-6-16 16,-30 4-36-16,-17 2-39 0,37-1-50 0,-17 1-59 16,2-2-47-16,-2 0-70 0,1 0-153 0,2 1-397 15,-8-1-123-15</inkml:trace>
  <inkml:trace contextRef="#ctx0" brushRef="#br0" timeOffset="118350.15">25181 7122 2370 0,'5'-23'-26'0,"-5"23"9"15,0 0-8-15,4-13-3 0,-4 13 8 0,0 0 14 16,13-12 15-16,-13 12-2 15,0 0-3-15,18-7 13 0,-18 7-14 0,0 0-6 0,21-3 3 16,-21 3 0-16,0 0 0 0,29 8 2 0,-29-8-1 16,19 14 2-1,-11-5 2-15,-1 1 1 0,-7-10 5 0,6 26 14 0,-6-8 10 0,0-18 38 16,-8 34 14-16,0-14 19 16,-3 1 10-16,0 1 7 0,0-1 12 0,1-1 3 15,0-1-5-15,-2 0-7 16,4 1-8-16,3-4-7 0,0 0-7 0,-2-1-12 0,5 0-9 15,2-15-8 1,0 28-6-16,0-28-21 0,11 22-25 0,-3-12-34 0,2-3-40 16,-10-7-43-16,27 4-45 0,-13-4-40 0,1-4-21 15,2-2-28-15,0-1-25 0,0-5-39 16,-1 0-535-16,1-6-154 0</inkml:trace>
  <inkml:trace contextRef="#ctx0" brushRef="#br0" timeOffset="118549.83">25466 7276 2390 0,'11'-22'-42'0,"-4"7"73"0,0 1 33 0,-1 6 20 16,-6 8 19-16,9-14-13 0,-9 14-4 15,0 0-11-15,12-11-8 0,-12 11-1 0,0 0-5 16,0 0-7-16,0 0-4 0,0 0-3 0,19 21-8 16,-19-21 5-16,3 21 2 15,-3-21 5-15,0 20 11 0,0-20 7 0,-5 22 13 0,5-22 5 16,-8 19 6-16,8-19 2 16,-11 19-2-16,3-10-6 0,8-9-9 15,-13 12-6-15,13-12-7 0,-15 6-29 16,15-6-44-16,0 0-61 0,0 0-70 0,0 0-87 0,-22-19-150 15,19 11-226-15,0-6-283 16,3 14-257-16</inkml:trace>
  <inkml:trace contextRef="#ctx0" brushRef="#br0" timeOffset="118940.04">25703 6924 2600 0,'0'0'-88'0,"0"0"22"0,0 0 13 0,0 0 28 15,0 0 25-15,0 0 22 16,0 0 17-16,0 0 11 0,0 0 18 0,0 0 3 0,0 0 13 15,0 0 17-15,10 33 10 16,-10-33-1-16,-2 20-6 0,2-20-8 0,-6 22-7 16,4-3-10-16,2-19-3 0,-4 33-1 0,0-14-5 15,1 3-6-15,1-2-6 0,0 3-5 16,2-1-2-16,-2 5-2 0,2 0 2 0,-2-2-3 16,2 0-4-16,0-5-2 15,0 4-7-15,0-4-3 0,2 0 1 0,-2-4-8 16,0 1-2-16,2-2-6 0,-2-15-25 15,2 26-39-15,-2-26-50 0,5 19-87 16,-3-13-108-16,-2-6-192 0,8 7-458 0,-8-7-364 0</inkml:trace>
  <inkml:trace contextRef="#ctx0" brushRef="#br0" timeOffset="119199.96">25887 7263 2855 0,'0'0'-59'0,"0"0"22"0,13-12 14 0,-13 12-9 15,0 0 11-15,0 0 24 16,15-4 24-16,-15 4 0 0,0 0 5 0,0 0-7 16,20 20 4-16,-20-20-4 0,11 14-2 0,-6-2 2 15,-5-12 2-15,7 21-1 0,-7-21 8 16,2 23 10-16,-2-23 27 0,-4 18 10 0,4-18 5 16,-12 19 13-16,3-12 0 15,9-7 1-15,-20 11 5 0,9-7 10 0,11-4-6 16,-21 0-3-16,21 0-13 0,0 0-8 15,-33-10-14-15,33 10-23 0,-11-12-24 0,11 12-36 16,-11-19-50-16,11 19-69 0,-2-18-76 0,2 8-86 16,0 10-182-16,11-21-472 15,-3 12-370-15</inkml:trace>
  <inkml:trace contextRef="#ctx0" brushRef="#br0" timeOffset="119709.81">26124 7206 2959 0,'0'0'-4'16,"-27"26"14"-16,27-26 8 0,-17 11 22 0,8-4 13 15,9-7 6-15,-14 15-7 0,5-7-5 16,9-8-5-16,-8 18-2 0,8-18-4 0,-2 22-13 16,2-22-14-16,6 19-14 15,-6-19-23-15,10 16-26 0,-1-10-26 0,-9-6-8 16,17 11-11-16,-17-11 11 15,17 5 2-15,-17-5 13 0,16 0 26 0,-16 0 26 0,0 0 32 16,23-9 21-16,-23 9 22 0,11-11 19 0,-11 11 21 16,10-17 16-16,-10 17 17 15,8-15 18-15,-8 15 5 0,6-13-7 0,-6 13-25 0,0 0-17 16,9-14-10 0,-9 14-12-16,0 0-7 0,0 0-7 0,0 0-7 0,0 0-6 15,0 0-8-15,0 0-1 16,0 0-4-16,9 36-6 0,-9-36-3 0,2 28-4 0,-2-9-5 15,3 0-7-15,2 7-6 16,-3 1-9-16,0 1 2 0,0 3-2 0,2-3-1 16,-4 0 0-16,3 3 4 0,-3-1-3 0,-3-3 0 15,1 2 1-15,0-2 1 0,-4-1 14 16,-2-1 11-16,2-2 10 0,1 1 2 0,-4-6 11 16,-2 1 4-16,2-4 9 15,0-3 9-15,-3-1 26 0,2-2-2 0,10-9-3 16,-23 8-9-16,23-8-10 0,-20-2-9 15,20 2-12-15,-16-13-21 0,16 13-29 0,-7-33-41 16,7 7-54-16,3-5-58 0,5-5-80 0,2 0-66 16,-3 0-136-16,1 1-184 15,4 2 14-15,-3 0-312 0,2 2-311 0</inkml:trace>
  <inkml:trace contextRef="#ctx0" brushRef="#br0" timeOffset="120299.86">26703 6929 2655 0,'0'0'-50'0,"5"-10"32"15,-5 10 24-15,0 0 22 16,0 0 15-16,0 0 25 0,12-10 14 0,-12 10 2 0,0 0-6 16,0 0-9-16,0 0-11 15,0 0-3-15,0 0-4 0,0 0 12 0,0 0 16 16,0 0 4-16,11 28 12 15,-11-28 3-15,-2 26 2 0,2-8-1 0,-1 0-5 0,-1 1-4 16,2 3-7-16,-2-2-3 0,2 7-4 0,2 0 16 16,-2 0-9-16,0-1-9 15,3 3-4-15,-1-2-4 0,4 1-5 0,-2-1-9 16,-1-2-1-16,-1-1-9 0,3-1 2 16,0-3-10-16,-1-4 0 0,0 2-10 0,0-5-26 15,-1 2-29-15,-3-15-39 16,4 17-69-16,-4-17-72 0,10 12-69 0,-10-12-123 15,6 3-168-15,-6-3-408 0,0 0-433 16</inkml:trace>
  <inkml:trace contextRef="#ctx0" brushRef="#br0" timeOffset="120579.79">26957 7146 2988 0,'0'0'-52'0,"0"0"37"0,0 0 18 0,0 0 32 16,0 0 40-16,-24-15 24 15,24 15 16-15,0 0 0 0,0 0-3 16,-41 14-2-16,32-9-1 0,9-5-9 0,-22 14-6 0,11-9-7 0,4 5-8 16,7-10-4-16,-18 17-5 15,11-7-10-15,7-10-3 0,-11 18-6 16,11-18-2-16,-7 19 4 0,7-19-6 16,-4 20-4-16,4-20 14 0,4 18 0 0,-4-18-10 0,4 24-3 15,2-14-5-15,0 4-3 16,3-2-3-16,2-1-7 0,-2 2 0 0,2-1-14 15,6-3-22-15,-4 1-29 0,5-2-43 16,-1-1-60-16,0 1-62 0,4 0-37 0,-2-6-57 16,3 1-174-16,-4 0-136 0,-4-3-260 0,-14 0-226 15</inkml:trace>
  <inkml:trace contextRef="#ctx0" brushRef="#br0" timeOffset="120830.23">27328 7370 2680 0,'0'0'100'16,"0"0"36"-16,0 0 2 16,0 0 3-16,-51 4 20 0,51-4 15 0,0 0 0 15,0 0-14-15,0 0-19 16,0 0-21-16,0 0-15 0,0 0-16 0,0 0-18 0,0 0-20 15,65-4-13-15,-43 4-7 16,0 0-32-16,3 0-53 0,-2 0-98 0,8-5-104 16,-11 3-186-16,4-1-150 0,-2-2-332 0,-4 2-325 15</inkml:trace>
  <inkml:trace contextRef="#ctx0" brushRef="#br0" timeOffset="121510.15">27991 7063 2689 0,'11'-12'-90'0,"-11"12"24"16,12-8 8-16,-12 8-3 0,14-9 14 0,-14 9 19 16,17-6-13-16,-17 6 4 0,21-6 2 0,-21 6 6 0,21-2 4 15,-21 2-2-15,21 0 10 16,-21 0 1-16,0 0 11 0,27 5 7 0,-27-5 20 16,13 11 11-16,-13-11 17 15,5 15 24-15,-5-15 17 0,-3 21 5 0,3-21 16 16,-13 27 21-16,3-12-2 0,0 5 3 15,0-3 2-15,-4 1-1 0,2 1-4 0,0-1-9 16,1 0-1-16,2 1-11 0,3-4-11 0,-1 1-8 16,4-1-6-16,3-15-10 15,3 25-8-15,1-12-5 0,-4-13-8 0,18 21 2 0,-7-12-23 16,3-3-25-16,3 1-28 16,-2-3-31-16,1-1-29 0,-16-3-20 0,35-3-21 15,-19 3-9-15,4-7-12 16,-4 0-12-16,2-5-6 0,-4-1-6 0,1-2-5 0,0-2-5 15,-5-5 3-15,3 4 19 16,-3-4 20-16,0 4 29 0,0-2 25 0,-2 1 32 16,-2 2 29-16,2 1 42 0,2 2 39 0,-5 0 43 0,4 3 18 15,0-1 11-15,-4 4-6 16,4-2-8-16,1 2-6 0,-2 2-9 0,-8 6-7 16,18-8-9-16,-9 7-4 15,-9 1-3-15,19 4-6 0,-19-4-6 0,17 9-8 0,-11-3-3 16,-2 3-2-16,1 1-2 15,-5-10-3-15,4 18 6 0,-4-18 12 0,-2 22 5 16,2-22 10-16,-9 19-1 0,9-19 3 0,-10 18-3 16,0-11-8-16,10-7-9 0,-9 11-10 15,9-11 0-15,-13 7-12 0,13-7-31 0,0 0-34 16,0 0-42-16,0 0-57 16,-16-16-70-16,16 16-75 0,2-19-163 0,-2 19-186 15,5-27-311-15,0 13-324 0</inkml:trace>
  <inkml:trace contextRef="#ctx0" brushRef="#br0" timeOffset="122129.9">28917 6647 2683 0,'0'0'-105'0,"0"0"20"0,0 0 6 0,0 0 6 15,0 0 8-15,0 0 14 16,0 0 2-16,0 0 12 0,-19 48-1 0,15-33 21 15,-3 6-10-15,1 2 20 16,-1 1 22-16,3 1 16 0,0 3 18 0,0-2 11 16,0 3 8-16,2-1-6 0,2 1-9 0,-2-2-1 0,4 2-10 15,-2-3-3-15,2 0-3 16,0-2-2-16,0 1-2 0,0-6-3 0,0 0-7 16,2 0 6-16,-1-2 0 15,-2-3-2-15,-1-14 3 0,7 21 0 0,-7-21-11 0,6 15-17 16,-6-15-27-16,9 10-19 15,-9-10 0-15,0 0-14 0,17 2 0 0,-17-2-14 16,0 0 3-16,26-21 10 0,-14 9-1 0,0-3 8 16,3-4 8-16,0 0 16 0,2 0 16 15,-2 0 33-15,2 2 10 0,0 1 6 0,-2 1 8 16,2 2 16-16,-5 2 1 16,3 2 4-16,-2 0-5 0,-1 5-4 0,-12 4-3 15,24-12-7-15,-12 12-4 0,-12 0-1 16,0 0-2-16,26 7 2 0,-26-7 8 0,11 12-4 15,-11-12 2-15,4 18 3 16,-4-18 3-16,-4 20 7 0,4-20 5 0,-7 20 2 16,7-20 0-16,-13 22 4 0,5-13-5 0,8-9-7 0,-19 13-5 15,11-6-7-15,8-7-7 16,-16 4-29-16,16-4-36 0,-16 3-63 0,16-3-68 16,0 0-67-16,0 0-147 15,-11-23-509-15,11 23-242 0</inkml:trace>
  <inkml:trace contextRef="#ctx0" brushRef="#br0" timeOffset="122610.28">29444 6975 2597 0,'0'0'-43'16,"0"0"1"-16,-8 24 17 0,8-24-22 0,-11 19 16 15,11-19-5-15,-11 20 2 16,3-11-1-16,8-9 7 0,-11 21 14 0,7-11 8 15,4-10 18-15,-4 19 11 0,4-19-1 16,0 18 0-16,0-18-4 0,0 0-10 0,8 23-22 16,-8-23-31-16,15 11-4 0,-15-11-20 0,18 5 2 15,-18-5 5-15,18 0 14 0,-18 0 15 16,0 0 21-16,28-9 19 0,-28 9 6 0,19-11 30 16,-13 2 14-16,-6 9 34 15,17-11 26-15,-17 11 13 0,13-11 4 0,-13 11-5 16,10-10-11-16,-10 10-14 0,0 0-9 15,13-7-13-15,-13 7-9 0,0 0-4 0,0 0-11 16,0 0-6-16,0 0-2 0,13 24-3 0,-13-24-3 16,6 24-10-16,-4-9-1 15,0 1-3-15,0 2-4 0,3 2 0 0,-1 5-4 0,0 1-1 16,-4-2 0-16,2 1-6 16,-4 1 2-16,2 0-2 0,-4 1-5 0,-3-2 3 15,1 3 0-15,-2-6-1 16,-2 0 6-16,-2-2 4 0,0-1 3 0,-1-2 14 0,-2-4 5 15,1 0 7-15,1-4 7 16,-2-2 6-16,0-3-1 0,15-4-5 0,-25-4-6 16,25 4-11-16,-21-16-16 0,14 5-31 0,1-4-36 0,2 0-45 15,4-4-55-15,0 19-52 16,2-40-59-16,2 16-124 0,0 0-595 0,3 0-420 16</inkml:trace>
  <inkml:trace contextRef="#ctx0" brushRef="#br0" timeOffset="123490.2">29979 6851 2842 0,'0'0'-138'0,"0"0"33"16,0 0 18-16,0 0 27 0,-16-6 25 16,16 6 35-16,0 0 18 0,0 0 19 15,0 0 11-15,0 0 4 0,-28 29 3 0,28-29-5 0,-8 17 5 16,6-4-6-16,2-13 3 15,-7 29-1-15,5-16-6 0,2-13-1 0,0 31-8 16,2-15-1-16,1 2-7 0,1-4 0 0,4 2-4 0,-2 0-4 16,2-3 0-16,2-1-4 15,-2-1 1-15,0-1 2 0,-8-10 3 0,15 15 7 16,-6-10 3-16,-9-5 5 16,0 0 3-16,21 8-2 0,-21-8-8 0,0 0 2 15,0 0-7-15,26-16-1 0,-26 16-2 16,12-12 3-16,-12 12 3 0,8-14 14 0,-8 14 0 15,8-11-6-15,-8 11-1 16,0 0-7-16,12-11-9 0,-12 11 0 0,0 0-4 16,0 0 1-16,0 0-3 0,0 0 0 0,0 0-3 0,0 0-1 15,0 0-3-15,0 0 6 16,25 15-4-16,-25-15-3 0,0 0 0 0,10 15 2 16,-10-15-1-16,11 9 2 15,-11-9-3-15,11 9 7 0,-11-9 13 0,12 8 13 0,-12-8 8 16,12 8 17-16,-12-8-1 15,16 4 5-15,-16-4-6 0,0 0 3 0,23-1 2 16,-23 1-2-16,0 0-4 0,28-11-8 0,-18 6-7 16,0-5-8-16,2 1-20 15,-2-4-37-15,0-1-51 0,1-3-76 0,-2 2-89 0,-1-3-144 16,-2 2-244-16,1-2-352 16,-5 0-430-16</inkml:trace>
  <inkml:trace contextRef="#ctx0" brushRef="#br0" timeOffset="124770.22">19236 7659 2969 0,'-23'-4'-27'0,"1"2"-7"0,1-2-54 15,2 0-72-15,-2 1-107 16,-1 1-479-16,0-2-23 0</inkml:trace>
  <inkml:trace contextRef="#ctx0" brushRef="#br0" timeOffset="128439.74">30475 6746 822 0,'0'0'301'0,"0"0"-87"15,0 0-19-15,0 0 3 16,0 0-12-16,0 0-4 0,0 0-13 0,0 0-20 15,0 0-8-15,0 0-6 0,0 0-10 16,0 0-4-16,0 0-2 0,0 0-5 0,0 0-5 16,0 0-3-16,0 0-5 0,0 0-4 0,0 0-6 15,17-38-12-15,-17 38-9 16,8-12-9-16,-8 12-1 0,7-15-11 16,-7 15-2-16,0 0-3 0,10-14-9 0,-10 14-2 15,7-13 1-15,-7 13-8 0,0 0-1 0,0 0-5 16,8-13-1-16,-8 13-4 15,0 0-2-15,0 0-2 0,0 0-4 0,9-10-1 0,-9 10-2 16,0 0-1-16,0 0 0 0,0 0-1 0,0 0 2 16,0 0-3-16,0 0 3 15,0 0-3-15,0 0 0 0,0 0-1 0,22 25 0 16,-22-25-1-16,10 13 1 16,-10-13 0-16,10 10 1 0,-10-10 0 0,10 10 0 0,-10-10 3 15,9 7-2-15,-9-7 0 16,0 0 3-16,13 12-4 0,-13-12 0 0,0 0 7 15,10 10 6-15,-10-10 0 16,0 0 5-16,0 0 5 0,13 7 7 0,-13-7 3 16,0 0 11-16,0 0 1 0,22 3 6 0,-22-3 7 0,0 0-16 15,0 0 5-15,28-13 5 16,-28 13 9-16,16-11 17 0,-8 3-8 16,3-1 2-16,-1-2-6 0,-1-1-13 0,2 2-1 15,-1-6-4-15,-2 2-5 0,2-1-18 0,0-1-23 16,-2 3-15-16,0-2-31 15,-1 2-40-15,-1-1-50 0,-2 1-56 0,3 2-67 0,-7-1-115 16,0 12-191-16,0-16-81 0,0 16-305 0,0 0-374 16</inkml:trace>
  <inkml:trace contextRef="#ctx0" brushRef="#br0" timeOffset="144980.1">24405 9229 2817 0,'0'0'-58'0,"0"0"48"0,0 0 12 0,0 0 14 0,0 0 20 15,0 0 19-15,0 0 31 16,0 0 24-16,0 0 18 0,0 0 4 0,0 0 8 16,0 0 3-16,0 0-2 0,0 0-5 15,0 0-6-15,0 0-9 0,0 0-10 0,0 0-11 16,0 0-16-16,0 0 2 0,0 0-12 0,0 0-10 16,0 0-7-16,0 0-6 15,0 0-2-15,0 0-3 0,29 13-12 0,-29-13 3 0,19 0-9 16,-19 0 0-16,20 0-8 15,-20 0-2-15,23 0-3 0,-23 0-12 0,25 3-13 16,-25-3-19-16,22 0-25 0,-22 0-30 0,19-3-31 0,-19 3-38 16,0 0-49-1,23 0-54-15,-17-1-80 0,-6 1-148 0,0 0-106 0,0 0-245 16,0 0-169-16</inkml:trace>
  <inkml:trace contextRef="#ctx0" brushRef="#br0" timeOffset="145160.12">24436 9163 2671 0,'0'0'96'0,"0"0"6"0,0 0-12 15,-12-8 2-15,12 8-8 16,0 0 7-16,0 0 7 0,0 0-7 0,0 0-9 16,0 0-7-16,51-10-20 15,-34 10-23-15,2-2-23 0,3 2-31 0,-2-1-63 0,4 1-61 16,-3 0-68-16,-3-4-147 15,4 4-507-15,0-2-226 0</inkml:trace>
  <inkml:trace contextRef="#ctx0" brushRef="#br0" timeOffset="146025.47">25927 9029 2689 0,'6'16'26'0,"-6"-16"17"0,0 0-1 16,-13 29-6-16,3-15 0 0,-2 1-4 15,-2 0-1-15,2 2 5 0,-2-5-5 16,-3 4-2-16,2-5-1 0,1 0-1 0,1-2-6 0,1 1-2 16,1-4 2-16,11-6-2 15,-21 8-2-15,21-8 11 0,0 0-5 0,-19-4 14 16,19 4 17-16,0 0 17 15,-10-20 21-15,10 20 17 0,-2-16 15 0,2 16 17 0,0 0 9 16,-2-25 8-16,2 25-4 0,0 0-12 0,-5-15-13 16,5 15 0-16,0 0-33 15,0 0-5-15,0 0-10 0,-33 11-8 0,33-11-9 0,-25 16 0 16,10 0-26-16,-1-3-38 16,2 3-57-16,-2 1-79 0,3 1-108 0,-1-2-117 15,2 1-220-15,5-2-33 16,-1 1-357-16,4-1-418 0</inkml:trace>
  <inkml:trace contextRef="#ctx0" brushRef="#br0" timeOffset="147510.26">27254 9033 3110 0,'0'0'61'0,"-18"3"21"0,18-3 6 0,0 0 25 16,0 0 18-16,0 0 19 15,0 0 15-15,0 0 1 0,-20 0-13 0,20 0-5 16,0 0-13-16,0 0-12 0,0 0-7 15,0 0-25-15,0 0-1 0,0 0-4 0,0 0-5 16,0 0-11-16,0 0-8 0,0 0-7 0,61-3 5 16,-61 3-18-16,22-2-6 15,-22 2-16-15,22 0-22 0,-13 0-28 0,-9 0-31 0,23 0-36 16,-23 0-53-16,18 0-65 16,-18 0-52-16,17 0-105 0,-17 0-153 0,14 0-85 15,-14 0-326-15,0 0-355 0</inkml:trace>
  <inkml:trace contextRef="#ctx0" brushRef="#br0" timeOffset="148500.16">27652 9143 2813 0,'0'0'-67'16,"10"-17"34"-16,-10 17 11 16,10-13 10-16,-10 13 3 0,11-17 16 0,-11 17 29 15,8-15 6-15,-8 15 12 16,8-18 21-16,-8 18 20 0,9-17 9 0,-2 10 14 15,-7 7 11-15,6-21 15 0,0 9-5 16,-6 12 10-16,8-19-2 0,-8 19-8 0,9-19-12 16,-9 19-7-16,7-15-12 0,-7 15-10 0,6-15-12 15,-6 15-9-15,6-16-12 0,-6 16-6 16,6-13-7-16,-6 13 2 0,6-13-13 0,-6 13 4 16,7-14 3-16,-7 14 4 15,9-13-35-15,-9 13-3 0,0 0 1 0,11-15-5 16,-11 15 1-16,0 0 2 0,7-12-7 15,-7 12 1-15,0 0 2 0,0 0-4 0,9-9 3 16,-9 9-6-16,0 0 1 0,0 0-3 0,0 0 4 16,0 0-2-16,0 0 4 0,15 27-1 15,-15-27-3-15,7 17-1 0,-1-4 2 0,-6-13-3 16,5 23 1 0,3-10 1-16,-4 3 0 0,2-3 1 0,-2 3-3 0,-1-4 5 15,3 2-3-15,-6-14-2 0,8 25-2 16,-1-16 5-16,-7-9-1 0,6 21 0 0,-2-12-2 15,-4-9 1-15,9 20 0 16,-9-20-2-16,10 15 3 0,-10-15-3 0,7 13 6 0,-7-13 7 16,4 12-9-16,-4-12 2 0,0 0 5 15,0 0 2-15,8 15 8 0,-8-15-6 16,0 0 2-16,0 0 1 0,0 0-3 0,0 0 0 16,0 0-2-16,0 0-5 15,0 0-2-15,0 0 2 0,23-29 1 0,-23 29-5 0,7-25 2 16,-2 8 1-16,1 0-3 15,-2-2 4-15,-1 0-3 0,2-1-4 0,-1 1-2 0,0-1 6 16,2 1-5-16,-2 2-5 0,0 1-10 16,2-1-22-16,-4 2-29 0,1 2-35 15,2-2-41-15,-1 2-55 0,-4 13-45 0,7-20-51 16,-7 13-129-16,4-3-153 0,-4 10-30 16,0 0-236-16,5-17-181 0</inkml:trace>
  <inkml:trace contextRef="#ctx0" brushRef="#br0" timeOffset="149299.99">28259 8800 2449 0,'0'0'-81'0,"0"0"58"0,0 0 32 16,0 0 34-16,0-25 15 15,0 25 8-15,0 0 4 0,0 0 2 0,6-17-3 16,-6 17-1-16,0 0-10 16,8-13-2-16,-8 13-1 0,11-7 6 0,-11 7 2 0,13-9 8 15,-13 9 15-15,10-7-8 16,-10 7-6-16,9-5-1 0,-9 5-9 0,14-4-1 15,-14 4-11-15,0 0-4 16,17-3 0-16,-17 3 1 0,0 0 3 0,0 0 0 0,23 8 5 16,-23-8-4-16,12 7 3 0,-12-7 2 0,0 0-4 15,8 20-3-15,-8-20-3 16,0 18-2-16,0-18-3 0,0 0-2 0,-4 28 0 0,-3-16 0 16,1 0 1-16,0 2 2 15,-4 1-5-15,0-1 6 0,0 2 3 0,0 1-3 16,-4 1-2-16,4-1 2 15,-3 0-7-15,5-2 4 0,-1 1-1 0,3-3-3 0,0 0-6 16,-2 1-1-16,8-14 3 0,-7 19 0 0,7-19-2 16,-2 19-3-16,2-19-1 15,0 0 1-15,13 22-5 0,-13-22-3 0,16 10-4 16,-5-4-1-16,4-3 5 16,-15-3-8-16,28 7 0 0,-12-6-2 0,-2 1-9 0,-14-2-16 15,35 0-21-15,-19-2-28 16,2 1-26-16,-4-6-47 0,-14 7-40 0,30-9-65 0,-17 3-69 15,0-1-148 1,-2-1-139-16,-3 0-349 0,-2 1-374 0</inkml:trace>
  <inkml:trace contextRef="#ctx0" brushRef="#br0" timeOffset="149700.1">28596 8871 2894 0,'0'0'-49'0,"2"-17"23"15,-2 17 14-15,4-18 24 0,-4 18 28 0,4-17 20 0,-4 17 21 16,8-19 11-16,-8 19 3 0,8-17 4 0,-1 8-3 16,-7 9-8-16,13-16-1 15,-13 16-3-15,11-15-3 0,-1 10 1 0,-10 5-6 16,15-13-7-16,-15 13-2 0,19-7-2 16,-19 7-2-16,19-3-8 0,-19 3-2 0,19 0-3 15,-19 0 2-15,21 7 0 16,-10-1-3-16,-1 2-3 0,-1 3-2 0,-1-1-3 15,-2 4 1-15,-6-14-7 0,7 26-2 16,-6-13 2-16,-1-13 2 0,-1 26 8 0,1-26 5 16,-10 27 21-16,7-13 9 0,-5-3 3 0,-1 0-7 15,-1-1-3-15,-1-1-22 16,11-9-6-16,-21 14 5 0,9-10-6 0,12-4-1 0,-22 6 2 16,22-6 5-16,-23-4-2 15,23 4 1-15,-22-9-9 0,22 9-3 16,-16-16-6-16,10 4-13 0,6 12-13 0,-5-28-16 15,5 13-23-15,0 15-24 0,7-32-38 0,-3 18-56 16,2-1-68-16,1-1-65 0,3 3-109 0,1-2-173 16,-1 1-51-16,3 4-385 15,-1-1-483-15</inkml:trace>
  <inkml:trace contextRef="#ctx0" brushRef="#br0" timeOffset="150459.99">29283 8484 3065 0,'0'0'-65'0,"11"-7"45"0,-11 7 16 15,0 0 16-15,0 0 41 16,0 0 53-16,0 0 30 0,0 0 3 0,0 0-6 15,0 0-12-15,0 0-14 0,0 0-6 16,-22 47-10-16,14-33-7 0,2 1-4 0,0 3-2 16,2-3-10-16,-4 5 0 0,4 3-2 0,-2 2 19 15,0-1-4-15,0-1 0 16,0 1 0-16,1 2-3 0,3-2-5 0,-2 0-6 0,-1 0 0 16,1-5-10-16,2 2-1 15,0-2 3-15,0-2-16 0,0-1 11 0,2-16-11 16,-5 28-2-16,5-28-10 0,-2 21 4 15,2-21-9-15,-2 19 0 0,2-19-10 0,0 16-13 16,0-16-24-16,0 0-21 0,4 7-26 0,-4-7-26 16,0 0-28-16,0 0-21 15,0 0-22-15,30-25-19 0,-19 15-14 0,1-6-5 0,4-1 9 16,0-3 10 0,1 1 19-16,-2 1 30 0,4 0 40 0,-3 1 38 0,2 0 36 15,-1 2 25-15,-2 0 29 16,-1 1 16-16,1 3 12 0,-2 1 5 0,0 3-2 0,-3-1 3 15,3 1 2-15,-13 7 6 16,19-9 7-16,-19 9 0 0,17-4 0 0,-17 4 5 16,0 0 2-16,0 0-2 0,21 10-9 0,-21-10-6 15,0 0-5-15,2 19-3 0,-2-19-2 16,0 0 6-16,0 0-2 0,-17 29-9 0,17-29-16 16,-12 13 2-16,12-13-5 15,-17 10-1-15,17-10-3 0,-18 8 1 0,18-8 0 0,-16 0-6 16,16 0-5-16,0 0-13 15,0 0-13-15,-24-18-22 0,20 11-27 0,4 7-30 16,-2-19-42-16,2 8-51 0,0 11-52 0,4-16-59 0,0 7-115 16,3-1-149-16,-7 10-58 15,17-13-241-15,-7 7-193 0</inkml:trace>
  <inkml:trace contextRef="#ctx0" brushRef="#br0" timeOffset="150940.2">29654 8673 2493 0,'0'0'46'15,"0"0"42"-15,0 0 12 16,0 0-1-16,0 0 20 0,0 0 18 0,0 0 18 0,0 0 3 16,0 0-7-16,-26 37-7 0,26-37-18 0,-10 14-12 15,10-14-12-15,-9 18-8 16,9-18-10-16,-6 16-10 0,6-16-12 0,0 17-3 16,0-17-11-16,0 0-2 0,6 22-7 15,-6-22-11-15,9 9-11 0,-9-9-9 0,0 0-5 16,16 8-4-16,-16-8 1 15,0 0 1-15,0 0-4 0,26-8 9 0,-26 8 4 16,0 0 7-16,21-12 9 0,-21 12 4 0,11-5 3 16,-11 5 1-16,0 0-7 0,0 0-2 15,17-6 0-15,-17 6 2 0,0 0-3 0,0 0 6 16,0 0-1-16,0 0-3 16,12 21 1-16,-12-21-4 0,2 19-2 0,-2-19-3 0,2 23-2 15,0-6 2-15,1 1-5 16,-1 2-4-16,-2 0 0 0,0 2 6 0,0 2-5 15,0 0-1-15,-2 4 2 16,-1-1-5-16,-1 1 0 0,2 1 12 0,-4-3-14 0,2 3 6 16,-5-2-6-16,1-2 5 0,0 0 0 0,-3-2 3 15,0-3 4-15,-1-1 7 16,-4-1 1-16,2-4 9 0,-1 0-7 0,2-4 4 0,-2 0-1 16,-1-8 0-16,16-2 3 15,-26 0-3-15,26 0-2 0,-23-8-3 0,12-4-17 16,5-1-26-16,2-4-34 15,0-8-45-15,1-4-63 0,8 1-76 0,-3-6-86 0,6-1-175 16,1 0-122-16,-1 3 14 0,3 2-292 0,3-1-277 16</inkml:trace>
  <inkml:trace contextRef="#ctx0" brushRef="#br0" timeOffset="151399.76">29903 8690 2695 0,'0'0'79'0,"9"-17"41"0,-9 17-19 15,0 0-7-15,0 0-4 0,0 0 28 16,0 0 25-16,0 0 9 0,0 0-6 0,0 0-16 16,0 0-13-16,0 0-10 15,0 0-8-15,-13 59-11 0,11-44-2 0,2-15-14 16,0 27-3-16,0-14-10 15,0-13-3-15,4 23-5 0,-4-23-8 0,7 19-4 16,-7-19-7-16,8 13-4 0,-8-13-11 0,11 6-10 0,-11-6 1 16,0 0-5-16,24-2-1 15,-24 2-2-15,0 0 1 0,24-13 2 0,-24 13-3 0,15-11-2 16,-15 11 4-16,15-8-3 16,-15 8 1-16,15-8-3 0,-15 8 2 0,14-2 1 15,-14 2 1-15,0 0-2 16,28 4 1-16,-28-4 2 0,26 10 0 0,-14-6 10 0,1-1 0 15,0 3 8-15,-13-6 6 16,21 5 10-16,-21-5 14 0,18 5 31 0,-18-5-10 16,20 1 13-16,-20-1-4 0,0 0 2 0,23-9-8 15,-23 9-8-15,15-14-4 16,-8 7-12-16,-7 7-10 0,10-19-31 0,-4 7-50 0,-2 3-46 16,0 0-70-16,-4 9-92 15,8-18-92-15,-4 9-203 0,-4 9-89 0,0-14 41 16,0 14-334-16,0 0-335 0</inkml:trace>
  <inkml:trace contextRef="#ctx0" brushRef="#br0" timeOffset="171920.17">23838 11984 856 0,'0'0'346'0,"0"0"-137"0,0 0-48 0,-2-17-76 0,2 17 19 16,0 0-1-1,0 0 24-15,0 0 5 0,0 0 13 0,0-19 9 0,0 19 10 16,0 0 9-16,0 0 9 16,0 0 7-16,0 0-6 0,0 0-14 0,0 0-16 0,0 0-20 15,0 0-18-15,0 0-11 16,0 0-15-16,0 0-8 0,0 0-12 0,0 0-6 15,0 0-8-15,0 0-4 16,0 0-4-16,0 0-6 0,0 0-5 0,0 0-3 0,-8 50-2 16,8-50-5-16,2 28-6 0,-2-13-5 0,0-15-3 15,0 32 1-15,0-16-4 16,-2-1-2-16,2-15 0 0,2 29-2 0,-2-29-1 16,-2 24 0-16,-1-12 0 0,3-12-1 15,-2 21 0-15,2-21 3 0,-9 21-3 0,9-21 1 16,-6 15-1-16,6-15 1 15,-10 13-1-15,10-13 3 0,-9 11-1 0,9-11 2 16,0 0-3-16,-15 7 2 0,15-7 0 0,0 0-4 0,0 0-4 16,0 0-2-16,0 0-5 15,0 0-2-15,-21-30-2 0,21 30 2 0,0 0 0 16,0 0 0-16,4-22 1 16,-4 22 1-16,0 0 2 0,0 0 0 0,0 0 1 15,9-21-1-15,-9 21-1 0,0 0 4 16,0 0-4-16,0 0 4 0,0 0 1 0,0 0 3 15,0 0-3-15,0 0 1 16,0 0-1-16,0 0 3 0,10 46-5 0,-10-46 5 0,-2 19 2 16,2-19-4-16,-8 16 3 0,8-16 4 0,-13 24-1 15,5-15 6-15,-3 1 0 16,0-3-1-16,-1 4 0 0,-1-4 4 0,-2 0-6 16,1 1 4-16,-1-1-4 0,0 1-1 15,0-2-4-15,1 0-22 0,-2 0-51 0,16-6-67 16,-25 9-85-16,12-8-133 15,0 2-233-15,13-3 2 0,0 0-251 0,0 0-172 16</inkml:trace>
  <inkml:trace contextRef="#ctx0" brushRef="#br0" timeOffset="172199.81">23713 11830 2718 0,'-6'-23'187'15,"6"23"1"-15,0 0-17 0,0 0-25 0,-4-16-16 0,4 16-8 16,0 0-4-16,0 0-13 15,0 0-34-15,0 0-66 0,0 0-67 0,0 0-56 16,-2-16-62-16,2 16-62 0,0 0-138 0,0 0-525 0,0 0-291 16</inkml:trace>
  <inkml:trace contextRef="#ctx0" brushRef="#br0" timeOffset="172979.99">23389 12175 2671 0,'-15'9'-88'0,"15"-9"40"0,0 0 6 15,0 0 24-15,-12 7 10 16,12-7 28-16,0 0 22 0,0 0 15 0,0 0 12 16,0 0 12-16,0 0 5 15,0 0 13-15,0 0 1 0,-15-24 3 0,15 24-8 0,0-19-7 16,0 19-3-1,0 0 2-15,6-33-11 0,-6 33-7 0,6-22-2 0,-3 10-4 16,-3 12-11-16,8-24-1 0,-6 13-8 0,-2 11-3 16,8-20-4-16,-8 20-7 15,12-17 0-15,-8 7-6 0,-4 10-4 0,8-15-1 0,-8 15 1 16,8-13-4-16,-8 13-2 16,0 0 2-16,8-16-3 0,-8 16-3 0,0 0-4 15,7-12 2-15,-7 12-3 0,0 0 1 16,0 0-1-16,0 0 0 0,5-16-2 0,-5 16 3 15,0 0-2-15,0 0 1 16,0 0 0-16,0 0-1 0,0 0 2 0,6-13-2 16,-6 13-2-16,0 0 1 0,0 0 3 0,0 0-2 0,0 0 2 15,0 0 5-15,0 0 4 16,0 0 3-16,-40 21-3 0,29-12 2 0,-2 1-5 16,-2 1 4-16,3-1-3 15,-1 1 3-15,0 1-6 0,3-1 1 0,0 0 0 0,0 1-1 16,10-12-1-16,-10 21 2 15,6-12-2-15,4-9-2 0,0 0-3 0,6 29-11 16,-6-29-16-16,12 13-19 0,2-5-13 0,-2-3-4 16,-12-5 5-16,24 9 5 0,-14-6 4 15,-10-3 6-15,21 4 20 0,-21-4 19 0,18 3 16 16,-18-3 13-16,0 0 7 16,18-1 5-16,-18 1 2 0,0 0-2 0,0 0 1 15,0 0 6-15,0 0 0 0,0 0 4 16,0 0 5-16,0 0-3 0,0 0 5 15,0 0 2-15,-55 11 1 0,41-3-12 16,-4 0 4-16,2 2-5 0,-2 2-8 0,2 2 0 16,-3-1-7-16,2 2-3 0,0 0-1 0,2 1-1 0,2-1-4 15,3 2-3-15,-1-2 3 16,0 4 0-16,7-2 18 0,0 0 9 0,2-1-9 16,2-16 4-16,4 32 2 15,2-17-2-15,5-4 2 0,2 4-20 0,3-1 0 0,4-2 4 16,1-3-7-16,2-1 0 15,0 0-3-15,3-5 3 0,-1-3-7 0,-1 0-7 16,4-2-11-16,0-3-21 0,2-3-29 0,-4-4-29 0,3-3-45 16,-1-4-55-1,2-2-71-15,-7-3-67 0,-1-3-156 0,-4 0-131 0,-3-1-12 16,-4-2-290-16,-7 5-296 16</inkml:trace>
  <inkml:trace contextRef="#ctx0" brushRef="#br0" timeOffset="175280.15">22917 11743 2629 0,'0'0'-120'15,"0"0"22"-15,0 0 20 0,0 0 38 0,0 0 20 16,0 0 20-16,0 0 14 15,0 0 9-15,0 0 8 0,-38 22-4 0,38-22 13 16,-17 19 15-16,8-9 5 0,-1-1 10 0,1 2 4 0,-1-1 7 16,0-1-6-16,-2 1-2 15,12-10-4-15,-20 17-1 0,9-9-8 0,0-1-2 16,11-7 0-16,-19 12-4 16,7-6-7-16,12-6-1 0,-22 8-10 0,12-2 0 15,10-6-8-15,-24 4 0 0,24-4-5 16,-20 6-4-16,20-6-2 0,-22 4 2 0,22-4-3 15,-17 6 6-15,17-6 4 16,-18 6 5-16,18-6 1 0,-20 10-3 0,20-10-2 0,-19 7 5 16,19-7-3-16,-19 7 3 0,19-7-5 0,-17 12 5 15,7-6-6-15,10-6-2 16,-22 9-3-16,14-3 3 0,8-6-3 0,-22 11-3 16,22-11-1-16,-18 10 1 0,9-4-3 15,9-6 3-15,-19 9-4 0,19-9-1 0,-17 7 4 16,17-7 7-16,-16 6 10 15,16-6 15-15,-18 4 3 0,18-4 0 0,0 0-2 16,-27 0-2-16,27 0 1 0,-19-6 7 0,19 6-7 0,-21-4 4 16,21 4-1-1,-20-6 6-15,20 6-5 0,-16-1 0 0,16 1-6 0,0 0 8 16,-30-2-1-16,30 2-5 16,-19 2-4-16,19-2-7 0,-24 9-6 0,14-5 2 0,10-4-9 15,-19 11 1-15,10-4-2 16,9-7-4-16,-14 12-2 0,14-12-3 15,-11 13-4-15,11-13-6 0,-8 11-3 16,8-11 3-16,0 0-7 0,-11 11 2 0,11-11-2 0,0 0 0 16,0 0-1-16,-11 11 0 15,11-11 1-15,0 0 1 0,0 0 5 0,0 0-6 16,0 0-4-16,0 0 2 0,0 0 1 0,0 0 6 0,-30-17-7 16,30 17 4-16,-14-9-5 15,14 9 3-15,-19-10 7 0,19 10 7 0,-21-7 1 16,4 4 10-16,17 3 3 15,-30-1 30-15,12 1 6 0,-2 1 9 16,1 2-1-16,0 0-4 0,0 4-1 0,0 2-3 16,0 1-5-16,4 1-3 0,0 3-4 0,2-4-2 15,3 5-3-15,2 1-4 0,4-1-6 16,0 1-5-16,4-16-13 0,4 32-25 0,2-12-31 16,6 2-38-16,1-1-75 0,4 1-104 15,-2-2-128-15,4 0-230 0,0-2 9 16,-2 0 26-16,-2-2-467 0,-1-1-570 0</inkml:trace>
  <inkml:trace contextRef="#ctx0" brushRef="#br0" timeOffset="175429.78">22108 12739 3495 0,'0'0'144'0,"11"15"-1"16,-11-15-21-16,8 8-13 0,-8-8-12 0,0 0-5 15,21 1-4-15,-21-1-4 0,0 0-17 0,34-13-32 16,-21 6-38-16,2-5-42 15,2-1-50-15,2-4-77 0,-2 1-95 0,-1-5-232 0,0 2-109 16,-2-4-245-16,-3-1-203 0</inkml:trace>
  <inkml:trace contextRef="#ctx0" brushRef="#br0" timeOffset="175650.03">21659 11535 2787 0,'0'0'195'15,"-6"-14"-12"-15,6 14-24 0,0 0-20 0,0 0-14 16,22-21-14-16,-8 15-9 0,3 1-19 0,2-2-26 16,4 2-58-16,3-1-55 15,2 3-47-15,1-1-48 0,3 0-55 0,-2 0-103 0,1-2-631 16,1 5-357-1</inkml:trace>
  <inkml:trace contextRef="#ctx0" brushRef="#br0" timeOffset="176189.84">24430 12127 2809 0,'0'0'-50'0,"-18"0"30"0,18 0 4 15,0 0 11-15,-20 3 30 16,20-3 36-16,0 0 30 0,0 0 0 0,-18 3-2 16,18-3-3-16,0 0-8 0,0 0-8 15,0 0 1-15,0 0 0 0,0 0-9 0,0 0-4 16,0 0-7-16,42 13-7 15,-42-13-16-15,24 4-34 0,-24-4-42 16,24 0-49-16,-8 0-48 0,-4 0-67 0,-12 0-103 0,23-4-561 0,-17 1-241 16</inkml:trace>
  <inkml:trace contextRef="#ctx0" brushRef="#br0" timeOffset="176344.87">24412 12046 2591 0,'0'0'80'0,"-11"-7"58"16,11 7-5-16,0 0-13 0,0 0-11 0,0 0-17 15,0 0-11-15,0 0-10 0,0 0-7 0,0 0-23 16,33-19-39-16,-19 17-38 16,-14 2-59-16,29-4-47 0,-12 3-55 0,2-1-144 15,1 0-491-15,-2 0-169 0</inkml:trace>
  <inkml:trace contextRef="#ctx0" brushRef="#br0" timeOffset="176869.9">24958 12289 2547 0,'0'0'31'0,"2"12"17"0,-2-12-1 16,0 0-5-16,0 0 8 0,0 0 11 15,0 0-3-15,0 0-6 0,0 0 4 16,0 0-10-16,0 0-6 0,0 0-7 0,0 0 0 16,31-37 2-16,-23 23-5 0,-3-3-5 0,3-3-2 0,1-3-1 15,2-4-9 1,-3 3 1-16,2-5-3 0,4 0 11 0,-5 2 9 0,-2 5 7 16,2 1 18-16,-3 4 9 15,1-1-3-15,-3 5-5 0,3-2-10 0,-7 15-7 0,6-18-3 16,-6 18-4-16,0 0-3 15,8-9-1-15,-8 9-5 0,0 0 2 0,0 0-5 16,0 0-5-16,15 34 0 0,-12-20-3 0,4-1-5 16,-2 0-4-16,1 3-4 0,0-3-3 15,4 0-4-15,-3 0 2 0,2-1 3 0,-1-1-6 16,3-2 7-16,-3 2-3 16,2-3 2-16,2 1 2 0,-12-9 1 0,16 9 2 15,-16-9 13-15,19 8 1 0,-19-8 2 16,19 2 8-16,-19-2 12 0,0 0 11 15,28-12 9-15,-28 12 3 0,17-17 4 16,-9 6-5-16,1-5-6 0,3 0-5 0,-3-6-4 16,-1-2-11-16,2 1-8 0,-1-2-12 0,0 2-15 15,0 0-29-15,-3 2-38 0,1 0-42 16,-2 4-56-16,-1 4-58 0,3-2-71 0,-7 15-171 16,5-21-510-16,-5 13-428 15</inkml:trace>
  <inkml:trace contextRef="#ctx0" brushRef="#br0" timeOffset="177159.76">25720 12148 3155 0,'-30'7'91'0,"30"-7"4"16,0 0-1-16,0 0 25 0,0 0 11 0,0 0 1 16,0 0-1-16,0 0-11 0,0 0-13 0,0 0-8 0,0 0-13 15,0 0-12-15,0 0-7 16,48-25-8-16,-31 24-6 0,6-1 0 0,-5 1-19 16,5-2-28-16,1-1-38 15,-1 2-54-15,-2-1-59 0,-2 1-68 0,0-2-72 0,-4 0-140 16,-4 0-158-16,-11 4-304 15,9-7-262-15</inkml:trace>
  <inkml:trace contextRef="#ctx0" brushRef="#br0" timeOffset="177310.05">25720 12039 2932 0,'0'0'127'0,"-18"-2"-8"16,18 2-15-16,0 0-8 0,0 0-15 0,0 0-3 15,0 0-10-15,0 0-9 16,0 0-6-16,0 0-8 0,61-11-16 0,-43 7-23 15,2 2-37-15,0-1-53 0,4 0-83 16,-5-2-92-16,0-1-238 0,0 2-349 0,1-4-189 16</inkml:trace>
  <inkml:trace contextRef="#ctx0" brushRef="#br0" timeOffset="177559.93">26264 11936 2591 0,'22'8'-11'0,"-22"-8"18"0,18 7 6 16,-12-1 44-16,-6-6 22 0,16 10 15 0,-16-10 14 16,9 13 8-16,-9-13 6 15,5 14 7-15,-5-14-2 0,0 0 13 0,0 17 4 0,0-17-8 16,0 0 6-16,0 0-3 16,-16 13-1-16,16-13-30 0,0 0-5 0,0 0-14 15,0 0-12-15,0 0-13 16,0 0-18-16,0 0-27 0,0 0-40 0,0 0-59 15,-4-46-69-15,4 46-76 16,6-13-81-16,-6 13-206 0,1-14-86 0,-1 14-282 0,0 0-248 16</inkml:trace>
  <inkml:trace contextRef="#ctx0" brushRef="#br0" timeOffset="189249.73">1117 14405 2521 0,'0'0'-131'0,"0"0"23"0,0 0 24 15,0 0 14-15,-9-11 30 0,9 11 18 0,0 0 13 16,0 0 7-16,0 0 18 16,0 0 6-16,0 0 6 0,0 0 20 0,0 0 2 15,0 0 7-15,0 0 2 16,0 0-1-16,0 0 1 0,0 0-5 0,0 0 0 0,0 0-6 15,0 0-1-15,0 0-6 0,0 0-1 0,0 0-1 16,0 0-8-16,0 0 6 16,0 0 15-16,0 0 2 0,0 0 0 0,0 0 1 15,0 0-5-15,0 0-8 0,-2 45 1 16,2-45-8-16,-1 15 1 0,1-15-2 16,-5 22 0-16,5-22-1 0,-5 21 2 15,5-21-1-15,-4 21-4 0,4-21 3 0,-4 21-8 16,4-21 0-16,-4 19 2 15,4-19-5-15,-2 17-3 0,2-17-1 0,-4 15-1 16,4-15-1-16,0 0-1 0,-2 18-3 0,2-18 1 0,0 0 8 16,0 0 11-16,-3 17 5 15,3-17-3-15,0 0 1 0,0 0-3 0,0 0-6 16,0 0 0-16,0 0-3 0,0 0 2 16,0 0 1-16,0 0-1 0,0 0-2 0,13-48-1 15,-13 48 0-15,4-27-4 16,-2 14-1-16,2-2-2 0,-4 15 2 0,8-28-4 15,-6 14-1-15,1 0 6 0,-3 14-5 16,7-23 4-16,-7 23 3 0,4-20-3 16,-4 20 4-16,4-16-1 0,-4 16 0 0,3-13 0 0,-3 13-6 15,0 0-4-15,4-17 3 16,-4 17-5-16,0 0-2 0,0 0 1 0,0 0 1 0,0 0-4 16,0 0 1-16,0 0 0 15,0 0-3-15,0 0 6 0,0 0-3 0,0 0-4 16,0 0 4-16,0 0 1 15,-13 51-3-15,13-51 2 0,-4 26 0 0,4-14 1 16,0-12-3-16,-5 28 3 0,3-17-2 0,2-11-2 0,-1 25 0 16,1-25-2-16,0 24 1 15,0-24-11-15,-2 23-38 0,2-23-43 0,2 27-67 16,1-10-26-16,2-4-92 16,-1 0-206-16,2 3-496 0,1-3-434 0</inkml:trace>
  <inkml:trace contextRef="#ctx0" brushRef="#br0" timeOffset="191005.24">5876 14471 2784 0,'0'0'-170'0,"0"0"28"15,0 0 28-15,0 0 20 16,0 0 24-16,0 0 24 0,0 0 23 0,0 0 19 15,0 0 25-15,0 0 4 0,0 0 16 16,0 0 1-16,0 0 3 0,0-24 1 0,0 24 16 16,0 0 16-16,0 0 9 0,0 0 9 0,0 0 11 15,6-13 11-15,-6 13 2 16,0 0 6-16,0 0-1 0,0 0-2 0,0 0-6 16,0 0-10-16,0 0-10 0,0 0-10 15,0 0-10-15,0 0-10 0,0 0-5 0,0 0-6 16,0 0-7-16,0 0-1 15,0 0-7-15,0 0-6 0,0 0 0 0,0 0-5 0,0 0-2 16,0 0-1-16,12 42-5 0,-12-42-1 0,0 19-4 16,0-19 1-16,-2 20-3 15,2-20-3-15,2 19 0 0,-2-19 1 0,0 0-2 16,0 22-7-16,0-22 4 0,0 0 0 16,0 19-1-16,0-19 0 0,0 0 1 0,0 15-1 15,0-15 2-15,0 0 3 16,0 0 0-16,0 0-3 0,0 0 2 0,0 0-1 15,0 0-1-15,0 0-2 16,0 0 0-16,0 0-2 0,0 0 1 0,0 0-1 16,0 0 1-16,2-54 0 0,-2 54 1 0,6-25 3 0,-6 25-5 15,2-24 10-15,0 10 5 16,-2 14 2-16,0-22-3 0,0 22-3 0,2-23 1 16,-2 23 5-16,4-16-3 0,-4 16 0 15,0-15-1-15,0 15-4 0,0 0 1 0,2-20-3 16,-2 20-3-16,0 0-4 15,0 0 0-15,0 0 0 0,2-19 3 0,-2 19-4 16,0 0-2-16,0 0 3 0,0 0 1 0,0 0-3 0,0 0-1 16,0 0 1-16,0 0 0 15,0 0 1-15,-6 61-3 0,4-50 0 0,2-11 2 16,-2 24 2-16,2-24-2 16,-4 19-2-16,4-19 0 0,-3 22 2 0,3-22-3 0,-3 18 1 15,3-18 1 1,-2 15 1-16,2-15-3 0,0 0 3 0,-4 16-2 0,4-16 0 15,0 0 0-15,0 0 5 16,0 0-7-16,0 0 0 0,0 0 1 0,0 0 0 0,0 0 2 16,0 0-2-16,0 0-1 0,0 0 2 0,0 0 1 15,0 0 1-15,-8-45 2 16,8 45-1-16,0 0 2 0,0-27-2 0,0 27 0 16,0 0 2-16,2-18-1 15,-2 18-3-15,0 0 3 0,0 0-5 0,0 0-4 0,0-20 3 16,0 20 1-16,0 0-1 15,0 0-1-15,0 0 1 0,0 0 0 0,0 0 0 16,0 0-1-16,0 0 0 0,0 0-3 0,0 0-1 16,0 0-4-16,0 0-7 0,0 0-16 15,0 0-14-15,0 0-22 0,0 0-29 0,-8 50-39 16,8-50-63-16,0 0-77 16,0 0-147-16,0 15-181 0,0-15-333 0,0 0-349 15</inkml:trace>
  <inkml:trace contextRef="#ctx0" brushRef="#br0" timeOffset="192560.72">10614 14444 2683 0,'0'0'-150'0,"0"0"36"0,0 0 28 0,0 0 24 0,0 0 31 15,0 0 28-15,0 0 17 16,0 0 20-16,0 0 11 0,0 0 24 0,0 0 10 0,0 0-4 16,0 0 5-16,0 0-5 15,0 0-8-15,0 0 0 0,0 0-3 16,0 0-1-16,0 0 5 0,0 0 3 15,0 0 1-15,0 0 6 0,0 0 3 0,0 0 3 0,0 0 0 16,0 0-4-16,0 0-3 0,0 0 11 0,0 0 4 16,0 0 5-16,0 0-4 15,0 0-12-15,0 0 4 0,0 0-3 0,0 0-4 16,-22 29-6-16,22-29-8 16,0 0-6-16,0 24-4 0,0-24-2 0,-2 18-6 0,2-18-6 15,-2 19-5-15,2-19-2 16,-4 18-6-16,4-18-10 0,-2 21-37 0,2-21-73 15,2 23-112-15,-2-23-155 16,0 19-242-16,0-19 3 0,6 15-306 0,-6-15-291 0</inkml:trace>
  <inkml:trace contextRef="#ctx0" brushRef="#br0" timeOffset="203789.91">1939 12073 2732 0,'0'0'-43'0,"-11"9"9"0,11-9 9 16,0 0-3-16,0 0 0 15,-11 11 13-15,11-11 15 0,0 0 16 0,0 0 11 0,0 0 16 16,0 0 13-16,0 0 30 0,0 0 19 0,0 0 17 16,19 21 10-16,-19-21-3 15,0 0-10-15,28 3-13 0,-28-3-12 0,21 2-8 0,-21-2-9 16,27 2-9-16,-11-2-8 16,-16 0-5-16,31 0-8 0,-14 0-8 0,-17 0-19 15,31-2-41-15,-15 2-42 16,-16 0-63-16,29-2-62 0,-29 2-107 0,28-5-222 15,-18 3-350-15,-10 2-224 0</inkml:trace>
  <inkml:trace contextRef="#ctx0" brushRef="#br0" timeOffset="204229.82">2275 11951 2467 0,'0'0'-131'0,"-2"-15"20"0,2 15 17 16,0 0 21-16,0 0 11 0,0-21 14 0,0 21 14 0,0 0 10 16,8-17-4-16,-8 17 6 15,11-11 10-15,-11 11-1 0,15-12 3 0,-15 12 14 16,16-11 12-16,-4 5 13 16,-12 6 4-16,17-7 20 0,-17 7 6 0,22-8-6 0,-11 4 10 15,-11 4-6-15,21-4-4 16,-21 4 4-16,22-2-3 0,-22 2 6 0,0 0-1 15,21 8 3-15,-21-8 5 16,10 12 1-16,-10-12-6 0,4 16 8 0,-4-16 2 16,0 24-4-16,0-24-6 0,-8 30 3 15,4-14-1-15,-1 0-1 0,-3 1 4 0,0 2-5 16,2-1 2-16,-6-1-1 0,6 0-8 0,-2-2 1 16,0 0-3-16,1-1 1 15,0 0 0-15,3 0-1 0,4-14 0 0,-8 24 5 0,6-13 0 16,2-11-6-16,0 21 0 15,0-21-4-15,4 19-3 0,-4-19-5 0,13 13-5 16,-4-7-3-16,-9-6-5 0,20 8-2 0,-20-8-14 16,23 3-25-16,-23-3-34 0,24-3-46 15,-24 3-65-15,26-6-60 0,-14-2-54 0,-2 0-94 16,2 1-574-16,-6-3-361 16</inkml:trace>
  <inkml:trace contextRef="#ctx0" brushRef="#br0" timeOffset="204499.93">2567 12024 2794 0,'0'0'-70'15,"4"-21"37"-15,1 12 6 16,-5 9 9-16,6-19 12 0,0 9 21 0,-6 10 19 16,8-19 6-16,-8 19 21 0,12-16 0 0,-6 9-10 15,-6 7-7-15,12-13 2 16,-12 13-5-16,13-9-6 0,-13 9 2 0,0 0 2 0,17-1 1 16,-17 1-1-16,0 0-4 15,0 0 2-15,17 25-4 0,-17-25 3 0,4 19 3 16,-4-19 4-16,0 23 6 15,0-23 3-15,-6 23 5 0,2-10 5 0,4-13 10 0,-11 21-1 16,3-10 3-16,8-11-5 0,-16 18-7 0,6-13-7 16,10-5-4-16,-16 10-6 15,16-10-3-15,-18 1-9 0,18-1-18 0,0 0-41 0,-21-12-44 16,21 12-57-16,-10-20-61 16,5 7-78-16,5 13-136 0,-2-30-554 0,0 14-386 15</inkml:trace>
  <inkml:trace contextRef="#ctx0" brushRef="#br0" timeOffset="205309.8">3052 11797 2851 0,'0'0'-93'0,"0"0"12"0,-10-11 6 0,10 11 21 15,0 0 24-15,-18-8 29 16,18 8 16-16,0 0 12 0,-18-3 7 0,18 3 0 0,0 0 15 16,0 0 4-16,-26 9 8 15,26-9 1-15,-13 11 0 0,13-11-3 0,-8 18-4 16,8-18-4-16,-4 20-2 15,4-20-5-15,2 25-5 0,-2-25-5 0,6 27-6 16,-2-14 1-16,0 0-3 0,3 1-3 0,-1-3-2 0,-6-11-9 16,13 21-4-16,-6-13-8 15,-7-8 4-15,14 13-2 0,-14-13-5 0,12 10 0 16,-12-10-5-16,0 0-1 16,18 6 9-16,-18-6-4 0,0 0-4 0,0 0 1 0,0 0 0 15,23-19-3-15,-23 19 3 16,6-18-3-16,-6 18 4 0,7-21 0 0,-5 8 1 15,2-2-6-15,-4 15 8 16,2-29 3-16,-2 14 6 0,0 15 15 0,2-32 5 0,-2 14 4 16,-2 1-2-16,2-2 1 0,0 19-1 15,-2-35 10-15,2 15-9 0,-2 1-1 16,0 2-2-16,0-5-6 0,-1 3 2 0,3-1 0 16,-4 1 1-16,2-1-1 0,-2 5 9 15,4 15 7-15,-2-29 1 0,0 15 0 0,2 14-2 16,-5-24-6-16,5 24-2 15,-2-15-6-15,2 15 2 0,0 0-3 0,0 0 0 16,0 0-1-16,0 0 2 0,0 0-5 0,0 0 3 0,0 0-4 16,0 0 4-16,5 54-2 15,-3-36 1-15,2-2 2 0,0 3 1 0,2 2-1 16,-1 4 1-16,1-3-3 16,1 2-2-16,-1-2-2 0,0 3 1 0,0-2-3 0,2-2 0 15,2 2-8-15,-2 0-13 16,0-3-33-16,-1-4-34 0,3 3-54 0,1-2-37 15,-3-4-53-15,1-1-76 16,-1-2-204-16,-2-3-400 0,1 1-282 0</inkml:trace>
  <inkml:trace contextRef="#ctx0" brushRef="#br0" timeOffset="206040.15">3346 11658 2630 0,'0'0'-68'0,"0"0"18"0,0 0 11 15,0 0 12-15,0-21 24 16,0 21 15-16,0 0 8 0,0 0 1 0,0 0 4 0,0 0-5 15,0 0 13-15,0 0 2 16,0 0 14-16,0 0 0 0,0 0-4 0,0 0-4 16,0 0 1-16,0 0-5 0,0 0-5 15,3 53-1-15,-3-53-5 0,4 25-1 0,-2-10-2 16,0-1 1-16,2 1-3 0,-4-15-4 0,4 25 2 16,0-12-1-16,-4-13-4 15,5 21 1-15,-5-21-4 0,4 19-6 0,-4-19 13 16,2 14 1-16,-2-14 7 15,0 0 16-15,2 17-1 0,-2-17-7 0,0 0-2 0,0 0-2 16,0 0-7-16,0 0-3 0,0 0 0 0,0 0-8 16,0 0-2-16,-23-38-3 15,23 38-2-15,-6-33-1 0,6 14-1 0,-2 3-1 0,0-3 5 16,2 19 0-16,0-36 4 16,0 19 3-16,2 0 4 0,-2 17 0 0,2-32-1 15,0 18-5-15,2 0 1 16,-4 14-4-16,8-23 1 0,-4 11-3 0,-4 12 3 15,13-16-1-15,-13 16 0 0,15-14 0 0,-15 14-4 0,15-5 0 16,-15 5 1-16,16 0-3 16,-16 0 0-16,0 0 1 0,22 7-5 0,-22-7 3 15,10 12 1-15,-10-12-2 16,0 0 3-16,5 18-2 0,-5-18 4 0,0 0 2 0,-5 19 0 16,5-19 5-16,0 0 0 15,0 0-1-15,-2 19 11 0,2-19 6 0,0 0 11 16,0 0 2-16,0 0-4 15,2 15-2-15,-2-15-6 0,0 0-1 0,0 0-5 0,15 12-1 16,-15-12-4-16,15 11-1 0,-6-5-2 0,-9-6 0 16,12 13-4-16,-12-13 2 15,8 19-1-15,-8-19 1 0,6 21 3 0,-6-21 3 16,-8 25 7-16,4-12 1 0,-2 3 0 16,-2-3-2-16,-1 0-4 0,3-1-2 0,-3 1-13 15,9-13-19-15,-15 19-49 16,11-12-54-16,4-7-74 0,-8 14-98 15,8-14-193-15,0 0-498 0,-4 5-431 16</inkml:trace>
  <inkml:trace contextRef="#ctx0" brushRef="#br0" timeOffset="206410.04">3926 11656 2886 0,'0'0'-101'0,"0"0"45"16,0 0 20-16,0 0 25 16,0 0 30-16,0 0 19 0,0 0 16 0,0 0 4 15,0 0 5-15,0 0-1 0,-29 48 10 16,14-35 13-16,0 5 13 0,-4-2 10 15,-3 8-7-15,-3 0 6 0,-5 4-8 16,0 3-7-16,-1 0-10 0,2 1-5 0,-4-2-10 16,7 3-8-16,-4 0-1 0,2-4-2 0,1 0-6 0,5-3-5 15,1 0-5-15,0-2-2 16,2 1-7-16,5-3 0 0,0-2-4 0,2 1-5 16,-1-3-8-16,3-2-21 15,1-2-37-15,1-1-42 0,1-1-45 0,7-12-54 0,-8 18-49 16,8-18-102-16,-4 14-217 15,4-14-319-15,0 0-237 0</inkml:trace>
  <inkml:trace contextRef="#ctx0" brushRef="#br0" timeOffset="206990.08">3693 12348 2590 0,'0'0'-72'15,"0"0"21"-15,0 0 7 0,0 0 18 16,0 0-4-16,0 0 13 0,0 0 20 0,0 0-5 0,0 0 7 16,0 0 13-16,0 0 5 15,0 0-6-15,0 0 9 0,0 0 9 0,0 0 8 16,0 0-2-16,-40 15 23 15,40-15-7-15,-7 13-2 0,7-13-6 0,-6 14 0 0,6-14 0 16,0 0-2-16,-2 23 0 0,2-23-14 0,0 0-1 16,4 18-2-16,-4-18-7 15,0 0 9-15,0 0-5 0,11 14-4 0,-11-14 3 16,0 0-1-16,0 0-3 0,19 0 2 16,-19 0-7-16,0 0-1 0,0 0 2 0,21-19-9 15,-21 19-1-15,13-21 2 16,-9 10-2-16,3-2 0 0,-3-5-1 15,0 1-3-15,0-3-2 0,-2-2 12 16,2-3 12-16,-2 4 22 0,-2 2 6 0,2-2 4 0,-4 2-2 16,4 1 7-16,-2-1-5 0,0 1-4 0,0 18 3 15,0-30 0-15,0 30 5 16,0-25-1-16,0 25-1 0,0-20-10 0,0 20-1 0,-2-16-6 16,2 16-7-16,0 0 2 15,0 0-4-15,0 0-3 0,0 0 1 0,0 0-2 16,0 0 0-16,0 0 1 15,0 0-2-15,8 51-1 0,-6-36-2 0,2 2-4 16,0 2-3-16,2-2 1 0,0 2-4 0,3 1-8 0,-3 1-16 16,3-4-28-16,-1-2-41 15,1 0-49-15,-1 0-57 0,0 1-66 0,1-5-99 16,0 1-187-16,-1-2-405 16,-8-10-360-16</inkml:trace>
  <inkml:trace contextRef="#ctx0" brushRef="#br0" timeOffset="207320.21">4042 12323 3004 0,'0'0'10'0,"0"0"-1"15,12-8-8-15,-12 8-4 0,0 0 3 16,10-8 3-16,-10 8 8 0,0 0-2 0,0 0 1 16,6-22-5-16,-6 22 2 15,4-13-2-15,-4 13-1 0,9-18 1 0,-9 18-2 0,6-21 3 16,1 8-3-16,-3 2-2 15,-4 11 3-15,8-23 2 0,-6 12 9 0,-2 11 4 16,7-18 2-16,-7 18 4 0,0 0 5 0,-2-21 6 0,2 21 22 16,0 0 22-16,0 0 13 15,-26 0 8-15,26 0 2 0,0 0-1 0,-33 23-6 16,21-11-7-16,2-1 2 16,0 2-6-16,1 3-8 0,0-3 2 0,3 2-9 15,2 3 0-15,2-3-6 0,2-15-8 16,0 29-6-16,8-15-8 0,-1 0-21 15,4-3-35-15,1-1-44 0,2-3-47 16,4 1-54-16,1-4-61 0,0-2-88 0,4-2-172 16,-3-2-135-16,0 0-220 0,0-2-169 0</inkml:trace>
  <inkml:trace contextRef="#ctx0" brushRef="#br0" timeOffset="207600.17">4415 12060 2446 0,'0'0'12'0,"0"0"41"0,0 0 14 0,0 0 10 16,-17-11 29-16,17 11 28 16,0 0 22-16,0 0 9 0,-47 20-5 0,37-10-7 15,-2 0-9-15,1 1-2 16,2 3-1-16,3-1-33 0,6-13-7 0,-4 24-10 15,4-10-8-15,0-14-10 0,12 26-10 16,-1-12-17-16,4-2-26 0,1-2-39 0,6 0-29 16,1-4-42-16,-4 0-49 0,6-2-50 0,-5-3-56 15,-2-1-82-15,2-4-184 0,-1 0-391 16,-5 1-291-16</inkml:trace>
  <inkml:trace contextRef="#ctx0" brushRef="#br0" timeOffset="208329.79">4819 11669 3298 0,'0'0'247'0,"0"0"-37"0,0 0-34 15,0 0-21-15,0 0-16 0,0 0-28 16,0 0-49-16,0 0-78 0,0 0-126 0,0 0-130 16,0 0-309-16,0 0-50 0,0 0-214 0,0 0-188 15</inkml:trace>
  <inkml:trace contextRef="#ctx0" brushRef="#br0" timeOffset="211760.13">4887 11910 2393 0,'0'0'-52'0,"0"0"46"0,0 0 27 16,0 0 14-16,0 0 9 0,0 0 14 16,0 0 26-16,0 0 19 0,0 0 17 0,0 0 12 15,0 0-5-15,0 0-2 16,0 0 0-16,0 0-6 0,0 0 0 0,0 0-8 15,40-17-15-15,-40 17-9 16,0 0-8-16,18-4-5 0,-18 4-11 0,18-2-5 0,-18 2-8 16,26-2-5-16,-7 2-3 0,2-3-8 0,2 3-4 15,7 0-7-15,4 3-1 16,8-3 1-16,3 2-5 0,4 0-1 0,9-1-3 0,1 2-2 16,3 0 0-16,3-1 2 15,2 1-4-15,-2 0-3 0,1 0 3 0,-1-2-3 16,-1 1 0-16,-5-1 3 15,-8-1-1-15,-1 3-2 0,-5-3-7 0,-1 0 6 16,-10 0 0-16,-2 0 3 0,-2-3-2 0,-7 3 1 0,-1 0-2 16,-4 0 1-16,1 0 3 15,-19 0 0-15,26-1-3 0,-26 1-17 0,20 0-26 16,-20 0-33-16,16-3-48 16,-16 3-66-16,0 0-55 0,0 0-103 0,0 0-187 0,0 0-406 15,0 0-346-15</inkml:trace>
  <inkml:trace contextRef="#ctx0" brushRef="#br0" timeOffset="212169.98">5201 11832 2736 0,'-24'-6'-112'0,"24"6"27"0,-12-4 12 0,12 4 19 0,0 0 12 16,0 0 14-16,0 0 16 15,0 0 21-15,-9-11 23 0,9 11 0 0,0 0 9 16,0 0 6-16,0 0 9 0,0 0 11 0,0 0 4 16,0 0 2-16,0 0-4 0,36-17 0 15,-36 17 6-15,17-7 4 0,-17 7-4 0,25-5-13 16,-7 1 1-16,0 2-3 16,6 1-6-16,1-3-3 0,5 0-4 0,2 2-6 15,3 0-20-15,7-2-4 0,6 2 0 16,-2 0-4-16,5 2-1 0,0 0-2 0,10-2-1 15,-4 0 0-15,2 2-2 16,-8 0-3-16,0-1-21 0,-3 1-14 0,-3 0-28 16,-7-2-20-16,-4 2-32 0,-2 0-13 0,-7 0-6 0,1 0-3 15,-6 0-11-15,0-2-4 16,-20 2 4-16,25-2-5 0,-25 2 2 0,19-1 10 16,-19 1 10-16,0 0 12 15,19-7 8-15,-19 7 6 0,0 0 8 0,0 0-2 0,0 0 6 16,0 0-1-16,0 0-13 15,0 0-28-15,-8-25-205 0,8 25 108 0</inkml:trace>
  <inkml:trace contextRef="#ctx0" brushRef="#br0" timeOffset="212480.39">6242 11677 995 0,'-11'-8'50'0,"11"8"31"16,-20-18 26-16,6 10 21 0,2 0 24 15,12 8 22-15,-24-15 18 0,16 9 5 0,8 6 6 16,-17-11 2-16,17 11-16 16,-14-12-9-16,14 12-13 0,-16-7-8 0,16 7-16 15,-10-8-7-15,10 8-7 16,0 0-14-16,0 0-12 0,-15-9-9 0,15 9-12 0,0 0-4 15,0 0-6-15,0 0-5 16,0 0-3-16,0 0-3 0,0 0-10 0,0 0-4 16,0 0-7-16,0 0-5 0,11 46-6 0,-1-35-3 0,0 0-3 15,8 3-2-15,1-1-2 16,9 2-2-16,-2 2-1 0,6 0 0 0,1-1-3 16,-5 0-2-16,4 0 0 15,-2 0-3-15,-7-4-3 0,1 2 3 0,-5 2-4 0,-4-3 1 16,0 0 4-16,-5 0-1 15,-4 0 5-15,-1-1 2 0,-5-12-2 0,0 23-3 16,0-23 0-16,-11 25-1 0,3-11-5 0,-1-6-28 16,-1 4-47-16,-1 0-64 0,2-1-72 15,-3-2-76-15,2-1-179 0,-4 2-128 0,4-1-332 16,10-9-325-16</inkml:trace>
  <inkml:trace contextRef="#ctx0" brushRef="#br0" timeOffset="213319.71">7017 12054 2759 0,'0'0'-51'0,"0"0"26"16,0 0 28-16,-4 14 25 0,4-14 22 0,0 0 25 16,0 0 21-16,0 0 13 0,0 0 2 15,0 0-6-15,0 0-5 0,0 0-4 0,0 0 1 16,0 0-5-16,0 0-2 15,0 0-10-15,0 0-3 0,0 0-10 0,0 0-8 16,20-48-8-16,-15 33-5 0,-1 0-4 0,1-4-4 0,-1-1-6 16,0-2-4-16,0 0-4 15,2-4-4-15,-1 1 4 0,-1-1-1 0,2 1 8 16,2 0 3-16,-3 0 0 16,2 2 2-16,-3 2 0 0,0 3-3 0,2-2 2 0,-2 5-3 15,0 2-3-15,-4 13-5 16,6-25-2-16,-6 25-6 0,8-17-3 0,-8 17-1 15,10-8 0-15,-10 8-2 16,0 0-1-16,0 0-1 0,0 0 2 0,27 22-2 0,-20-13-1 16,3 4-3-16,1 1 1 0,1 2-2 0,4 2 0 15,0-1 0-15,-1 0 2 16,4 2-1-16,0-2-1 0,1 1-1 0,-2-2 1 0,-1 0-1 16,4-1 1-1,-2-2-2-15,-1 1 1 0,0-5 2 0,-2 1 0 0,-4-1 2 16,1-1-1-16,-3 0 16 15,-10-8-3-15,20 8 13 0,-20-8 6 0,12 10 14 0,-12-10-5 16,14 4 0-16,-14-4-5 16,0 0-4-16,0 0 5 0,26-8 1 0,-26 8 15 15,11-14 1-15,-11 14-2 0,13-21-4 0,-7 7-5 16,0-1-6-16,1-2-2 0,-3-4-15 16,2-4 5-16,-2-2-11 0,2-1 3 0,-1 0 1 15,0 0-4-15,-3 4-5 16,2-3 0-16,-2 4-14 0,2 4-23 0,-2 1-26 0,0 0-37 15,-2 3-57-15,0 15-89 0,0-29-88 0,0 20-210 16,0 9-104-16,-6-16 17 16,6 16-335-16,0 0-379 0</inkml:trace>
  <inkml:trace contextRef="#ctx0" brushRef="#br0" timeOffset="213669.81">7929 11746 2995 0,'0'0'49'0,"0"0"15"0,0 0-6 15,0 0-2-15,0 0 12 16,0 0 21-16,0 0 23 0,0 0 4 0,0 0-1 0,0 0-9 16,0 0-6-16,0 0-3 0,17 7-9 0,-17-7-13 15,0 0-8-15,0 0-9 16,30-3-2-16,-30 3-5 0,27-4-7 0,-8 1-11 0,0 0-7 16,1-1-14-16,5 0-14 15,-2 2-15-15,2-3-25 0,-1 1-23 0,1-2-35 16,-6 2-46-16,0 0-37 15,1-2-43-15,-6 1-39 0,-4-2-142 0,-3-1-524 0,-7 8-342 16</inkml:trace>
  <inkml:trace contextRef="#ctx0" brushRef="#br0" timeOffset="213849.89">7960 11591 2848 0,'-18'3'-6'0,"18"-3"22"16,0 0 4-16,0 0 7 0,0 0 17 0,0 0 10 15,0 0 14-15,0 0-3 16,0 0-6-16,0 0-5 0,0 0-4 0,0 0-8 0,0 0-9 16,48-16-5-16,-29 14-24 0,3 1-54 0,1-3-69 15,0 2-83-15,0-4-144 16,1 2-481-16,0-4-157 0</inkml:trace>
  <inkml:trace contextRef="#ctx0" brushRef="#br0" timeOffset="214110.26">8518 11336 2470 0,'4'-13'57'0,"-4"13"40"15,0 0 8-15,0 0-2 16,6-13 21-16,-6 13 23 0,0 0 33 0,0 0 12 15,0 0 1-15,0 0 4 0,17 49-4 16,-12-28-30-16,1 4-12 0,2 2-11 0,0 5-14 16,3 0-21-16,0 2-15 0,-1 5-27 0,1-3-61 15,-3 0-82-15,-2 2-109 16,1 0-145-16,-5-2-273 0,1-3 26 0,-6-2-357 0,-1-3-353 16</inkml:trace>
  <inkml:trace contextRef="#ctx0" brushRef="#br0" timeOffset="-205746.53">1763 13873 2652 0,'17'7'-185'0,"-17"-7"19"0,0 0 16 0,0 0 14 16,0 0 16-16,10 7 14 0,-10-7 11 0,0 0 10 16,0 0 8-16,0 0 2 15,0 0 15-15,15 8 12 0,-15-8 9 0,0 0 18 16,0 0 9-16,0 0 8 0,11 7 11 16,-11-7 11-16,0 0-6 0,0 0-9 0,12 10 4 15,-12-10 0-15,0 0 3 16,0 0-5-16,11 7 1 0,-11-7 4 0,0 0-8 0,0 0 3 15,11 11 3-15,-11-11-1 16,0 0-2-16,0 0 0 0,8 9 1 0,-8-9 0 16,0 0 12-16,0 0-13 0,11 10-2 0,-11-10 18 15,0 0-16-15,10 9 0 16,-10-9 0-16,0 0 0 0,0 0-2 0,12 9 4 0,-12-9-5 16,0 0 1-16,10 10-3 15,-10-10-5-15,0 0-7 0,0 0 4 0,0 0-8 16,10 12 8-16,-10-12-2 15,0 0-6-15,0 0 6 0,0 0 5 0,0 0-4 0,8 10 4 16,-8-10 2-16,0 0-4 0,0 0 2 0,0 0 0 16,11 8-6-16,-11-8 6 15,0 0-9-15,0 0-3 0,0 0 2 0,0 0 4 16,13 11 4-16,-13-11-3 16,0 0 3-16,0 0 0 0,0 0 0 0,0 0 3 0,0 0 3 15,10 7 1-15,-10-7 8 16,0 0-1-16,0 0-1 0,0 0 1 0,0 0-2 15,11 9 2-15,-11-9 3 16,0 0-10-16,0 0 9 0,8 9-8 0,-8-9 8 0,0 0-2 16,0 0 19-16,11 10 0 0,-11-10 3 0,0 0-2 15,13 12 4-15,-13-12-1 16,10 7-1-16,-10-7-2 0,9 10 0 0,-9-10 1 16,14 9-9-16,-14-9 2 15,15 10-4-15,-15-10 1 0,12 10-1 0,-12-10-7 0,16 11 0 16,-16-11 5-16,15 11-6 15,-15-11 6-15,12 11 2 0,-6-3-3 0,-6-8-5 16,14 14-1-16,-14-14-2 0,10 14-2 0,-10-14 5 16,8 16 0-16,-1-8-1 0,-7-8 2 15,6 19-7-15,-6-19 3 0,9 18 4 16,-9-18-8-16,6 20 3 0,-4-8 1 16,-2-12 7-16,7 22-8 0,-5-10 8 0,-2-12-5 15,6 24 3-15,-4-12 0 16,4 1-6-16,-6-13 3 0,6 26 2 0,-5-11-2 0,-1-15 6 15,9 26-2-15,-7-15-11 16,-2-11 7-16,3 25-3 0,0-13-5 0,-3-12 3 16,2 24-1-16,0-11 1 0,-2-13-5 0,2 26 9 15,-2-13-4-15,0-13-3 0,2 24 6 16,-2-24-7-16,0 25 2 0,0-10 1 0,0-15 3 16,0 26-1-16,0-11 1 15,0-15 5-15,-2 28 6 0,2-14 4 0,0-14 5 16,-2 30 2-16,2-17 8 15,0-13-21-15,-2 27 1 0,2-27-1 0,0 25-1 0,0-12 1 16,0-13 9-16,-2 23-20 0,2-23 5 0,0 25-1 16,0-25 0-16,-3 23-4 15,3-23 0-15,-1 20 4 0,1-20-7 0,-2 22 0 16,2-22-3-16,-2 20 14 0,2-20-9 16,-2 19 1-16,2-19-6 0,-4 21 9 0,4-21-3 15,-3 22 0-15,3-22-1 16,-1 19 4-16,1-19-6 0,-2 20-3 0,2-20 9 15,-2 22-3-15,2-22-3 16,-2 18 1-16,2-18-2 0,-2 19 8 0,2-19-2 0,-2 18-2 16,2-18 8-16,-2 17-16 0,2-17 7 0,0 0 4 15,-2 23 8-15,2-23-13 16,-4 14 19-16,4-14-2 0,-2 18 8 0,2-18 1 16,-6 15 0-16,6-15-12 0,0 0 5 15,-3 25-2-15,3-25-2 0,-2 15-4 0,2-15 0 16,0 0 4-16,-4 19-1 15,4-19-2-15,0 0 8 0,0 20-8 0,0-20 8 16,0 0-9-16,-5 16 4 0,5-16 0 0,0 0-8 0,-2 16-2 16,2-16 2-16,0 0 0 15,-2 17 4-15,2-17 7 0,0 0 4 0,0 0 0 16,-4 19 9-16,4-19-2 16,0 0-2-16,0 0 1 0,-2 15-5 0,2-15-9 15,0 0 10-15,0 0-6 0,0 0-5 16,-2 18 3-16,2-18-4 0,0 0-1 0,0 0 4 15,0 0-6-15,0 0 1 16,0 18-4-16,0-18 1 0,0 0-5 0,0 0 1 0,0 0 3 16,0 0 1-16,0 20-2 0,0-20-3 0,0 0-2 15,0 0 2-15,0 0-2 16,0 0 7-16,2 17-2 0,-2-17-3 0,0 0-5 16,0 0 5-16,0 0 0 15,0 0 0-15,0 0-1 0,2 17 1 0,-2-17-3 0,0 0 1 16,0 0 5-16,0 0-2 15,0 0-5-15,0 0 1 0,0 0 1 0,0 0-1 16,2 18-1-16,-2-18 3 0,0 0-2 0,0 0 3 16,0 0 0-16,0 0 2 15,0 0 9-15,0 0 0 0,0 0-5 0,4 13 3 0,-4-13-1 16,0 0-3-16,0 0-1 16,0 0-2-16,0 0 4 0,0 0-3 0,0 0 0 15,0 0-4-15,0 0 1 0,0 0 0 16,0 0-1-16,0 0-2 0,0 0 9 0,0 0 8 15,0 0 0-15,0 0 6 16,0 0-7-16,0 0-1 0,5 13 1 0,-5-13-1 16,0 0-3-16,0 0-1 0,0 0-2 0,0 0-2 0,0 0 2 15,0 0-1-15,10 9-4 16,-10-9 4-16,0 0-2 0,0 0 5 0,0 0-5 16,9 12 2-16,-9-12 1 15,0 0-1-15,0 0-2 0,0 0 2 0,10 9-7 0,-10-9 1 16,0 0 0-16,0 0 2 15,0 0-2-15,8 11-2 0,-8-11 0 0,0 0 0 16,0 0 5-16,0 0-1 0,14 10-2 0,-14-10 2 16,0 0-4-16,0 0 3 15,8 10-5-15,-8-10 5 0,0 0 1 0,0 0 0 16,10 9-2-16,-10-9 2 0,0 0 1 16,0 0-2-16,11 10-1 0,-11-10 2 0,0 0 0 15,0 0-1-15,13 7 1 16,-13-7-2-16,0 0 2 0,10 8 0 0,-10-8 1 0,0 0 0 15,0 0-5-15,11 10 8 16,-11-10-2-16,0 0-1 0,10 7 3 0,-10-7 0 16,0 0-2-16,12 10 4 0,-12-10-2 0,0 0 0 15,12 7 0-15,-12-7-3 0,0 0 3 16,10 9-3-16,-10-9-2 0,0 0 3 0,11 7-4 16,-11-7 1-16,0 0 1 15,11 7-3-15,-11-7 0 0,0 0 1 0,12 8-2 16,-12-8 2-16,0 0 1 0,13 7-2 15,-13-7 0-15,0 0 0 0,10 10-2 0,-10-10 4 16,0 0-2-16,14 10-2 0,-14-10 4 0,0 0 1 16,14 9-6-16,-14-9 3 15,10 6 1-15,-10-6 0 0,0 0 1 0,19 7-1 0,-19-7 3 16,13 6-3-16,-13-6 0 16,17 6 0-16,-17-6 1 0,17 4-2 0,-17-4 1 15,15 5 2-15,-15-5-6 16,20 4 0-16,-20-4 2 0,20 4-2 0,-20-4 6 15,17 6-4-15,-17-6 2 0,17 5-1 16,-17-5-1-16,17 6 2 0,-17-6-4 0,15 6 2 16,-15-6 0-16,17 8 0 0,-17-8 0 0,16 7 2 15,-16-7-2-15,16 7-3 16,-16-7 4-16,17 7 1 0,-17-7-1 0,18 7 0 0,-18-7-1 16,22 6-1-16,-12-4 1 15,-10-2 0-15,22 5 0 0,-22-5 0 0,23 3 0 16,-23-3 0-16,19 6-1 15,-19-6 1-15,17 3-3 0,-17-3 3 0,16 4-1 0,-16-4 0 16,16 3 2-16,-16-3-1 0,14 4 0 0,-14-4 2 16,0 0 1-16,19 5-1 15,-19-5-2-15,13 4 5 0,-13-4-6 0,15 3 2 16,-15-3 1-16,14 6 0 0,-14-6-3 16,20 4 3-16,-20-4-2 0,16 1 0 15,-16-1 0-15,20 4 0 0,-20-4 3 16,17 3-2-16,-17-3 0 0,14 4 1 0,-14-4-2 15,18 4-4-15,-18-4 8 16,0 0-4-16,20 8 0 0,-20-8 2 0,16 4-2 0,-16-4-2 16,14 5 4-16,-14-5 1 0,15 5-3 0,-15-5 1 15,17 2 0-15,-17-2-2 16,17 5 2-16,-17-5-2 0,16 2 3 0,-16-2 0 0,18 4-4 16,-18-4 4-1,17 3-1-15,-17-3-2 0,17 4 1 0,-17-4 0 0,17 4-5 16,-17-4 6-16,16 4 0 15,-16-4-3-15,18 4 3 0,-18-4 0 0,0 0-1 16,22 4 1-16,-22-4 1 0,16 3-2 0,-16-3-2 0,14 4 2 16,-14-4 0-1,0 0-1-15,21 3-1 0,-21-3 4 0,0 0-2 0,18 8 1 16,-18-8 1-16,14 4-1 16,-14-4-1-16,15 4 1 0,-15-4-1 0,0 0 4 0,21 3-5 15,-21-3-2-15,0 0 2 16,17 4 2-16,-17-4-3 0,0 0 2 0,15 4-3 15,-15-4-1-15,0 0 3 16,15 4 2-16,-15-4-2 0,0 0 1 0,0 0-1 0,18 6 2 16,-18-6-1-16,0 0 3 0,14 4-2 0,-14-4-1 15,0 0 1-15,14 4 0 16,-14-4 1-16,0 0-2 0,0 0 3 0,17 6-4 16,-17-6-1-16,0 0-1 15,17 1 1-15,-17-1 2 0,0 0 1 0,17 4 0 0,-17-4-1 16,0 0 0-1,18 6 3-15,-18-6-1 0,14 3-2 0,-14-3-5 0,0 0 6 16,19 5 1-16,-19-5-5 0,15 3 4 0,-15-3-1 0,17 1-1 16,-17-1 1-16,0 0 0 15,21 6 1-15,-21-6-2 0,0 0 0 0,19 3 2 16,-19-3-1-16,0 0 1 16,22 4 1-16,-22-4-1 0,0 0 0 0,20 0 2 15,-20 0-1-15,0 0-2 0,21 4 0 16,-21-4 0-16,0 0-1 0,22-4 3 0,-22 4 0 15,0 0-1-15,20 0 0 16,-20 0-1-16,0 0-1 0,22-4 0 0,-22 4 1 16,0 0 0-16,21-3-3 0,-21 3 1 0,0 0 4 0,24-6-2 15,-24 6-4-15,18-3 1 16,-18 3-7-16,20-7-8 0,-20 7-1 0,18-8-8 16,-4 4 3-16,-14 4 1 15,25-11-4-15,-13 5 3 0,-12 6 0 0,26-13-1 0,-16 5 6 16,3-1-1-16,0 1 2 15,-1-2 3-15,1 3 0 0,0-3 6 0,0 1-6 16,-1-1 16-16,4-1-13 0,-4 2-6 0,2-3-20 16,2 2-13-16,-4 0-7 15,5-5 3-15,-2 5 4 0,0-2 2 0,-1 2 5 0,2 2 2 16,-4-4 8-16,3 4 7 16,-3-2 0-16,2 2-3 0,0-1 9 0,-2 2 6 15,2-1-8-15,-4-2 10 16,3 2-4-16,-1 1 3 0,1-2 0 0,0 1-8 0,-1-1 7 15,4-1-10-15,-2 1 2 16,1-2-4-16,2 0 2 0,0-1 3 0,-3 3 5 16,2 2 2-16,-2-4-4 0,1 2-3 0,-2 0 9 0,2 2 7 15,-3-1 0-15,1-2 6 16,2 2 10-16,-3-1 2 0,0 1 15 0,0-1 6 16,3-1-5-16,-5 1 0 15,5-1 0-15,-4 0-4 0,3 2-4 0,-2-2-3 16,0 1 1-16,0-1-9 15,1 2 7-15,0 1-6 0,0-2 1 0,-1 2 0 0,-12 7-2 16,26-13 1-16,-16 7 4 0,-10 6-1 0,22-7 4 16,-14 1-2-16,-8 6 6 15,19-8-3-15,-19 8-6 0,15-5-1 0,-15 5-2 0,13-7-9 16,-13 7-36-16,0 0-64 16,16-7-76-16,-16 7-168 0,2-6-418 0,-2 6-54 15</inkml:trace>
  <inkml:trace contextRef="#ctx0" brushRef="#br0" timeOffset="-200516.52">1231 13697 2140 0,'0'0'-91'0,"0"0"33"0,0 0 29 0,0 0 15 0,-22-6 32 16,22 6 22-16,0 0 11 15,0 0 13-15,0 0 12 0,0 0-3 0,0 0 7 16,0 0 1-16,0 0 8 16,0 0 6-16,0 0 1 0,0 0 2 0,0 0 1 0,0 0-5 15,0 0-6-15,0 0 2 16,0 0-2-16,0 0 0 0,0 0-1 0,0 0-4 15,0 0-5-15,0 0-5 16,0 0 7-16,0 0-2 0,0 0 5 0,0 0 2 0,0 0-3 16,0 0 1-16,0 0-7 0,41 23-5 0,-41-23-4 15,17 4-4-15,-17-4-8 16,21 4-7-16,-21-4-2 0,24 1-7 0,-24-1-24 16,23 4 6-16,-10-1-9 0,-13-3 2 15,28 4-3-15,-14-4-2 0,-14 0 1 0,28 3-2 16,-15-1 0-16,-13-2 1 15,27 2 1-15,-27-2 4 0,23 2 5 0,-11-1-1 16,-12-1-1-16,22 3-1 0,-22-3-2 0,20 2 1 0,-20-2 2 16,18 0-4-16,-18 0-3 15,0 0 4-15,24 3-1 0,-24-3-2 0,19 0 0 16,-19 0 6-16,0 0-3 16,23 4 0-16,-23-4 2 0,15 2 0 0,-15-2 0 15,17 1-6-15,-17-1-2 16,14 4 3-16,-14-4-3 0,0 0 0 0,24 4 1 0,-24-4-6 15,14 2 3-15,-14-2-2 16,16 4 0-16,-16-4-1 0,0 0 2 0,18 6 0 0,-18-6-1 16,0 0-4-16,18 3 9 0,-18-3-8 0,13 4 0 15,-13-4 0-15,0 0 3 16,18 2-4-16,-18-2 0 0,0 0-2 0,0 0 4 0,19 6 0 16,-19-6-2-16,0 0 2 15,0 0-2-15,15 1-2 0,-15-1 1 0,0 0 0 16,0 0 3-16,0 0 0 15,0 0-2-15,0 0 4 0,0 0-5 0,16 4 1 0,-16-4 0 16,0 0 1-16,0 0-2 0,0 0 0 0,0 0 3 16,0 0-2-16,0 0-4 15,0 0-2-15,0 0-3 0,0 0 5 0,0 0-9 16,0 0-1-16,0 0-4 0,0 0 3 16,0 0 1-16,0 0-1 0,0 0 5 0,-50 10 0 15,50-10-1-15,-19 0 1 16,19 0 4-16,-21 0 0 0,21 0-1 0,-25 0 0 15,25 0 3-15,-22 0-2 0,22 0-10 16,-25-2 0-16,25 2-3 0,-23-3 1 0,23 3 3 16,-24-5-1-16,24 5 5 0,-21-7-1 0,21 7 1 15,-21-6 3-15,21 6-3 16,-21-9 4-16,10 5-1 0,11 4 2 0,-19-10-1 0,19 10 4 16,-17-11 0-1,17 11 0-15,-16-9 1 0,16 9 0 0,-20-12 3 0,20 12-5 16,-16-9 2-16,16 9 2 15,-18-8-5-15,18 8 5 0,-18-10-3 0,18 10 0 0,-15-7 3 16,15 7 0-16,-16-10-2 0,16 10 3 0,-12-5 4 16,12 5 4-16,0 0-6 15,-18-13 0-15,18 13 0 0,0 0 0 0,-18-5-3 0,18 5 1 16,0 0 0-16,-15-5-1 16,15 5 2-16,0 0-4 0,0 0 3 15,-18-9-1-15,18 9-1 0,0 0 2 16,0 0-1-16,-16-3 1 0,16 3 1 0,0 0 2 0,0 0-1 15,0 0 2-15,0 0-2 16,0 0 3-16,-16-6-1 0,16 6 4 0,0 0-1 16,0 0 3-16,0 0 1 0,0 0-4 0,0 0 2 15,0 0-2-15,0 0 1 0,0 0 2 16,0 0 3-16,0 0 0 0,0 0 1 0,0 0 0 16,0 0-2-16,43 16-2 15,-43-16 1-15,20 5-3 0,-20-5-1 0,20 7 0 16,-6 0-1-16,-1-3 6 15,4 1-8-15,-3 1 6 0,1-2-7 0,0 2 2 16,-1-3 0-16,3 4-3 0,1-2 3 0,-4-2-2 0,1 1-1 16,1 3-6-16,0-2 5 15,-2-1 3-15,2 0-3 0,-2 0 0 0,1-1 0 16,0 1 0-16,-15-4 2 0,25 5-1 16,-25-5-3-16,22 7 2 0,-22-7-4 0,20 3 2 15,-20-3 3-15,18 6-5 16,-18-6 4-16,17 4-5 0,-17-4 3 15,13 1 0-15,-13-1 1 0,0 0-1 0,21 6-1 16,-21-6 3-16,0 0-2 0,16 4 1 0,-16-4 0 16,13 4-1-16,-13-4 1 0,0 0 0 0,15 4-3 15,-15-4 2-15,0 0 1 0,0 0-2 16,0 0-1-16,19 1 1 0,-19-1 2 0,0 0 3 16,0 0-3-16,17 5-1 15,-17-5-3-15,0 0 2 0,0 0 0 0,18 3 0 16,-18-3 2-16,0 0-1 0,0 0 0 15,0 0 0-15,21 2 2 0,-21-2-3 0,0 0 1 16,0 0-1-16,0 0 0 0,0 0 6 0,0 0-1 16,16 2-5-16,-16-2 1 15,0 0-1-15,0 0 3 0,0 0 5 0,0 0-3 0,0 0-1 16,0 0-2-16,0 0 3 16,0 0-1-16,0 0-2 0,0 0 1 15,0 0-1-15,0 0-1 0,0 0 1 16,0 0 2-16,0 0-3 0,0 0-1 0,0 0 2 0,-68-4 1 15,68 4-2-15,-23-2-1 16,23 2 2-16,-27-1-1 0,27 1 2 0,-26-5-2 16,9 4 0-16,2-3 2 0,15 4-2 0,-32-6-1 0,18 3 0 15,-4-2 3-15,18 5-1 16,-29-5 0-16,14 1 1 0,15 4-2 0,-27-8 0 16,14 4 0-16,13 4 0 15,-27-5 7-15,12 1-5 0,15 4-2 0,-28-7 0 0,16 3-3 16,12 4 1-1,-26-5 4-15,26 5-4 0,-23-8 2 0,10 5 0 0,13 3 1 16,-21-7 0-16,21 7-1 0,-22-5 0 0,22 5 3 16,-20-6-4-16,20 6-1 15,-20-4 0-15,20 4 3 0,-18-6-1 0,18 6 0 0,-17-4 1 16,17 4 3-16,-18-6-5 16,18 6 0-16,-15-5 2 0,15 5-1 0,0 0 1 15,-19-8 0-15,19 8-2 0,0 0 1 16,-16-10 1-16,16 10 1 0,0 0-2 15,-15-5 2-15,15 5 1 0,0 0-1 16,-13-8-2-16,13 8-2 0,0 0 2 0,0 0 0 16,0 0-3-16,-16-8 2 0,16 8 5 0,0 0-9 0,0 0 4 15,0 0 0-15,0 0 1 16,0 0 0-16,0 0-2 0,0 0-1 0,-11-9 1 16,11 9-2-16,0 0 4 15,0 0-4-15,0 0 0 0,0 0 0 0,0 0-1 0,0 0 0 16,0 0 0-16,0 0 3 15,0 0-2-15,0 0 3 0,0 0-1 0,0 0 0 16,0 0-1-16,0 0 2 0,0 0-1 0,61 11 1 0,-61-11 0 16,18 4 1-16,-18-4-2 15,20 6 2-15,-9-2-2 0,-11-4 2 0,25 7-4 16,-10-3 3-16,-1 3 6 16,4-2-5-16,-4-2 0 0,4 3 2 0,-5-2-3 15,5 1 0-15,0-1 3 0,-4 2-4 16,0 0-5-16,1-2 10 0,0 1-3 0,-3 2-1 15,-12-7 2-15,29 9 0 16,-18-4-3-16,6 0 3 0,-3-2 0 0,-14-3 5 0,28 10-9 16,-16-6 0-16,1-1 3 0,-13-3-1 0,22 6 2 15,-22-6-3-15,18 5-1 16,-18-5 1-16,17 6-1 0,-17-6 9 0,16 6-9 16,-16-6 6-16,16 6-4 0,-16-6-1 15,0 0-1-15,22 3 8 0,-22-3-6 0,16 4 1 16,-16-4 2-16,12 4-1 15,-12-4-2-15,0 0 1 0,20 4-1 0,-20-4 4 16,0 0-3-16,16 1-1 0,-16-1-2 0,0 0 5 0,0 0 0 16,20 7-2-16,-20-7 0 15,0 0 1-15,0 0-1 0,0 0 1 0,17 1 2 16,-17-1-2-16,0 0-1 16,0 0 5-16,0 0-3 0,0 0-3 0,0 0 3 0,0 0-1 15,0 0 1-15,16 3-2 16,-16-3 5-16,0 0-2 0,0 0 0 0,0 0 2 15,0 0-4-15,0 0 5 16,0 0 8-16,0 0-12 0,0 0 4 0,0 0-2 0,0 0-2 16,0 0 0-16,0 0 4 0,0 0-5 0,0 0 7 15,0 0-8-15,0 0 1 16,0 0-2-16,-61-14 1 0,61 14 3 0,-23-6-3 0,8 2 0 16,15 4-2-16,-31-6 6 15,18 3-3-15,13 3 0 0,-32-4-1 0,17 1 3 16,1-2-1-16,14 5-1 15,-31-7 0-15,17 3 2 0,-1 1-3 0,15 3-4 0,-25-8 7 16,12 6 0-16,13 2-1 0,-23-9 2 0,23 9-5 16,-22-10 0-16,12 7 2 15,10 3 0-15,-22-8-1 0,22 8 0 0,-19-8 1 16,19 8 0-16,-20-7-4 0,20 7 5 16,-20-9-2-16,20 9 0 0,-20-5-2 15,20 5 2-15,-15-8 0 0,15 8 2 16,-19-9-2-16,19 9 0 0,-17-5 0 0,17 5-1 15,-18-11 0-15,18 11 0 0,-14-7 2 16,14 7-1-16,-13-7-2 0,13 7 4 0,0 0-6 16,-20-9 3-16,20 9 2 0,0 0-4 0,-16-7 2 15,16 7 2-15,0 0-1 16,-14-6 1-16,14 6-3 0,0 0 1 0,0 0 3 0,-16-7-2 16,16 7 1-16,0 0 0 15,0 0 1-15,0 0-3 0,0 0 0 0,-13-8 0 16,13 8 2-16,0 0-1 15,0 0-2-15,0 0 0 0,0 0 0 0,0 0 3 0,0 0-4 16,0 0 2-16,0 0-2 0,0 0-1 0,0 0 0 16,0 0 1-1,0 0 0-15,0 0-1 0,0 0-2 0,0 0-1 0,0 0 0 16,0 0 2-16,0 0 3 0,0 0 0 16,0 0-1-16,0 0 0 0,0 0-1 0,0 0 1 15,0 0-3-15,0 0 7 16,0 0-2-16,0 0 0 0,0 0-2 0,0 0 2 15,49 21 1-15,-49-21 1 0,20 7-3 16,-10-2 4-16,-10-5-3 0,24 9 1 0,-9-3 1 16,-1-1-3-16,-2 1 3 0,4-1-1 0,-2 0 0 15,1 0-1-15,0 1 1 16,2-2 3-16,-3 1-4 0,2-2-1 0,2 4 2 0,-4-3 1 16,7-1-2-16,-7 1 0 15,6 0 0-15,-6 0 2 0,3-1-1 0,-17-3-1 16,28 5-3-16,-16-3 3 15,-12-2 0-15,24 6 1 0,-14-3-2 0,-10-3 1 0,22 6-1 16,-22-6-4-16,18 6-12 0,-18-6-21 0,17 4-37 16,-17-4-46-16,11 5-64 15,-6-1-68-15,-5-4-143 0,0 0-200 0,6 11 6 0,-6-11-275 16,0 0-223-16</inkml:trace>
  <inkml:trace contextRef="#ctx0" brushRef="#br0" timeOffset="-199376.52">1923 13805 2571 0,'0'0'-87'0,"0"0"12"0,0 0 5 0,0 0 10 15,0 0 6-15,0 0-1 16,0 0 0-16,0 0-24 0,0 0-57 0,0 0-125 0,24 13-266 16,-24-13 293-16</inkml:trace>
  <inkml:trace contextRef="#ctx0" brushRef="#br0" timeOffset="-198806.74">1719 13836 1503 0,'0'0'-10'0,"0"0"20"0,0 0 17 15,0 0 15-15,0 0 21 0,0 0 30 0,0 0 9 16,0 0 19-16,0 0 7 15,0 0-2-15,0 0-4 0,0 0-12 0,0 0-12 16,0 0-9-16,0 0-9 0,61 1-12 0,-61-1-8 0,0 0-4 16,23 6-9-16,-23-6-7 15,17 0-15-15,-17 0-25 0,16 4-17 0,-16-4-3 16,20 6-14-16,-20-6-9 16,18 6-7-16,-18-6-2 0,23 7-12 0,-13-5 1 0,-10-2-13 15,25 8-8-15,-12-4 1 16,-13-4 5-16,27 9 4 0,-11-4 9 15,-4-2 2-15,2 2 6 0,1 0 2 16,-15-5-1-16,25 9 4 0,-12-3 5 0,1-1 3 16,-14-5 18-16,22 12 11 0,-10-7 12 0,-12-5 16 0,17 12 0 15,-5-6 4-15,-12-6 9 16,19 9 3-16,-12-3 21 0,-7-6 3 0,22 12-5 16,-10-9-10-16,-12-3 0 15,22 9-3-15,-12-3-12 0,6-2-1 0,-1 3-11 16,-1-3-9-16,-14-4-15 0,26 6-23 15,-14 0-21-15,-12-6 2 0,28 9-19 0,-15-4-13 16,-1-2-20-16,-1 1-59 0,0 0-350 0,1-1 308 16</inkml:trace>
  <inkml:trace contextRef="#ctx0" brushRef="#br0" timeOffset="-198676.61">2576 14125 1508 0,'18'10'34'16,"-8"-4"6"-16,-10-6-13 0,16 8-4 0,-16-8-5 0,15 5-14 15,-15-5-14-15,15 8-19 16,-15-8-26-16,12 5-31 0,-12-5-44 0,0 0-40 16,21 5-215-16,-21-5 122 0</inkml:trace>
  <inkml:trace contextRef="#ctx0" brushRef="#br0" timeOffset="-198526.52">2969 14282 1068 0,'0'0'-37'0,"19"6"-15"15,-19-6-7-15,18 5-32 0,-18-5-184 0,18 4 90 0</inkml:trace>
  <inkml:trace contextRef="#ctx0" brushRef="#br0" timeOffset="-198286.97">3374 14389 842 0,'23'8'45'0,"-23"-8"-2"16,17 5-7-16,-7-2-3 0,-10-3-12 15,18 8 0-15,-18-8-3 0,16 8 0 0,-16-8 1 16,19 7-19-16,-19-7-7 15,17 8-10-15,-17-8-8 0,17 7 5 0,-7-3 8 16,-10-4 1-16,18 7-2 0,-18-7 8 0,16 7-6 0,-16-7-23 16,18 8-58-1,-18-8-190-15,19 7 91 0</inkml:trace>
  <inkml:trace contextRef="#ctx0" brushRef="#br0" timeOffset="-198116.74">3735 14544 920 0,'0'0'89'0,"16"8"-2"15,-16-8-6-15,18 8-7 16,-9-2-14-16,-9-6 9 0,19 5-19 0,-19-5-4 16,19 8 1-16,-9-5-10 0,-10-3-7 0,20 7 0 0,-20-7-5 15,21 4-3-15,-21-4-7 16,19 5-15-16,-19-5-27 0,19 4-46 0,-19-4-64 16,15 3-127-16,-6 0-123 15,-9-3 123-15</inkml:trace>
  <inkml:trace contextRef="#ctx0" brushRef="#br0" timeOffset="-197966.94">4089 14698 1280 0,'0'0'197'0,"15"11"-10"16,-6-5-42-16,-9-6-56 16,16 7-36-16,-16-7-22 0,22 8-12 0,-8-4-27 15,-14-4-31-15,26 3-41 16,-16-1-64-16,-10-2-120 0,25 2-211 0,-13-2 362 0</inkml:trace>
  <inkml:trace contextRef="#ctx0" brushRef="#br0" timeOffset="-197796.38">4565 14804 1635 0,'0'0'139'0,"22"7"-23"15,-22-7-16-15,19 5-10 0,-19-5-22 0,19 2-32 0,-19-2-40 16,19 7-70-16,-19-7-90 0,18 0-171 0,-8 1-183 16,-10-1 307-16</inkml:trace>
  <inkml:trace contextRef="#ctx0" brushRef="#br0" timeOffset="-197656.63">4921 14907 1615 0,'17'8'92'0,"-6"-3"-10"16,-11-5-17-16,16 10-10 0,-16-10-8 0,20 5-20 0,-20-5-22 16,16 6-27-16,-5-2-43 0,-11-4-49 0,0 0-86 15,26 4-312-15,-16-3 315 16</inkml:trace>
  <inkml:trace contextRef="#ctx0" brushRef="#br0" timeOffset="-197166.65">5232 15008 1585 0,'0'0'80'16,"15"8"10"-16,-15-8-15 15,17 5 3-15,-17-5-27 0,16 6 2 0,-16-6-7 16,20 5-9-16,-20-5-11 16,17 4-29-16,-17-4-27 0,15 2-12 0,-15-2-5 15,0 0-1-15,19 6-2 0,-19-6 7 16,12 6-19-16,-12-6-11 0,0 0-18 0,20 6-8 15,-20-6-6-15,10 5 11 16,-10-5 7-16,13 8 14 0,-13-8 32 0,15 7 29 16,-15-7 31-16,14 6 13 0,-14-6 21 0,15 9 2 0,-15-9 21 15,15 10 8-15,-15-10 11 16,17 7 10-16,-17-7-22 0,17 8 9 0,-6-2-2 16,-11-6 1-16,19 10 4 15,-19-10 0-15,18 8 4 0,-9-5-11 0,-9-3-8 0,21 7-3 16,-21-7-7-1,20 9-4-15,-20-9-14 0,18 4-2 0,-7 0-5 0,-11-4-7 16,21 6-7-16,-21-6-4 0,19 9-1 0,-19-9-5 16,20 7-1-16,-20-7-4 15,20 8-8-15,-20-8-1 0,17 5 3 0,-17-5-6 0,17 9 1 16,-17-9-1-16,17 7 1 16,-17-7 4-16,15 7 5 0,-15-7-3 0,15 8 6 15,-15-8 7-15,14 7 5 0,-14-7 3 16,16 10 3-16,-8-4-4 0,-8-6-3 15,17 9-2-15,-17-9-4 0,17 7-1 16,-17-7-4-16,15 8-19 0,-15-8-37 0,14 6-55 16,-8-2-50-16,-6-4-66 0,0 0-155 0,14 5-409 0,-14-5-71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13CE-7CDF-4094-9118-BEDC34D3369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AB710-2D49-4E93-B176-CB641A02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21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73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97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99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94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50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19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92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0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7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30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53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2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10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BA75-1C5D-4784-AEB0-567E8802C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78C88-6EAE-43F5-BD2C-D7D9007D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5BB-5A80-4B2F-820E-EF60C11F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73A1-24AD-4709-94D1-E9DC45881483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D980-4615-4C01-9E96-40DA38C3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B1F0-703F-4510-A879-FAE500C6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06A3-BC2B-4F4A-A4A4-B8B01476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4E757-7BEB-4409-A16C-D603B82B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308B0-2997-47FE-A856-748CD898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F4FD-5695-4C34-908B-1D12B140F5D0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7A03-6AFB-4BE8-BF3B-AC5F43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B177-FC04-43B9-B504-9D11459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081C-D7A0-48C2-9D27-05179F021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CF6C-DF19-4011-B2F4-E935CC6D7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EBBC-64DB-4073-ACDB-C4D73B87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2E2-A6F7-42AB-B501-F4BA4E2BA542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66E4-25D9-49EA-8EA2-47F3D9BC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2ABDB-B58E-4203-8B13-EDC65F69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5194-0F8B-4887-9B37-C7F922DF2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B4A89-A522-4E92-BD53-841A0F8B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30A8A-0DBA-4B9C-B74B-3DE37B13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AE2C-E0CD-4E53-A6AA-E163FA8C414F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5A36-6487-431A-AB10-5DAD7CA8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FDBA-3D3C-436C-8AF8-43A462BA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5432-EA7D-4693-8A83-F3289E94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1D3B-1BB9-458B-A6FF-88972299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7A26-3714-4EC5-87D2-139F9AC7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BCA-9D98-4087-B814-D358DBC48186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4766-68AB-4DB4-A939-C3AB30FC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3F7D-AA52-43D9-B865-FFA589BD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14A-7DB9-47B9-8B98-51FBE39B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E3D6-898C-44FA-A325-6EA32752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D05B-0A09-4125-932C-75365EB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D46-CBD1-43BE-8B40-D0674ABCB3A4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4E69-B785-4EB5-BCCC-E620F263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44A1-8D54-474C-8F35-605B7C1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C167-41CF-4EA5-9C7D-74331463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A2A9-1300-4D09-AC04-34C91415F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3B611-6253-473C-84A4-CE9E9D43D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6BAE-22E6-4F81-8A8E-50DE8280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2191-D4D5-4E43-9DC2-E8E0089D6F89}" type="datetime1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71C9-2F4C-4474-AE2D-658680C6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F29DE-CD81-4F75-B1E7-C6233747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F01-8666-4A53-9557-FA025206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5738A-F8B1-4E61-AB9D-9555D0DF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17D4-49EE-4AA8-89A0-FD09A35F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2D1D5-D2BC-4F59-BC4E-76225F5E9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4660-25F4-46CA-A975-F6AC146BD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F8762-2775-4950-8D4D-FC2F14BB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A900-0305-49C7-8F85-26A24429C51C}" type="datetime1">
              <a:rPr lang="en-US" smtClean="0"/>
              <a:t>12/31/2021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91DF0-6585-4F78-8494-84A47C7B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CF402-6D41-4A05-87E9-FA2C6F10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39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8EC8-37A2-4A4E-8DDE-2C0EF8B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FE2E3-FDA4-4127-B1F9-574270E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B0C3-6A10-491B-B9FC-3EBFE76BA835}" type="datetime1">
              <a:rPr lang="en-US" smtClean="0"/>
              <a:t>12/31/2021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7233-3DB8-4DB9-BCBF-85AFCEEF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FE6E-13A1-4EDC-BF3A-BE5E4772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1C9C-8E9A-49BF-A8A9-72CF856C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F9D4-86B7-443D-AF9F-90C71A5C6A57}" type="datetime1">
              <a:rPr lang="en-US" smtClean="0"/>
              <a:t>12/31/2021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20388-395A-4619-9A53-E6B813D4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8B47-C659-4139-B66C-CA1FD83E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F8C6-C57E-441D-8297-7D293D45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D354-EB2F-4798-89DD-98728402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6FC2-AE4E-4EF9-AAD0-797CA004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8E487-B502-4636-865D-E3C5D47E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7DC-C0EB-4AA7-92B4-FF65F6725D91}" type="datetime1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BEABC-3343-4386-950A-D2C27A3B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A7AF-859F-40AA-A1DC-1CDA88F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DC3D-4E1C-46AE-8B15-778A898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CE97-E492-4EB6-8DB4-425EF917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E587-7F80-40EA-87B0-2E1AD476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7B1E-3904-46C5-9F9B-3EF8C547E6B6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412C-1235-495B-9368-C18EC085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2ADE-2EFA-4AC1-ADB0-D29AA289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BC285-41DA-46CF-A229-0F50A4D02DE2}"/>
              </a:ext>
            </a:extLst>
          </p:cNvPr>
          <p:cNvSpPr/>
          <p:nvPr userDrawn="1"/>
        </p:nvSpPr>
        <p:spPr>
          <a:xfrm>
            <a:off x="11004331" y="6356350"/>
            <a:ext cx="349469" cy="36512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4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82A0-FAF5-4B5D-AE49-F195C88F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E149E-9FA4-4BB9-BDA1-A35CC6B9A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BDD37-9DBB-4093-BE3B-1F7666B15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EB47-9F96-45BF-BBED-0267DD5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DFAD-9696-4C60-8054-6EDCA3C796CC}" type="datetime1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2AF48-F2DA-4873-A494-D89229E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E43A-E604-4FCE-9F2B-79BE1BE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7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701D-6094-442E-8EE5-C5FE81BB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E6474-C546-4562-A47D-B9E02CB09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7AD5-0A67-42EB-9283-E26281C2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CBB6-FE46-4488-8CB8-7C43560A067B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CB14-6A83-48DA-910B-B5B8273E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A98A-FBCF-49AF-A521-0F1EF1D9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6F67E-7B64-4236-B74D-AAF61204C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1FA5-EA6F-4DBB-961A-CA4931F1E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F0057-178B-47D1-8A6A-F7A1F98E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BCEB-6EFC-427C-AEC4-03A0715040F6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881D-7EFE-4D11-8C75-4A5B2CB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988-5F26-4B00-9EA2-396F3E33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5020-9830-4697-AEEB-2DDBD10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FF56-F377-4B38-8F03-8B0428E3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C09C-F3BE-492B-B5A1-EF58C21F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BBDEA-A916-48CB-B072-242BB02CFB3C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BEF4-FEF2-4C6D-9C01-EA5939A3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1086B-1EE5-4153-9885-A1531A8A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A9A4-52E9-4702-AB53-B28B8160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BA69-7058-4791-A5ED-E10955DD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4DD0-156B-481F-B13E-F15C9EB86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FC809-54AC-4296-8EBE-094DF43C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EBC7-BE77-41D3-AE61-A7116673F81A}" type="datetime1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33F6-FEBF-49C2-B888-B224A227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E52A-FE8E-47C7-9464-DD1D131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37-AA9B-4DD2-B726-5627739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97AB-EE46-438E-926A-68F9E354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ECDE8-A5E8-4337-8488-90F263A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6A88F-6010-4618-A781-D64A02AB9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508AD-14D4-4E54-BB3A-21B2769D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AC63-B0AC-4D71-9E0A-2F5AC7FD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BB37-1F1D-469E-89AC-212F49EBE5CC}" type="datetime1">
              <a:rPr lang="en-US" smtClean="0"/>
              <a:t>12/31/2021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77E7-7CC0-48B7-9EFD-C01AE511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53531-4B05-448E-9B1A-866E107A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404E-7177-4752-BB70-E3429C0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F62E2-2D49-45B1-8C3F-1951E8FB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7C01-4450-411A-B0A1-ECF2EC79EF1A}" type="datetime1">
              <a:rPr lang="en-US" smtClean="0"/>
              <a:t>12/31/2021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D1A89-D106-4BCC-9812-155FF1D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A962-8CB6-4901-AAC6-B09901AC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2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25CAA-7012-458A-87DA-154E7674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8066-FCD4-4B93-AC60-3B784E65BFBE}" type="datetime1">
              <a:rPr lang="en-US" smtClean="0"/>
              <a:t>12/31/2021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C823E-EDBF-4D9E-B278-A53E1409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8CCC-32A2-418D-AC49-1B841484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833-E822-4858-8B42-B6E9CF5E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7007-C140-42DD-B3B0-5F654D14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5465-C5A8-406B-ACBF-186AF140E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0931-DF41-4AAF-B337-09B34F25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5295-E1F7-474D-9AF3-857642E4C73B}" type="datetime1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E6677-5B04-4562-8CAE-5C9D7640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0B1BB-897D-43AF-887E-F658CD8E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A740-72D0-4515-868C-4B8EBA91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9748D-81E9-48A2-B4FE-78137836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59AD3-98F9-4859-A05F-7C7DD834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7650-F7D5-47D6-A6C1-90AA7CA2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E4C1-976B-4A14-A00D-AE7FBCFDFDFF}" type="datetime1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D4FEC-9174-4973-B2D0-FBF1DF9C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5B131-80B2-4711-ABD6-24FAD1B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04F4C-35E2-41FB-936D-17B0D6E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52C3-7141-42DE-B3AD-FB6BC959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D400-CB86-496C-8DD3-68C17817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5F48-225C-485F-80ED-6FCF615E7C3C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BD4D-1C22-4743-A5DB-3D3E2758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1682-CCF1-44A0-A67C-8D51ABB2E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4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0645F-91F7-4DF9-A9B6-3773762D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DFA83-BA7C-4A8E-B395-B7F129D3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B4BA-7648-4331-9F6F-E28AE0948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325D-531B-46AD-A2B2-B7F3F66CD8CF}" type="datetime1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FDABE-E349-4DFA-85BE-02FC1106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BCDC-1AB0-4D05-BCAC-68F8E4BA7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11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customXml" Target="../ink/ink12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34.png"/><Relationship Id="rId4" Type="http://schemas.openxmlformats.org/officeDocument/2006/relationships/customXml" Target="../ink/ink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5.emf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6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7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10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A69C-5795-4B69-8A24-029850B7B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latin typeface="XB Niloofar" panose="02000503080000020003" pitchFamily="2" charset="-78"/>
                <a:cs typeface="B Titr" panose="00000700000000000000" pitchFamily="2" charset="-78"/>
              </a:rPr>
              <a:t>سیستم‌های کنترل خطی</a:t>
            </a:r>
            <a:endParaRPr lang="en-US" dirty="0">
              <a:latin typeface="XB Niloofar" panose="02000503080000020003" pitchFamily="2" charset="-78"/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463C5-0908-404A-A32C-F93E5EE07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777"/>
            <a:ext cx="9144000" cy="2020185"/>
          </a:xfrm>
        </p:spPr>
        <p:txBody>
          <a:bodyPr>
            <a:normAutofit/>
          </a:bodyPr>
          <a:lstStyle/>
          <a:p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مشخصات پاسخ فرکانسی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485B-61B5-4B0F-A642-9DCD67C0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نوع سیستم و ثابت‌های خطا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𝑁</m:t>
                            </m:r>
                          </m:sup>
                        </m:sSup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BEA2BA5-A437-4A6F-84B5-C55B8A30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1214"/>
            <a:ext cx="5417820" cy="42102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B9D8EB-74C2-4723-87CA-EE69258E4679}"/>
                  </a:ext>
                </a:extLst>
              </p14:cNvPr>
              <p14:cNvContentPartPr/>
              <p14:nvPr/>
            </p14:nvContentPartPr>
            <p14:xfrm>
              <a:off x="700200" y="1078200"/>
              <a:ext cx="11490120" cy="5622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B9D8EB-74C2-4723-87CA-EE69258E46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840" y="1068840"/>
                <a:ext cx="11508840" cy="56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45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نوع سیستم و ثابت‌های خطا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𝑁</m:t>
                            </m:r>
                          </m:sup>
                        </m:sSup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994431E-1EC4-46A2-900B-026C6FE2C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6020"/>
            <a:ext cx="6039478" cy="42754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911AE1-F901-49A1-A600-82E600E4CBC8}"/>
                  </a:ext>
                </a:extLst>
              </p14:cNvPr>
              <p14:cNvContentPartPr/>
              <p14:nvPr/>
            </p14:nvContentPartPr>
            <p14:xfrm>
              <a:off x="1063080" y="1331280"/>
              <a:ext cx="11060280" cy="313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911AE1-F901-49A1-A600-82E600E4CB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3720" y="1321920"/>
                <a:ext cx="11079000" cy="31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33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شناسایی سیستم با استفاده از نمودار بود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 lnSpcReduction="1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𝑁</m:t>
                            </m:r>
                          </m:sup>
                        </m:sSup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شناسایی نوع سیستم از روی شیب نمودار در فرکانس‌های پایین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تعیین بهره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K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از روی مقدار نمودار اندازه در محل برخورد امتداد شیب فرکانس‌های پایین با خط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w=1</a:t>
                </a: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تعیین (تقریبی) فرکانس‌های گوشه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اگر شیب نمودار بعد از فرکانس گوشه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-20dB/dec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بود قطب مرتبه یک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اگر شیب نمودار بعد از فرکانس گوشه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-40dB/dec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بود قطب مرتبه دو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اگر شیب نمودار بعد از فرکانس گوشه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+20dB/dec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بود صفر مرتبه یک</a:t>
                </a:r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...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تعیین مثبت یا منفی بودن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K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از روی نمودار زاویه در فرکانس‌های پایین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تعیین کمینه فاز یا ناکمینه فاز بودن هرکدام از صفرها وقطب‌ها از روی نمودار زاویه</a:t>
                </a:r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 r="-1001" b="-42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B58EF5-4D1A-476C-B341-103666886DD6}"/>
                  </a:ext>
                </a:extLst>
              </p14:cNvPr>
              <p14:cNvContentPartPr/>
              <p14:nvPr/>
            </p14:nvContentPartPr>
            <p14:xfrm>
              <a:off x="1951560" y="1327320"/>
              <a:ext cx="8913960" cy="534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B58EF5-4D1A-476C-B341-103666886D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2200" y="1317960"/>
                <a:ext cx="8932680" cy="53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9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شناسایی سیستم با استفاده از نمودار بود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94B6-05C9-4932-8C0D-A60C41770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4" t="13167" r="14406" b="7315"/>
          <a:stretch/>
        </p:blipFill>
        <p:spPr>
          <a:xfrm>
            <a:off x="160020" y="1114212"/>
            <a:ext cx="7806690" cy="56778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8225526-BD3A-4EF8-A592-AD1B0E2E1100}"/>
                  </a:ext>
                </a:extLst>
              </p14:cNvPr>
              <p14:cNvContentPartPr/>
              <p14:nvPr/>
            </p14:nvContentPartPr>
            <p14:xfrm>
              <a:off x="1058040" y="1013760"/>
              <a:ext cx="10282320" cy="3414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8225526-BD3A-4EF8-A592-AD1B0E2E11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8680" y="1004400"/>
                <a:ext cx="10301040" cy="34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339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حد بهره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FBC58F-94D4-42D0-90AD-E9B35B0E07A4}"/>
                  </a:ext>
                </a:extLst>
              </p14:cNvPr>
              <p14:cNvContentPartPr/>
              <p14:nvPr/>
            </p14:nvContentPartPr>
            <p14:xfrm>
              <a:off x="376920" y="1229400"/>
              <a:ext cx="1691640" cy="56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FBC58F-94D4-42D0-90AD-E9B35B0E07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560" y="1220040"/>
                <a:ext cx="1710360" cy="587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7489BC-6364-4625-B9F7-B37E443D3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477" y="1032337"/>
            <a:ext cx="4058603" cy="5268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523AF4-81BC-48DF-BACC-2CDF08217F31}"/>
                  </a:ext>
                </a:extLst>
              </p14:cNvPr>
              <p14:cNvContentPartPr/>
              <p14:nvPr/>
            </p14:nvContentPartPr>
            <p14:xfrm>
              <a:off x="312120" y="1704960"/>
              <a:ext cx="10163160" cy="461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523AF4-81BC-48DF-BACC-2CDF08217F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760" y="1695600"/>
                <a:ext cx="10181880" cy="46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24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حد بهره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4A0777-6F6C-4403-AF44-06AE8215B5A0}"/>
                  </a:ext>
                </a:extLst>
              </p14:cNvPr>
              <p14:cNvContentPartPr/>
              <p14:nvPr/>
            </p14:nvContentPartPr>
            <p14:xfrm>
              <a:off x="243000" y="1078200"/>
              <a:ext cx="11247120" cy="4947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4A0777-6F6C-4403-AF44-06AE8215B5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640" y="1068840"/>
                <a:ext cx="11265840" cy="49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938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حد بهره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72FA6F-50FC-4E86-AED9-4D2ACAE7E7AC}"/>
                  </a:ext>
                </a:extLst>
              </p14:cNvPr>
              <p14:cNvContentPartPr/>
              <p14:nvPr/>
            </p14:nvContentPartPr>
            <p14:xfrm>
              <a:off x="242280" y="1159560"/>
              <a:ext cx="10672560" cy="4214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72FA6F-50FC-4E86-AED9-4D2ACAE7E7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920" y="1150200"/>
                <a:ext cx="10691280" cy="423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09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حد فاز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489BC-6364-4625-B9F7-B37E443D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477" y="1032337"/>
            <a:ext cx="4058603" cy="5268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3327BE-75E3-464F-BC5B-405B2D1B32BB}"/>
                  </a:ext>
                </a:extLst>
              </p14:cNvPr>
              <p14:cNvContentPartPr/>
              <p14:nvPr/>
            </p14:nvContentPartPr>
            <p14:xfrm>
              <a:off x="460440" y="1140480"/>
              <a:ext cx="2620800" cy="644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3327BE-75E3-464F-BC5B-405B2D1B32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080" y="1131120"/>
                <a:ext cx="263952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7A20B3-30EB-48B8-A286-E7D35C6310CD}"/>
                  </a:ext>
                </a:extLst>
              </p14:cNvPr>
              <p14:cNvContentPartPr/>
              <p14:nvPr/>
            </p14:nvContentPartPr>
            <p14:xfrm>
              <a:off x="671400" y="1131480"/>
              <a:ext cx="9387000" cy="5712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7A20B3-30EB-48B8-A286-E7D35C6310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040" y="1122120"/>
                <a:ext cx="9405720" cy="57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69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حد فاز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DE39DA-E406-435E-9D6E-9F0D32545F62}"/>
                  </a:ext>
                </a:extLst>
              </p14:cNvPr>
              <p14:cNvContentPartPr/>
              <p14:nvPr/>
            </p14:nvContentPartPr>
            <p14:xfrm>
              <a:off x="266400" y="1015200"/>
              <a:ext cx="11257920" cy="576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DE39DA-E406-435E-9D6E-9F0D32545F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040" y="1005840"/>
                <a:ext cx="11276640" cy="5788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AE9E91-6D7F-4FE9-A3FF-1FCBE8E68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40647"/>
            <a:ext cx="4219748" cy="37439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772505-C687-411F-99C8-A567666FC93F}"/>
                  </a:ext>
                </a:extLst>
              </p14:cNvPr>
              <p14:cNvContentPartPr/>
              <p14:nvPr/>
            </p14:nvContentPartPr>
            <p14:xfrm>
              <a:off x="130320" y="4611960"/>
              <a:ext cx="3941280" cy="1670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772505-C687-411F-99C8-A567666FC9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960" y="4602600"/>
                <a:ext cx="3960000" cy="16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63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مشخصات پاسخ فرکانسی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9063" y="1237785"/>
                <a:ext cx="6244682" cy="525509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ستیغ یا پیک پاسخ فرکانسی: مقدار ماکزیمم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|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فرکانس تشدید: فرکانسی که در آن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|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مقدار ماکزیمم خود را دارد.</a:t>
                </a:r>
              </a:p>
              <a:p>
                <a:pPr lvl="1"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9063" y="1237785"/>
                <a:ext cx="6244682" cy="5255090"/>
              </a:xfrm>
              <a:blipFill>
                <a:blip r:embed="rId3"/>
                <a:stretch>
                  <a:fillRect t="-2320" r="-1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CB0003-DA4D-4614-B4CA-E6A6953C2A1A}"/>
                  </a:ext>
                </a:extLst>
              </p14:cNvPr>
              <p14:cNvContentPartPr/>
              <p14:nvPr/>
            </p14:nvContentPartPr>
            <p14:xfrm>
              <a:off x="3248185" y="4945828"/>
              <a:ext cx="1800" cy="6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CB0003-DA4D-4614-B4CA-E6A6953C2A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8825" y="4936468"/>
                <a:ext cx="20520" cy="248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E340FC-0E9F-49BF-9721-B79F46733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33749"/>
            <a:ext cx="5463400" cy="4787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D47D4D-AA89-463F-ADE5-4EDACD36E60F}"/>
                  </a:ext>
                </a:extLst>
              </p14:cNvPr>
              <p14:cNvContentPartPr/>
              <p14:nvPr/>
            </p14:nvContentPartPr>
            <p14:xfrm>
              <a:off x="2188440" y="2449080"/>
              <a:ext cx="495720" cy="1899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D47D4D-AA89-463F-ADE5-4EDACD36E6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9080" y="2439720"/>
                <a:ext cx="514440" cy="19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1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مشخصات پاسخ فرکانسی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پهنای باند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𝐵𝑊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(برای سیستم‌های پایین‌گذر): فرکانسی که اندازه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3dB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نسبت به مقدار اندازه در  فرکانس‌های پایین افت می‌کند.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نرخ قطع (برای سیستم‌های پایین‌گذر): : شیب نمودار اندازه در فرکانس‌های بالا</a:t>
                </a: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1"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1"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580" t="-2088" r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CB0003-DA4D-4614-B4CA-E6A6953C2A1A}"/>
                  </a:ext>
                </a:extLst>
              </p14:cNvPr>
              <p14:cNvContentPartPr/>
              <p14:nvPr/>
            </p14:nvContentPartPr>
            <p14:xfrm>
              <a:off x="3248185" y="4945828"/>
              <a:ext cx="1800" cy="6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CB0003-DA4D-4614-B4CA-E6A6953C2A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8825" y="4936468"/>
                <a:ext cx="20520" cy="24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05AC3DF-2840-4351-A04A-A31EA2E24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07129"/>
            <a:ext cx="4850780" cy="42508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7A12BD-41BF-475B-8086-DDC7BF113664}"/>
                  </a:ext>
                </a:extLst>
              </p14:cNvPr>
              <p14:cNvContentPartPr/>
              <p14:nvPr/>
            </p14:nvContentPartPr>
            <p14:xfrm>
              <a:off x="93240" y="2936880"/>
              <a:ext cx="11980080" cy="170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7A12BD-41BF-475B-8086-DDC7BF1136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80" y="2927520"/>
                <a:ext cx="11998800" cy="17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86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سیستم مرتبه۱ 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𝑇𝑠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9DB67F-4073-4D2B-9769-515B16E0C096}"/>
                  </a:ext>
                </a:extLst>
              </p14:cNvPr>
              <p14:cNvContentPartPr/>
              <p14:nvPr/>
            </p14:nvContentPartPr>
            <p14:xfrm>
              <a:off x="325080" y="1174320"/>
              <a:ext cx="10871280" cy="5366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9DB67F-4073-4D2B-9769-515B16E0C0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20" y="1164960"/>
                <a:ext cx="10890000" cy="538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469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سیستم مرتبه۲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𝑠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 </m:t>
                        </m:r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58F4A-7DBD-4DEB-8FB8-1A5E464A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03" y="1237785"/>
            <a:ext cx="5541818" cy="3406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FC18A3-53B9-4E93-AB86-43F52B2301A9}"/>
                  </a:ext>
                </a:extLst>
              </p14:cNvPr>
              <p14:cNvContentPartPr/>
              <p14:nvPr/>
            </p14:nvContentPartPr>
            <p14:xfrm>
              <a:off x="155520" y="1283400"/>
              <a:ext cx="11788920" cy="5226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FC18A3-53B9-4E93-AB86-43F52B2301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160" y="1274040"/>
                <a:ext cx="11807640" cy="52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738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سیستم مرتبه۲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𝑠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 </m:t>
                        </m:r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58F4A-7DBD-4DEB-8FB8-1A5E464A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03" y="1237785"/>
            <a:ext cx="5541818" cy="3406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3D2D99-8E5D-4284-9DE0-D7ABE46068EC}"/>
                  </a:ext>
                </a:extLst>
              </p14:cNvPr>
              <p14:cNvContentPartPr/>
              <p14:nvPr/>
            </p14:nvContentPartPr>
            <p14:xfrm>
              <a:off x="282240" y="2337480"/>
              <a:ext cx="10682280" cy="397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3D2D99-8E5D-4284-9DE0-D7ABE46068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880" y="2328120"/>
                <a:ext cx="10701000" cy="39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97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فرکانسی و حلقه فیدبک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111" y="1237785"/>
            <a:ext cx="10370633" cy="5255090"/>
          </a:xfrm>
        </p:spPr>
        <p:txBody>
          <a:bodyPr>
            <a:normAutofit/>
          </a:bodyPr>
          <a:lstStyle/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35A00B-B0B2-4A44-AA17-D5A92922F448}"/>
                  </a:ext>
                </a:extLst>
              </p14:cNvPr>
              <p14:cNvContentPartPr/>
              <p14:nvPr/>
            </p14:nvContentPartPr>
            <p14:xfrm>
              <a:off x="465120" y="1318320"/>
              <a:ext cx="5318640" cy="5120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35A00B-B0B2-4A44-AA17-D5A92922F4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760" y="1308960"/>
                <a:ext cx="5337360" cy="513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56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نوع سیستم و ثابت‌های خطا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>
                    <a:latin typeface="Cambria Math" panose="02040503050406030204" pitchFamily="18" charset="0"/>
                    <a:cs typeface="XB Niloofar" panose="02000503080000020003" pitchFamily="2" charset="-78"/>
                  </a:rPr>
                  <a:t>تشخیص نوع سیستم از روی نمودار اندازه بود</a:t>
                </a:r>
              </a:p>
              <a:p>
                <a:pPr lvl="1" algn="r" rtl="1"/>
                <a:r>
                  <a:rPr lang="fa-IR" dirty="0">
                    <a:latin typeface="Cambria Math" panose="02040503050406030204" pitchFamily="18" charset="0"/>
                    <a:cs typeface="XB Niloofar" panose="02000503080000020003" pitchFamily="2" charset="-78"/>
                  </a:rPr>
                  <a:t>شیب نمودار در فرکانس‌های خیلی پایین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×(−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20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dB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dec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.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  <a:cs typeface="XB Niloofar" panose="02000503080000020003" pitchFamily="2" charset="-78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𝑁</m:t>
                            </m:r>
                          </m:sup>
                        </m:sSup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t="-2320" r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275F7E3-F572-40B8-890F-2CBB1B145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711" y="4984596"/>
            <a:ext cx="5072289" cy="1734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D0D5F-9468-4506-9727-22E25DBB3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9505"/>
            <a:ext cx="5731063" cy="20169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EF077C-87C7-4D57-9AD0-A6CDAD1C543A}"/>
                  </a:ext>
                </a:extLst>
              </p14:cNvPr>
              <p14:cNvContentPartPr/>
              <p14:nvPr/>
            </p14:nvContentPartPr>
            <p14:xfrm>
              <a:off x="385920" y="1139760"/>
              <a:ext cx="10713600" cy="4629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EF077C-87C7-4D57-9AD0-A6CDAD1C54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560" y="1130400"/>
                <a:ext cx="10732320" cy="46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1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نوع سیستم و ثابت‌های خطا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𝐾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𝑁</m:t>
                            </m:r>
                          </m:sup>
                        </m:sSup>
                        <m:nary>
                          <m:naryPr>
                            <m:chr m:val="∏"/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7EC8AE7-94AE-4A76-8674-4A260B4D2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7" y="2174084"/>
            <a:ext cx="4235015" cy="46839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21C768-A8F2-4E86-A6BC-3FAA0789954F}"/>
                  </a:ext>
                </a:extLst>
              </p14:cNvPr>
              <p14:cNvContentPartPr/>
              <p14:nvPr/>
            </p14:nvContentPartPr>
            <p14:xfrm>
              <a:off x="141840" y="2487240"/>
              <a:ext cx="11740320" cy="3223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21C768-A8F2-4E86-A6BC-3FAA078995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480" y="2477880"/>
                <a:ext cx="11759040" cy="32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787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57139</TotalTime>
  <Words>339</Words>
  <Application>Microsoft Office PowerPoint</Application>
  <PresentationFormat>Widescreen</PresentationFormat>
  <Paragraphs>110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XB Niloofar</vt:lpstr>
      <vt:lpstr>Office Theme</vt:lpstr>
      <vt:lpstr>Custom Design</vt:lpstr>
      <vt:lpstr>سیستم‌های کنترل خطی</vt:lpstr>
      <vt:lpstr>مشخصات پاسخ فرکانسی</vt:lpstr>
      <vt:lpstr>مشخصات پاسخ فرکانسی</vt:lpstr>
      <vt:lpstr>سیستم مرتبه۱ </vt:lpstr>
      <vt:lpstr>سیستم مرتبه۲</vt:lpstr>
      <vt:lpstr>سیستم مرتبه۲</vt:lpstr>
      <vt:lpstr>پاسخ فرکانسی و حلقه فیدبک</vt:lpstr>
      <vt:lpstr>نوع سیستم و ثابت‌های خطا</vt:lpstr>
      <vt:lpstr>نوع سیستم و ثابت‌های خطا</vt:lpstr>
      <vt:lpstr>نوع سیستم و ثابت‌های خطا</vt:lpstr>
      <vt:lpstr>نوع سیستم و ثابت‌های خطا</vt:lpstr>
      <vt:lpstr>شناسایی سیستم با استفاده از نمودار بود</vt:lpstr>
      <vt:lpstr>شناسایی سیستم با استفاده از نمودار بود</vt:lpstr>
      <vt:lpstr>حد بهره</vt:lpstr>
      <vt:lpstr>حد بهره</vt:lpstr>
      <vt:lpstr>حد بهره</vt:lpstr>
      <vt:lpstr>حد فاز</vt:lpstr>
      <vt:lpstr>حد فاز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سیستم‌های کنترل دیجیتال</dc:title>
  <dc:creator>aA</dc:creator>
  <cp:lastModifiedBy>aA</cp:lastModifiedBy>
  <cp:revision>288</cp:revision>
  <dcterms:created xsi:type="dcterms:W3CDTF">2021-02-22T10:05:44Z</dcterms:created>
  <dcterms:modified xsi:type="dcterms:W3CDTF">2022-01-01T01:06:52Z</dcterms:modified>
</cp:coreProperties>
</file>